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8"/>
  </p:handoutMasterIdLst>
  <p:sldIdLst>
    <p:sldId id="440" r:id="rId3"/>
    <p:sldId id="443" r:id="rId5"/>
    <p:sldId id="425" r:id="rId6"/>
    <p:sldId id="444" r:id="rId7"/>
    <p:sldId id="426" r:id="rId8"/>
    <p:sldId id="427" r:id="rId9"/>
    <p:sldId id="446" r:id="rId10"/>
    <p:sldId id="445" r:id="rId11"/>
    <p:sldId id="363" r:id="rId12"/>
    <p:sldId id="415" r:id="rId13"/>
    <p:sldId id="416" r:id="rId14"/>
    <p:sldId id="463" r:id="rId15"/>
    <p:sldId id="367" r:id="rId16"/>
    <p:sldId id="410" r:id="rId17"/>
    <p:sldId id="411" r:id="rId18"/>
    <p:sldId id="409" r:id="rId19"/>
    <p:sldId id="412" r:id="rId20"/>
    <p:sldId id="413" r:id="rId21"/>
    <p:sldId id="419" r:id="rId22"/>
    <p:sldId id="414" r:id="rId23"/>
    <p:sldId id="464" r:id="rId24"/>
    <p:sldId id="465" r:id="rId25"/>
    <p:sldId id="466" r:id="rId26"/>
    <p:sldId id="467" r:id="rId27"/>
    <p:sldId id="468" r:id="rId28"/>
    <p:sldId id="469" r:id="rId29"/>
    <p:sldId id="470" r:id="rId30"/>
    <p:sldId id="472" r:id="rId31"/>
    <p:sldId id="473" r:id="rId32"/>
    <p:sldId id="474" r:id="rId33"/>
    <p:sldId id="475" r:id="rId34"/>
    <p:sldId id="476" r:id="rId35"/>
    <p:sldId id="477" r:id="rId36"/>
    <p:sldId id="396" r:id="rId37"/>
  </p:sldIdLst>
  <p:sldSz cx="9144000" cy="5143500" type="screen16x9"/>
  <p:notesSz cx="6858000" cy="9144000"/>
  <p:custDataLst>
    <p:tags r:id="rId4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中国" initials="微" lastIdx="0" clrIdx="0"/>
  <p:cmAuthor id="2" name="Yu, Emily" initials="Y" lastIdx="10" clrIdx="1"/>
  <p:cmAuthor id="3" name="Du, Guoping" initials="D" lastIdx="27" clrIdx="2"/>
  <p:cmAuthor id="4" name="gyb1" initials="g" lastIdx="3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4672"/>
    <a:srgbClr val="FEBC28"/>
    <a:srgbClr val="93688E"/>
    <a:srgbClr val="F5F5F4"/>
    <a:srgbClr val="D56A60"/>
    <a:srgbClr val="686671"/>
    <a:srgbClr val="684E3F"/>
    <a:srgbClr val="CBCCC7"/>
    <a:srgbClr val="9D9280"/>
    <a:srgbClr val="9F7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531" autoAdjust="0"/>
  </p:normalViewPr>
  <p:slideViewPr>
    <p:cSldViewPr snapToGrid="0" showGuides="1">
      <p:cViewPr varScale="1">
        <p:scale>
          <a:sx n="107" d="100"/>
          <a:sy n="107" d="100"/>
        </p:scale>
        <p:origin x="485" y="82"/>
      </p:cViewPr>
      <p:guideLst>
        <p:guide pos="2880"/>
        <p:guide orient="horz" pos="1940"/>
        <p:guide pos="90"/>
        <p:guide pos="5652"/>
      </p:guideLst>
    </p:cSldViewPr>
  </p:slideViewPr>
  <p:notesTextViewPr>
    <p:cViewPr>
      <p:scale>
        <a:sx n="1" d="1"/>
        <a:sy n="1" d="1"/>
      </p:scale>
      <p:origin x="0" y="0"/>
    </p:cViewPr>
  </p:notesTextViewPr>
  <p:notesViewPr>
    <p:cSldViewPr snapToGrid="0">
      <p:cViewPr varScale="1">
        <p:scale>
          <a:sx n="65" d="100"/>
          <a:sy n="65" d="100"/>
        </p:scale>
        <p:origin x="2174"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25.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r>
              <a:rPr altLang="en-US" sz="1400" u="none" strike="noStrike" cap="none" normalizeH="0">
                <a:solidFill>
                  <a:schemeClr val="tx1"/>
                </a:solidFill>
                <a:uFill>
                  <a:solidFill>
                    <a:schemeClr val="tx1"/>
                  </a:solidFill>
                </a:uFill>
                <a:latin typeface="宋体" panose="02010600030101010101" pitchFamily="2" charset="-122"/>
                <a:ea typeface="微软雅黑" panose="020B0503020204020204" charset="-122"/>
              </a:rPr>
              <a:t>昨日本土疫情发生情况</a:t>
            </a:r>
            <a:endParaRPr altLang="en-US" sz="1400" u="none" strike="noStrike" cap="none" normalizeH="0">
              <a:solidFill>
                <a:schemeClr val="tx1"/>
              </a:solidFill>
              <a:uFill>
                <a:solidFill>
                  <a:schemeClr val="tx1"/>
                </a:solidFill>
              </a:uFill>
              <a:latin typeface="宋体" panose="02010600030101010101" pitchFamily="2" charset="-122"/>
              <a:ea typeface="微软雅黑" panose="020B050302020402020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新增确诊</c:v>
                </c:pt>
              </c:strCache>
            </c:strRef>
          </c:tx>
          <c:spPr>
            <a:gradFill>
              <a:gsLst>
                <a:gs pos="0">
                  <a:srgbClr val="E30000"/>
                </a:gs>
                <a:gs pos="100000">
                  <a:srgbClr val="760303"/>
                </a:gs>
              </a:gsLst>
              <a:lin ang="5400000" scaled="0"/>
            </a:gra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m"月"d"日"</c:formatCode>
                <c:ptCount val="1"/>
                <c:pt idx="0" c:formatCode="m&quot;月&quot;d&quot;日&quot;">
                  <c:v>44775</c:v>
                </c:pt>
              </c:numCache>
            </c:numRef>
          </c:cat>
          <c:val>
            <c:numRef>
              <c:f>Sheet1!$B$2</c:f>
              <c:numCache>
                <c:formatCode>General</c:formatCode>
                <c:ptCount val="1"/>
                <c:pt idx="0">
                  <c:v>38</c:v>
                </c:pt>
              </c:numCache>
            </c:numRef>
          </c:val>
        </c:ser>
        <c:ser>
          <c:idx val="1"/>
          <c:order val="1"/>
          <c:tx>
            <c:strRef>
              <c:f>Sheet1!$C$1</c:f>
              <c:strCache>
                <c:ptCount val="1"/>
                <c:pt idx="0">
                  <c:v>新增无症状</c:v>
                </c:pt>
              </c:strCache>
            </c:strRef>
          </c:tx>
          <c:spPr>
            <a:gradFill>
              <a:gsLst>
                <a:gs pos="0">
                  <a:srgbClr val="FECF40"/>
                </a:gs>
                <a:gs pos="100000">
                  <a:srgbClr val="846C21"/>
                </a:gs>
              </a:gsLst>
              <a:lin ang="5400000" scaled="0"/>
            </a:gra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m"月"d"日"</c:formatCode>
                <c:ptCount val="1"/>
                <c:pt idx="0" c:formatCode="m&quot;月&quot;d&quot;日&quot;">
                  <c:v>44775</c:v>
                </c:pt>
              </c:numCache>
            </c:numRef>
          </c:cat>
          <c:val>
            <c:numRef>
              <c:f>Sheet1!$C$2</c:f>
              <c:numCache>
                <c:formatCode>General</c:formatCode>
                <c:ptCount val="1"/>
                <c:pt idx="0">
                  <c:v>251</c:v>
                </c:pt>
              </c:numCache>
            </c:numRef>
          </c:val>
        </c:ser>
        <c:dLbls>
          <c:showLegendKey val="0"/>
          <c:showVal val="1"/>
          <c:showCatName val="0"/>
          <c:showSerName val="0"/>
          <c:showPercent val="0"/>
          <c:showBubbleSize val="0"/>
        </c:dLbls>
        <c:gapWidth val="219"/>
        <c:overlap val="-27"/>
        <c:axId val="294153172"/>
        <c:axId val="282537872"/>
      </c:barChart>
      <c:dateAx>
        <c:axId val="29415317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crossAx val="282537872"/>
        <c:crosses val="autoZero"/>
        <c:auto val="1"/>
        <c:lblOffset val="100"/>
        <c:baseTimeUnit val="days"/>
      </c:dateAx>
      <c:valAx>
        <c:axId val="28253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0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crossAx val="29415317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0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legendEntry>
      <c:legendEntry>
        <c:idx val="1"/>
        <c:txPr>
          <a:bodyPr rot="0" spcFirstLastPara="0" vertOverflow="ellipsis" vert="horz" wrap="square" anchor="ctr" anchorCtr="1"/>
          <a:lstStyle/>
          <a:p>
            <a:pPr>
              <a:defRPr lang="zh-CN" sz="10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legendEntry>
      <c:layout/>
      <c:overlay val="0"/>
      <c:spPr>
        <a:noFill/>
        <a:ln>
          <a:noFill/>
        </a:ln>
        <a:effectLst/>
      </c:spPr>
      <c:txPr>
        <a:bodyPr rot="0" spcFirstLastPara="0" vertOverflow="ellipsis" vert="horz" wrap="square" anchor="ctr" anchorCtr="1"/>
        <a:lstStyle/>
        <a:p>
          <a:pPr>
            <a:defRPr lang="zh-CN" sz="10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legend>
    <c:plotVisOnly val="1"/>
    <c:dispBlanksAs val="gap"/>
    <c:showDLblsOverMax val="0"/>
  </c:chart>
  <c:spPr>
    <a:noFill/>
    <a:ln>
      <a:noFill/>
    </a:ln>
    <a:effectLst/>
  </c:spPr>
  <c:txPr>
    <a:bodyPr/>
    <a:lstStyle/>
    <a:p>
      <a:pPr>
        <a:defRPr lang="zh-CN" sz="1000" u="none" strike="noStrike" kern="1200" cap="none" spc="0" normalizeH="0">
          <a:solidFill>
            <a:schemeClr val="tx1"/>
          </a:solidFill>
          <a:uFill>
            <a:solidFill>
              <a:schemeClr val="tx1"/>
            </a:solidFill>
          </a:uFill>
          <a:latin typeface="宋体" panose="02010600030101010101" pitchFamily="2" charset="-122"/>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r>
              <a:rPr u="none" strike="noStrike" cap="none" normalizeH="0">
                <a:solidFill>
                  <a:schemeClr val="tx1"/>
                </a:solidFill>
                <a:uFill>
                  <a:solidFill>
                    <a:schemeClr val="tx1"/>
                  </a:solidFill>
                </a:uFill>
                <a:latin typeface="宋体" panose="02010600030101010101" pitchFamily="2" charset="-122"/>
                <a:ea typeface="微软雅黑" panose="020B0503020204020204" charset="-122"/>
              </a:rPr>
              <a:t>菏泽市近日新冠肺炎疫情数据汇总</a:t>
            </a:r>
            <a:endParaRPr u="none" strike="noStrike" cap="none" normalizeH="0">
              <a:solidFill>
                <a:schemeClr val="tx1"/>
              </a:solidFill>
              <a:uFill>
                <a:solidFill>
                  <a:schemeClr val="tx1"/>
                </a:solidFill>
              </a:uFill>
              <a:latin typeface="宋体" panose="02010600030101010101" pitchFamily="2" charset="-122"/>
              <a:ea typeface="微软雅黑" panose="020B0503020204020204" charset="-122"/>
            </a:endParaRPr>
          </a:p>
        </c:rich>
      </c:tx>
      <c:layout/>
      <c:overlay val="0"/>
      <c:spPr>
        <a:noFill/>
        <a:ln>
          <a:noFill/>
        </a:ln>
        <a:effectLst/>
      </c:spPr>
    </c:title>
    <c:autoTitleDeleted val="0"/>
    <c:plotArea>
      <c:layout>
        <c:manualLayout>
          <c:layoutTarget val="inner"/>
          <c:xMode val="edge"/>
          <c:yMode val="edge"/>
          <c:x val="0.0699680511182109"/>
          <c:y val="0.110392349880467"/>
          <c:w val="0.899414270500532"/>
          <c:h val="0.753958655603994"/>
        </c:manualLayout>
      </c:layout>
      <c:barChart>
        <c:barDir val="col"/>
        <c:grouping val="clustered"/>
        <c:varyColors val="0"/>
        <c:ser>
          <c:idx val="0"/>
          <c:order val="0"/>
          <c:tx>
            <c:strRef>
              <c:f>Sheet1!$B$1</c:f>
              <c:strCache>
                <c:ptCount val="1"/>
                <c:pt idx="0">
                  <c:v>新增确诊</c:v>
                </c:pt>
              </c:strCache>
            </c:strRef>
          </c:tx>
          <c:spPr>
            <a:gradFill>
              <a:gsLst>
                <a:gs pos="0">
                  <a:srgbClr val="E30000"/>
                </a:gs>
                <a:gs pos="100000">
                  <a:srgbClr val="760303"/>
                </a:gs>
              </a:gsLst>
              <a:lin ang="5400000" scaled="0"/>
            </a:gra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m"月"d"日"</c:formatCode>
                <c:ptCount val="10"/>
                <c:pt idx="0" c:formatCode="m&quot;月&quot;d&quot;日&quot;">
                  <c:v>44766</c:v>
                </c:pt>
                <c:pt idx="1" c:formatCode="m&quot;月&quot;d&quot;日&quot;">
                  <c:v>44767</c:v>
                </c:pt>
                <c:pt idx="2" c:formatCode="m&quot;月&quot;d&quot;日&quot;">
                  <c:v>44768</c:v>
                </c:pt>
                <c:pt idx="3" c:formatCode="m&quot;月&quot;d&quot;日&quot;">
                  <c:v>44769</c:v>
                </c:pt>
                <c:pt idx="4" c:formatCode="m&quot;月&quot;d&quot;日&quot;">
                  <c:v>44770</c:v>
                </c:pt>
                <c:pt idx="5" c:formatCode="m&quot;月&quot;d&quot;日&quot;">
                  <c:v>44771</c:v>
                </c:pt>
                <c:pt idx="6" c:formatCode="m&quot;月&quot;d&quot;日&quot;">
                  <c:v>44772</c:v>
                </c:pt>
                <c:pt idx="7" c:formatCode="m&quot;月&quot;d&quot;日&quot;">
                  <c:v>44773</c:v>
                </c:pt>
                <c:pt idx="8" c:formatCode="m&quot;月&quot;d&quot;日&quot;">
                  <c:v>44774</c:v>
                </c:pt>
                <c:pt idx="9" c:formatCode="m&quot;月&quot;d&quot;日&quot;">
                  <c:v>44775</c:v>
                </c:pt>
              </c:numCache>
            </c:numRef>
          </c:cat>
          <c:val>
            <c:numRef>
              <c:f>Sheet1!$B$2:$B$11</c:f>
              <c:numCache>
                <c:formatCode>General</c:formatCode>
                <c:ptCount val="10"/>
                <c:pt idx="0">
                  <c:v>2</c:v>
                </c:pt>
                <c:pt idx="1">
                  <c:v>1</c:v>
                </c:pt>
                <c:pt idx="2">
                  <c:v>1</c:v>
                </c:pt>
                <c:pt idx="3">
                  <c:v>0</c:v>
                </c:pt>
                <c:pt idx="4">
                  <c:v>5</c:v>
                </c:pt>
                <c:pt idx="5">
                  <c:v>2</c:v>
                </c:pt>
                <c:pt idx="6">
                  <c:v>0</c:v>
                </c:pt>
                <c:pt idx="7">
                  <c:v>2</c:v>
                </c:pt>
                <c:pt idx="8">
                  <c:v>0</c:v>
                </c:pt>
                <c:pt idx="9">
                  <c:v>2</c:v>
                </c:pt>
              </c:numCache>
            </c:numRef>
          </c:val>
        </c:ser>
        <c:ser>
          <c:idx val="1"/>
          <c:order val="1"/>
          <c:tx>
            <c:strRef>
              <c:f>Sheet1!$C$1</c:f>
              <c:strCache>
                <c:ptCount val="1"/>
                <c:pt idx="0">
                  <c:v>新增无症状</c:v>
                </c:pt>
              </c:strCache>
            </c:strRef>
          </c:tx>
          <c:spPr>
            <a:gradFill>
              <a:gsLst>
                <a:gs pos="0">
                  <a:srgbClr val="FECF40"/>
                </a:gs>
                <a:gs pos="100000">
                  <a:srgbClr val="846C21"/>
                </a:gs>
              </a:gsLst>
              <a:lin ang="5400000" scaled="0"/>
            </a:gra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m"月"d"日"</c:formatCode>
                <c:ptCount val="10"/>
                <c:pt idx="0" c:formatCode="m&quot;月&quot;d&quot;日&quot;">
                  <c:v>44766</c:v>
                </c:pt>
                <c:pt idx="1" c:formatCode="m&quot;月&quot;d&quot;日&quot;">
                  <c:v>44767</c:v>
                </c:pt>
                <c:pt idx="2" c:formatCode="m&quot;月&quot;d&quot;日&quot;">
                  <c:v>44768</c:v>
                </c:pt>
                <c:pt idx="3" c:formatCode="m&quot;月&quot;d&quot;日&quot;">
                  <c:v>44769</c:v>
                </c:pt>
                <c:pt idx="4" c:formatCode="m&quot;月&quot;d&quot;日&quot;">
                  <c:v>44770</c:v>
                </c:pt>
                <c:pt idx="5" c:formatCode="m&quot;月&quot;d&quot;日&quot;">
                  <c:v>44771</c:v>
                </c:pt>
                <c:pt idx="6" c:formatCode="m&quot;月&quot;d&quot;日&quot;">
                  <c:v>44772</c:v>
                </c:pt>
                <c:pt idx="7" c:formatCode="m&quot;月&quot;d&quot;日&quot;">
                  <c:v>44773</c:v>
                </c:pt>
                <c:pt idx="8" c:formatCode="m&quot;月&quot;d&quot;日&quot;">
                  <c:v>44774</c:v>
                </c:pt>
                <c:pt idx="9" c:formatCode="m&quot;月&quot;d&quot;日&quot;">
                  <c:v>44775</c:v>
                </c:pt>
              </c:numCache>
            </c:numRef>
          </c:cat>
          <c:val>
            <c:numRef>
              <c:f>Sheet1!$C$2:$C$11</c:f>
              <c:numCache>
                <c:formatCode>General</c:formatCode>
                <c:ptCount val="10"/>
                <c:pt idx="0">
                  <c:v>11</c:v>
                </c:pt>
                <c:pt idx="1">
                  <c:v>27</c:v>
                </c:pt>
                <c:pt idx="2">
                  <c:v>20</c:v>
                </c:pt>
                <c:pt idx="3">
                  <c:v>49</c:v>
                </c:pt>
                <c:pt idx="4">
                  <c:v>93</c:v>
                </c:pt>
                <c:pt idx="5">
                  <c:v>56</c:v>
                </c:pt>
                <c:pt idx="6">
                  <c:v>53</c:v>
                </c:pt>
                <c:pt idx="7">
                  <c:v>49</c:v>
                </c:pt>
                <c:pt idx="8">
                  <c:v>47</c:v>
                </c:pt>
                <c:pt idx="9">
                  <c:v>36</c:v>
                </c:pt>
              </c:numCache>
            </c:numRef>
          </c:val>
        </c:ser>
        <c:dLbls>
          <c:showLegendKey val="0"/>
          <c:showVal val="1"/>
          <c:showCatName val="0"/>
          <c:showSerName val="0"/>
          <c:showPercent val="0"/>
          <c:showBubbleSize val="0"/>
        </c:dLbls>
        <c:gapWidth val="219"/>
        <c:overlap val="-27"/>
        <c:axId val="294153172"/>
        <c:axId val="282537872"/>
      </c:barChart>
      <c:dateAx>
        <c:axId val="29415317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crossAx val="282537872"/>
        <c:crosses val="autoZero"/>
        <c:auto val="1"/>
        <c:lblOffset val="100"/>
        <c:baseTimeUnit val="days"/>
      </c:dateAx>
      <c:valAx>
        <c:axId val="28253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crossAx val="29415317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legendEntry>
      <c:legendEntry>
        <c:idx val="1"/>
        <c:txPr>
          <a:bodyPr rot="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cap="none" spc="0" normalizeH="0" baseline="0">
              <a:solidFill>
                <a:schemeClr val="tx1"/>
              </a:solidFill>
              <a:uFill>
                <a:solidFill>
                  <a:schemeClr val="tx1"/>
                </a:solidFill>
              </a:uFill>
              <a:latin typeface="宋体" panose="02010600030101010101" pitchFamily="2" charset="-122"/>
              <a:ea typeface="微软雅黑" panose="020B0503020204020204" charset="-122"/>
              <a:cs typeface="+mn-cs"/>
            </a:defRPr>
          </a:pPr>
        </a:p>
      </c:txPr>
    </c:legend>
    <c:plotVisOnly val="1"/>
    <c:dispBlanksAs val="gap"/>
    <c:showDLblsOverMax val="0"/>
  </c:chart>
  <c:spPr>
    <a:noFill/>
    <a:ln>
      <a:noFill/>
    </a:ln>
    <a:effectLst/>
  </c:spPr>
  <c:txPr>
    <a:bodyPr/>
    <a:lstStyle/>
    <a:p>
      <a:pPr>
        <a:defRPr lang="zh-CN" u="none" strike="noStrike" kern="1200" cap="none" spc="0" normalizeH="0">
          <a:solidFill>
            <a:schemeClr val="tx1"/>
          </a:solidFill>
          <a:uFill>
            <a:solidFill>
              <a:schemeClr val="tx1"/>
            </a:solidFill>
          </a:uFill>
          <a:latin typeface="宋体" panose="02010600030101010101" pitchFamily="2" charset="-122"/>
          <a:ea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8885A-1B81-4E7F-B793-12A31F916A3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B0C853-DC6C-4924-B1F2-08CE44BD350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7FC2F-FDF9-4A3A-8E00-C9FCC9B036D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6C439-5B31-42A4-9D65-F2D199E8886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atin typeface="华文细黑" panose="02010600040101010101" charset="-122"/>
                <a:sym typeface="华文细黑" panose="02010600040101010101" charset="-122"/>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A760BCF-A029-48C8-8958-0A70B38BB1DC}"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华文细黑" panose="02010600040101010101" charset="-122"/>
                <a:sym typeface="华文细黑" panose="02010600040101010101" charset="-122"/>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C031568-A7D1-4636-BB09-7CF4AFFADB8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lvl1pPr>
              <a:defRPr>
                <a:latin typeface="华文细黑" panose="02010600040101010101" charset="-122"/>
                <a:sym typeface="华文细黑" panose="02010600040101010101" charset="-122"/>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37E55BC-2BD3-49CF-BEF5-18391091E8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Picture Placeholder 7"/>
          <p:cNvSpPr>
            <a:spLocks noGrp="1"/>
          </p:cNvSpPr>
          <p:nvPr>
            <p:ph type="pic" sz="quarter" idx="18"/>
          </p:nvPr>
        </p:nvSpPr>
        <p:spPr>
          <a:xfrm>
            <a:off x="240144" y="1103167"/>
            <a:ext cx="2102590"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3" name="矩形 2"/>
          <p:cNvSpPr/>
          <p:nvPr userDrawn="1"/>
        </p:nvSpPr>
        <p:spPr>
          <a:xfrm>
            <a:off x="241085" y="2590222"/>
            <a:ext cx="2118402" cy="1575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icture Placeholder 7"/>
          <p:cNvSpPr>
            <a:spLocks noGrp="1"/>
          </p:cNvSpPr>
          <p:nvPr>
            <p:ph type="pic" sz="quarter" idx="19"/>
          </p:nvPr>
        </p:nvSpPr>
        <p:spPr>
          <a:xfrm>
            <a:off x="2435893" y="1103167"/>
            <a:ext cx="2102590"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7" name="矩形 6"/>
          <p:cNvSpPr/>
          <p:nvPr userDrawn="1"/>
        </p:nvSpPr>
        <p:spPr>
          <a:xfrm>
            <a:off x="2436834" y="2590222"/>
            <a:ext cx="2118402" cy="1575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icture Placeholder 7"/>
          <p:cNvSpPr>
            <a:spLocks noGrp="1"/>
          </p:cNvSpPr>
          <p:nvPr>
            <p:ph type="pic" sz="quarter" idx="20"/>
          </p:nvPr>
        </p:nvSpPr>
        <p:spPr>
          <a:xfrm>
            <a:off x="4631642" y="1103167"/>
            <a:ext cx="2102590"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9" name="矩形 8"/>
          <p:cNvSpPr/>
          <p:nvPr userDrawn="1"/>
        </p:nvSpPr>
        <p:spPr>
          <a:xfrm>
            <a:off x="4632583" y="2590222"/>
            <a:ext cx="2118402" cy="1575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icture Placeholder 7"/>
          <p:cNvSpPr>
            <a:spLocks noGrp="1"/>
          </p:cNvSpPr>
          <p:nvPr>
            <p:ph type="pic" sz="quarter" idx="21"/>
          </p:nvPr>
        </p:nvSpPr>
        <p:spPr>
          <a:xfrm>
            <a:off x="6827391" y="1103167"/>
            <a:ext cx="2102590"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1" name="矩形 10"/>
          <p:cNvSpPr/>
          <p:nvPr userDrawn="1"/>
        </p:nvSpPr>
        <p:spPr>
          <a:xfrm>
            <a:off x="6828332" y="2590222"/>
            <a:ext cx="2118402" cy="15753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atin typeface="华文细黑" panose="02010600040101010101" charset="-122"/>
                <a:sym typeface="华文细黑" panose="02010600040101010101" charset="-122"/>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AC698C12-413D-45C0-9AD9-C72A6D11CD69}"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华文细黑" panose="02010600040101010101" charset="-122"/>
                <a:sym typeface="华文细黑" panose="02010600040101010101" charset="-122"/>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158AF178-7028-46B8-B227-1B7A5FDAC3B5}"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defRPr>
                <a:latin typeface="华文细黑" panose="02010600040101010101" charset="-122"/>
                <a:sym typeface="华文细黑" panose="02010600040101010101" charset="-122"/>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CCFC36B-FEB6-4842-88BA-8D822531BFD4}"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华文细黑" panose="02010600040101010101" charset="-122"/>
                <a:sym typeface="华文细黑" panose="02010600040101010101" charset="-122"/>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414BC2-D1DD-4487-BC9B-263F1385394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9A8EC-1E49-424C-BCFA-572FFAE717E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atin typeface="华文细黑" panose="02010600040101010101" charset="-122"/>
                <a:sym typeface="华文细黑" panose="02010600040101010101" charset="-122"/>
              </a:defRPr>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FEB1135-D26A-4F8E-9CC5-4D04C5CB626D}"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A0BF5D-1EA0-43A9-8B73-E8769F776C4E}" type="datetime1">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BECEF1-1935-4692-9C86-5FD89D9EDF4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华文细黑" panose="02010600040101010101" charset="-122"/>
          <a:ea typeface="+mj-ea"/>
          <a:cs typeface="+mj-cs"/>
          <a:sym typeface="华文细黑" panose="02010600040101010101" charset="-122"/>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slideLayout" Target="../slideLayouts/slideLayout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image" Target="../media/image1.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4.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slideLayout" Target="../slideLayouts/slideLayout1.xml"/><Relationship Id="rId10" Type="http://schemas.openxmlformats.org/officeDocument/2006/relationships/tags" Target="../tags/tag23.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pic>
        <p:nvPicPr>
          <p:cNvPr id="10" name="图片 9" descr="绿色"/>
          <p:cNvPicPr>
            <a:picLocks noChangeAspect="1"/>
          </p:cNvPicPr>
          <p:nvPr userDrawn="1"/>
        </p:nvPicPr>
        <p:blipFill>
          <a:blip r:embed="rId1" cstate="print"/>
          <a:srcRect r="37779"/>
          <a:stretch>
            <a:fillRect/>
          </a:stretch>
        </p:blipFill>
        <p:spPr>
          <a:xfrm>
            <a:off x="207010" y="208280"/>
            <a:ext cx="2285365" cy="539115"/>
          </a:xfrm>
          <a:prstGeom prst="rect">
            <a:avLst/>
          </a:prstGeom>
        </p:spPr>
      </p:pic>
      <p:sp>
        <p:nvSpPr>
          <p:cNvPr id="40" name="Text Placeholder 20"/>
          <p:cNvSpPr>
            <a:spLocks noGrp="1"/>
          </p:cNvSpPr>
          <p:nvPr userDrawn="1"/>
        </p:nvSpPr>
        <p:spPr>
          <a:xfrm>
            <a:off x="0" y="1400175"/>
            <a:ext cx="9144000" cy="1479550"/>
          </a:xfrm>
          <a:prstGeom prst="rect">
            <a:avLst/>
          </a:prstGeom>
        </p:spPr>
        <p:txBody>
          <a:bodyPr vert="horz" lIns="0" tIns="0" rIns="0" bIns="0" rtlCol="0">
            <a:noAutofit/>
          </a:bodyPr>
          <a:lstStyle>
            <a:lvl1pPr marL="0" indent="0">
              <a:lnSpc>
                <a:spcPts val="1700"/>
              </a:lnSpc>
              <a:spcBef>
                <a:spcPts val="0"/>
              </a:spcBef>
              <a:buFont typeface="Arial" panose="020B0604020202020204" pitchFamily="34" charset="0"/>
              <a:buNone/>
              <a:defRPr sz="1100" baseline="0">
                <a:solidFill>
                  <a:srgbClr val="314672">
                    <a:alpha val="50000"/>
                  </a:srgbClr>
                </a:solidFill>
              </a:defRPr>
            </a:lvl1pPr>
            <a:lvl2pPr marL="457200" indent="0">
              <a:buFont typeface="Arial" panose="020B0604020202020204" pitchFamily="34" charset="0"/>
              <a:buNone/>
              <a:defRPr sz="1100">
                <a:solidFill>
                  <a:srgbClr val="85898F"/>
                </a:solidFill>
              </a:defRPr>
            </a:lvl2pPr>
            <a:lvl3pPr marL="914400" indent="0">
              <a:buFont typeface="Arial" panose="020B0604020202020204" pitchFamily="34" charset="0"/>
              <a:buNone/>
              <a:defRPr sz="1100">
                <a:solidFill>
                  <a:srgbClr val="85898F"/>
                </a:solidFill>
              </a:defRPr>
            </a:lvl3pPr>
            <a:lvl4pPr marL="1371600" indent="0">
              <a:buFont typeface="Arial" panose="020B0604020202020204" pitchFamily="34" charset="0"/>
              <a:buNone/>
              <a:defRPr sz="1100">
                <a:solidFill>
                  <a:srgbClr val="85898F"/>
                </a:solidFill>
              </a:defRPr>
            </a:lvl4pPr>
            <a:lvl5pPr marL="1828800" indent="0">
              <a:buFont typeface="Arial" panose="020B0604020202020204" pitchFamily="34" charset="0"/>
              <a:buNone/>
              <a:defRPr sz="1100">
                <a:solidFill>
                  <a:srgbClr val="85898F"/>
                </a:solidFill>
              </a:defRPr>
            </a:lvl5pPr>
          </a:lstStyle>
          <a:p>
            <a:pPr algn="ctr">
              <a:lnSpc>
                <a:spcPct val="150000"/>
              </a:lnSpc>
              <a:buClrTx/>
              <a:buSzTx/>
              <a:buFontTx/>
            </a:pPr>
            <a:r>
              <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近期</a:t>
            </a:r>
            <a:r>
              <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有关</a:t>
            </a:r>
            <a:r>
              <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新冠疫情常态化防控工作</a:t>
            </a:r>
            <a:endPar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endParaRPr>
          </a:p>
          <a:p>
            <a:pPr algn="ctr">
              <a:lnSpc>
                <a:spcPct val="150000"/>
              </a:lnSpc>
              <a:buClrTx/>
              <a:buSzTx/>
              <a:buFontTx/>
            </a:pPr>
            <a:r>
              <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的政策及文件要点</a:t>
            </a:r>
            <a:endPar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endParaRPr>
          </a:p>
        </p:txBody>
      </p:sp>
      <p:sp>
        <p:nvSpPr>
          <p:cNvPr id="61" name="文本框 7"/>
          <p:cNvSpPr txBox="1"/>
          <p:nvPr/>
        </p:nvSpPr>
        <p:spPr bwMode="auto">
          <a:xfrm flipH="1">
            <a:off x="144145" y="3816985"/>
            <a:ext cx="8999855" cy="30670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en-US" altLang="zh-CN" sz="1400" b="1" kern="0" dirty="0">
                <a:solidFill>
                  <a:srgbClr val="314672"/>
                </a:solidFill>
                <a:latin typeface="宋体" panose="02010600030101010101" pitchFamily="2" charset="-122"/>
                <a:ea typeface="微软雅黑" panose="020B0503020204020204" charset="-122"/>
                <a:sym typeface="+mn-ea"/>
              </a:rPr>
              <a:t>2022</a:t>
            </a:r>
            <a:r>
              <a:rPr lang="zh-CN" altLang="en-US" sz="1400" b="1" kern="0" dirty="0">
                <a:solidFill>
                  <a:srgbClr val="314672"/>
                </a:solidFill>
                <a:latin typeface="宋体" panose="02010600030101010101" pitchFamily="2" charset="-122"/>
                <a:ea typeface="微软雅黑" panose="020B0503020204020204" charset="-122"/>
                <a:sym typeface="+mn-ea"/>
              </a:rPr>
              <a:t>年</a:t>
            </a:r>
            <a:r>
              <a:rPr lang="en-US" altLang="zh-CN" sz="1400" b="1" kern="0" dirty="0">
                <a:solidFill>
                  <a:srgbClr val="314672"/>
                </a:solidFill>
                <a:latin typeface="宋体" panose="02010600030101010101" pitchFamily="2" charset="-122"/>
                <a:ea typeface="微软雅黑" panose="020B0503020204020204" charset="-122"/>
                <a:sym typeface="+mn-ea"/>
              </a:rPr>
              <a:t>8</a:t>
            </a:r>
            <a:r>
              <a:rPr lang="zh-CN" altLang="en-US" sz="1400" b="1" kern="0" dirty="0">
                <a:solidFill>
                  <a:srgbClr val="314672"/>
                </a:solidFill>
                <a:latin typeface="宋体" panose="02010600030101010101" pitchFamily="2" charset="-122"/>
                <a:ea typeface="微软雅黑" panose="020B0503020204020204" charset="-122"/>
                <a:sym typeface="+mn-ea"/>
              </a:rPr>
              <a:t>月</a:t>
            </a:r>
            <a:r>
              <a:rPr lang="en-US" altLang="zh-CN" sz="1400" b="1" kern="0" dirty="0">
                <a:solidFill>
                  <a:srgbClr val="314672"/>
                </a:solidFill>
                <a:latin typeface="宋体" panose="02010600030101010101" pitchFamily="2" charset="-122"/>
                <a:ea typeface="微软雅黑" panose="020B0503020204020204" charset="-122"/>
                <a:sym typeface="+mn-ea"/>
              </a:rPr>
              <a:t>3</a:t>
            </a:r>
            <a:r>
              <a:rPr lang="zh-CN" altLang="en-US" sz="1400" b="1" kern="0" dirty="0">
                <a:solidFill>
                  <a:srgbClr val="314672"/>
                </a:solidFill>
                <a:latin typeface="宋体" panose="02010600030101010101" pitchFamily="2" charset="-122"/>
                <a:ea typeface="微软雅黑" panose="020B0503020204020204" charset="-122"/>
                <a:sym typeface="+mn-ea"/>
              </a:rPr>
              <a:t>日</a:t>
            </a:r>
            <a:endParaRPr lang="zh-CN" altLang="en-US" sz="1400" b="1" kern="0" dirty="0">
              <a:solidFill>
                <a:srgbClr val="314672"/>
              </a:solidFill>
              <a:latin typeface="宋体" panose="02010600030101010101" pitchFamily="2" charset="-122"/>
              <a:ea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pic>
        <p:nvPicPr>
          <p:cNvPr id="2" name="图片 1"/>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pic>
        <p:nvPicPr>
          <p:cNvPr id="3" name="图片 2"/>
          <p:cNvPicPr>
            <a:picLocks noChangeAspect="1"/>
          </p:cNvPicPr>
          <p:nvPr/>
        </p:nvPicPr>
        <p:blipFill>
          <a:blip r:embed="rId2"/>
          <a:stretch>
            <a:fillRect/>
          </a:stretch>
        </p:blipFill>
        <p:spPr>
          <a:xfrm>
            <a:off x="0" y="681990"/>
            <a:ext cx="9144000" cy="40062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关于入境人员诊疗服务：</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258050" cy="156845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入境人员在隔离期间出现发热、咳嗽等新冠肺炎相关表现时，在集中隔离点进行核酸采样，</a:t>
            </a:r>
            <a:r>
              <a:rPr sz="1600">
                <a:solidFill>
                  <a:srgbClr val="FF0000"/>
                </a:solidFill>
                <a:uFillTx/>
                <a:latin typeface="宋体" panose="02010600030101010101" pitchFamily="2" charset="-122"/>
                <a:ea typeface="微软雅黑" panose="020B0503020204020204" charset="-122"/>
              </a:rPr>
              <a:t>阳性者闭环转运至定点医院隔离救治</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FF0000"/>
                </a:solidFill>
                <a:uFillTx/>
                <a:latin typeface="宋体" panose="02010600030101010101" pitchFamily="2" charset="-122"/>
                <a:ea typeface="微软雅黑" panose="020B0503020204020204" charset="-122"/>
              </a:rPr>
              <a:t>严禁</a:t>
            </a:r>
            <a:r>
              <a:rPr sz="1600">
                <a:solidFill>
                  <a:srgbClr val="314672"/>
                </a:solidFill>
                <a:uFillTx/>
                <a:latin typeface="宋体" panose="02010600030101010101" pitchFamily="2" charset="-122"/>
                <a:ea typeface="微软雅黑" panose="020B0503020204020204" charset="-122"/>
              </a:rPr>
              <a:t>将有发热、咳嗽等相关症状以及处于隔离期的入境人员</a:t>
            </a:r>
            <a:r>
              <a:rPr sz="1600">
                <a:solidFill>
                  <a:srgbClr val="FF0000"/>
                </a:solidFill>
                <a:uFillTx/>
                <a:latin typeface="宋体" panose="02010600030101010101" pitchFamily="2" charset="-122"/>
                <a:ea typeface="微软雅黑" panose="020B0503020204020204" charset="-122"/>
              </a:rPr>
              <a:t>转运至普通医院发热门诊处置</a:t>
            </a:r>
            <a:endParaRPr sz="1600">
              <a:solidFill>
                <a:srgbClr val="FF0000"/>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关于入聊返聊人员的分类管理：</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258050" cy="2676525"/>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a:solidFill>
                  <a:srgbClr val="314672"/>
                </a:solidFill>
                <a:uFillTx/>
                <a:latin typeface="宋体" panose="02010600030101010101" pitchFamily="2" charset="-122"/>
                <a:ea typeface="微软雅黑" panose="020B0503020204020204" charset="-122"/>
              </a:rPr>
              <a:t>对有中高风险区的县（市、区）入聊返聊人员开展排查，排查时间起点为本起疫情发布之日向前推7天，终止时间为该地调整为低风险区或无新增社会面感染者满7天。</a:t>
            </a:r>
            <a:r>
              <a:rPr lang="en-US" altLang="zh-CN" sz="1600">
                <a:solidFill>
                  <a:srgbClr val="314672"/>
                </a:solidFill>
                <a:uFillTx/>
                <a:latin typeface="宋体" panose="02010600030101010101" pitchFamily="2" charset="-122"/>
                <a:ea typeface="微软雅黑" panose="020B0503020204020204" charset="-122"/>
              </a:rPr>
              <a:t>(</a:t>
            </a:r>
            <a:r>
              <a:rPr lang="zh-CN" altLang="en-US" sz="1600">
                <a:solidFill>
                  <a:srgbClr val="314672"/>
                </a:solidFill>
                <a:uFillTx/>
                <a:latin typeface="宋体" panose="02010600030101010101" pitchFamily="2" charset="-122"/>
                <a:ea typeface="微软雅黑" panose="020B0503020204020204" charset="-122"/>
              </a:rPr>
              <a:t>前版时间为</a:t>
            </a:r>
            <a:r>
              <a:rPr lang="en-US" altLang="zh-CN" sz="1600">
                <a:solidFill>
                  <a:srgbClr val="314672"/>
                </a:solidFill>
                <a:uFillTx/>
                <a:latin typeface="宋体" panose="02010600030101010101" pitchFamily="2" charset="-122"/>
                <a:ea typeface="微软雅黑" panose="020B0503020204020204" charset="-122"/>
              </a:rPr>
              <a:t>14</a:t>
            </a:r>
            <a:r>
              <a:rPr lang="zh-CN" altLang="en-US" sz="1600">
                <a:solidFill>
                  <a:srgbClr val="314672"/>
                </a:solidFill>
                <a:uFillTx/>
                <a:latin typeface="宋体" panose="02010600030101010101" pitchFamily="2" charset="-122"/>
                <a:ea typeface="微软雅黑" panose="020B0503020204020204" charset="-122"/>
              </a:rPr>
              <a:t>天）</a:t>
            </a:r>
            <a:endParaRPr lang="zh-CN" altLang="en-US"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altLang="en-US" sz="1600">
                <a:solidFill>
                  <a:srgbClr val="314672"/>
                </a:solidFill>
                <a:uFillTx/>
                <a:latin typeface="宋体" panose="02010600030101010101" pitchFamily="2" charset="-122"/>
                <a:ea typeface="微软雅黑" panose="020B0503020204020204" charset="-122"/>
              </a:rPr>
              <a:t>对7天内有高风险区旅居史的人员采取7天集中隔离医学观察</a:t>
            </a:r>
            <a:endParaRPr lang="zh-CN" altLang="en-US"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altLang="en-US" sz="1600">
                <a:solidFill>
                  <a:srgbClr val="314672"/>
                </a:solidFill>
                <a:uFillTx/>
                <a:latin typeface="宋体" panose="02010600030101010101" pitchFamily="2" charset="-122"/>
                <a:ea typeface="微软雅黑" panose="020B0503020204020204" charset="-122"/>
              </a:rPr>
              <a:t>对7天内有中风险区旅居史的人员采取7天居家隔离医学观察</a:t>
            </a:r>
            <a:endParaRPr lang="zh-CN" altLang="en-US"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altLang="en-US" sz="1600">
                <a:solidFill>
                  <a:srgbClr val="FF0000"/>
                </a:solidFill>
                <a:uFillTx/>
                <a:latin typeface="宋体" panose="02010600030101010101" pitchFamily="2" charset="-122"/>
                <a:ea typeface="微软雅黑" panose="020B0503020204020204" charset="-122"/>
              </a:rPr>
              <a:t>对7天内有低风险区旅居史的人员，3天内开展2次核酸检测（间隔24小时），并做好健康监测</a:t>
            </a:r>
            <a:endParaRPr lang="zh-CN" altLang="en-US" sz="1600">
              <a:solidFill>
                <a:srgbClr val="FF0000"/>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关于规范场所核酸检测证明查验：</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258050" cy="119888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进入党政机关、企事业单位、医疗机构、文化娱乐、旅游景点、商场超市、健身场馆、宾馆酒店、药店等有疫情防控要求场所以及乘坐市内公共交通工</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具的，</a:t>
            </a:r>
            <a:r>
              <a:rPr sz="1600">
                <a:solidFill>
                  <a:srgbClr val="FF0000"/>
                </a:solidFill>
                <a:uFillTx/>
                <a:latin typeface="宋体" panose="02010600030101010101" pitchFamily="2" charset="-122"/>
                <a:ea typeface="微软雅黑" panose="020B0503020204020204" charset="-122"/>
              </a:rPr>
              <a:t>应扫场所码、查验7天内核酸检测阴性证明</a:t>
            </a:r>
            <a:endParaRPr sz="1600">
              <a:solidFill>
                <a:srgbClr val="314672"/>
              </a:solidFill>
              <a:uFillTx/>
              <a:latin typeface="宋体" panose="02010600030101010101" pitchFamily="2" charset="-122"/>
              <a:ea typeface="微软雅黑" panose="020B0503020204020204" charset="-122"/>
            </a:endParaRPr>
          </a:p>
        </p:txBody>
      </p:sp>
      <p:sp>
        <p:nvSpPr>
          <p:cNvPr id="2" name="文本框 1"/>
          <p:cNvSpPr txBox="1"/>
          <p:nvPr/>
        </p:nvSpPr>
        <p:spPr>
          <a:xfrm>
            <a:off x="794385" y="2663825"/>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关于阳性标本的规范管理：</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3" name="文本框 2"/>
          <p:cNvSpPr txBox="1"/>
          <p:nvPr/>
        </p:nvSpPr>
        <p:spPr>
          <a:xfrm>
            <a:off x="794385" y="3055620"/>
            <a:ext cx="7258050" cy="119888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阳性标本基因测序和病毒分离工作</a:t>
            </a:r>
            <a:r>
              <a:rPr lang="zh-CN" sz="1600">
                <a:solidFill>
                  <a:srgbClr val="314672"/>
                </a:solidFill>
                <a:uFillTx/>
                <a:latin typeface="宋体" panose="02010600030101010101" pitchFamily="2" charset="-122"/>
                <a:ea typeface="微软雅黑" panose="020B0503020204020204" charset="-122"/>
              </a:rPr>
              <a:t>。在Ct值≤32时，要将标本送至市疾控中心开展病毒基因组序列测定，测序完成后需及时将数据报送省疾控中心开展序列比对。Ct值≤30的标本要及时送省疾控中心开展病毒分离培养工作</a:t>
            </a:r>
            <a:endParaRPr lang="zh-CN"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sym typeface="+mn-ea"/>
              </a:rPr>
              <a:t>关于会议活动管理：</a:t>
            </a:r>
            <a:r>
              <a:rPr lang="zh-CN" altLang="en-US" sz="1800" b="1">
                <a:solidFill>
                  <a:srgbClr val="314672"/>
                </a:solidFill>
                <a:uFillTx/>
                <a:latin typeface="宋体" panose="02010600030101010101" pitchFamily="2" charset="-122"/>
                <a:ea typeface="微软雅黑" panose="020B0503020204020204" charset="-122"/>
              </a:rPr>
              <a:t>：</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59675" cy="3046095"/>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尽量以线上方式举行，确需线下举办的，要严格履行审批报备程序，制定防控方案，落实防控措施，控制人数</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FF0000"/>
                </a:solidFill>
                <a:uFillTx/>
                <a:latin typeface="宋体" panose="02010600030101010101" pitchFamily="2" charset="-122"/>
                <a:ea typeface="微软雅黑" panose="020B0503020204020204" charset="-122"/>
                <a:sym typeface="+mn-ea"/>
              </a:rPr>
              <a:t>存在以下情形的人员，不得参会</a:t>
            </a:r>
            <a:r>
              <a:rPr sz="1600">
                <a:solidFill>
                  <a:srgbClr val="314672"/>
                </a:solidFill>
                <a:uFillTx/>
                <a:latin typeface="宋体" panose="02010600030101010101" pitchFamily="2" charset="-122"/>
                <a:ea typeface="微软雅黑" panose="020B0503020204020204" charset="-122"/>
                <a:sym typeface="+mn-ea"/>
              </a:rPr>
              <a:t>：</a:t>
            </a:r>
            <a:endParaRPr sz="1600">
              <a:solidFill>
                <a:srgbClr val="314672"/>
              </a:solidFill>
              <a:uFillTx/>
              <a:latin typeface="宋体" panose="02010600030101010101" pitchFamily="2" charset="-122"/>
              <a:ea typeface="微软雅黑" panose="020B0503020204020204" charset="-122"/>
              <a:sym typeface="+mn-ea"/>
            </a:endParaRPr>
          </a:p>
          <a:p>
            <a:pPr marL="342900" indent="-342900" algn="just">
              <a:lnSpc>
                <a:spcPct val="150000"/>
              </a:lnSpc>
              <a:buFont typeface="Arial" panose="020B0604020202020204" pitchFamily="34" charset="0"/>
              <a:buAutoNum type="arabicPeriod"/>
            </a:pPr>
            <a:r>
              <a:rPr sz="1600">
                <a:solidFill>
                  <a:srgbClr val="314672"/>
                </a:solidFill>
                <a:uFillTx/>
                <a:latin typeface="宋体" panose="02010600030101010101" pitchFamily="2" charset="-122"/>
                <a:ea typeface="微软雅黑" panose="020B0503020204020204" charset="-122"/>
                <a:sym typeface="+mn-ea"/>
              </a:rPr>
              <a:t>确诊病例、疑似病例、无症状感染者和尚在隔离观察期的密切接触者、次密接</a:t>
            </a:r>
            <a:endParaRPr sz="1600">
              <a:solidFill>
                <a:srgbClr val="314672"/>
              </a:solidFill>
              <a:uFillTx/>
              <a:latin typeface="宋体" panose="02010600030101010101" pitchFamily="2" charset="-122"/>
              <a:ea typeface="微软雅黑" panose="020B0503020204020204" charset="-122"/>
              <a:sym typeface="+mn-ea"/>
            </a:endParaRPr>
          </a:p>
          <a:p>
            <a:pPr marL="342900" indent="-342900" algn="just">
              <a:lnSpc>
                <a:spcPct val="150000"/>
              </a:lnSpc>
              <a:buFont typeface="Arial" panose="020B0604020202020204" pitchFamily="34" charset="0"/>
              <a:buAutoNum type="arabicPeriod"/>
            </a:pPr>
            <a:r>
              <a:rPr sz="1600">
                <a:solidFill>
                  <a:srgbClr val="FF0000"/>
                </a:solidFill>
                <a:uFillTx/>
                <a:latin typeface="宋体" panose="02010600030101010101" pitchFamily="2" charset="-122"/>
                <a:ea typeface="微软雅黑" panose="020B0503020204020204" charset="-122"/>
                <a:sym typeface="+mn-ea"/>
              </a:rPr>
              <a:t>7天内有发生本土疫情中高风险地区或10天内有境外旅居史的</a:t>
            </a:r>
            <a:r>
              <a:rPr sz="1600">
                <a:solidFill>
                  <a:srgbClr val="314672"/>
                </a:solidFill>
                <a:uFillTx/>
                <a:latin typeface="宋体" panose="02010600030101010101" pitchFamily="2" charset="-122"/>
                <a:ea typeface="微软雅黑" panose="020B0503020204020204" charset="-122"/>
                <a:sym typeface="+mn-ea"/>
              </a:rPr>
              <a:t>；</a:t>
            </a:r>
            <a:r>
              <a:rPr sz="1600">
                <a:solidFill>
                  <a:srgbClr val="FF0000"/>
                </a:solidFill>
                <a:uFillTx/>
                <a:latin typeface="宋体" panose="02010600030101010101" pitchFamily="2" charset="-122"/>
                <a:ea typeface="微软雅黑" panose="020B0503020204020204" charset="-122"/>
                <a:sym typeface="+mn-ea"/>
              </a:rPr>
              <a:t>居住社区10天内发生疫情的</a:t>
            </a:r>
            <a:endParaRPr sz="1600">
              <a:solidFill>
                <a:srgbClr val="314672"/>
              </a:solidFill>
              <a:uFillTx/>
              <a:latin typeface="宋体" panose="02010600030101010101" pitchFamily="2" charset="-122"/>
              <a:ea typeface="微软雅黑" panose="020B0503020204020204" charset="-122"/>
              <a:sym typeface="+mn-ea"/>
            </a:endParaRPr>
          </a:p>
          <a:p>
            <a:pPr marL="342900" indent="-342900" algn="just">
              <a:lnSpc>
                <a:spcPct val="150000"/>
              </a:lnSpc>
              <a:buFont typeface="Arial" panose="020B0604020202020204" pitchFamily="34" charset="0"/>
              <a:buAutoNum type="arabicPeriod"/>
            </a:pPr>
            <a:r>
              <a:rPr sz="1600">
                <a:solidFill>
                  <a:srgbClr val="314672"/>
                </a:solidFill>
                <a:uFillTx/>
                <a:latin typeface="宋体" panose="02010600030101010101" pitchFamily="2" charset="-122"/>
                <a:ea typeface="微软雅黑" panose="020B0503020204020204" charset="-122"/>
                <a:sym typeface="+mn-ea"/>
              </a:rPr>
              <a:t>近7天有发热、咳嗽等症状未痊愈的，未排除传染病及身体不适者</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关于对发热等可疑症状的监测要求：</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258050" cy="341503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严格落实各级各类医疗机构预检分诊，强化首诊负责制，所有具有发热等新冠肺炎可疑症状的患者一律到发热门诊（哨点诊室）进行就诊排查</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对所有门诊病人问询流行病学史并记入门诊病历</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对7天内有发生本土疫情地区旅居史的、与省外人员有接触史的，一律进行1次核酸检测</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疫情地区入（返）就诊人员有咳嗽、咽痛等呼吸道症状的患者，全部引导到发热门诊就诊并落实闭环管理</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对所有发热患者和其他无发热的可疑患者、不明原因肺炎和住院患者中严重急性呼吸道感染病例、所有新入院患者及其陪护人员开展新冠病毒核酸检测</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规范医疗机构疫情防控和医疗救治：</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258050" cy="2676525"/>
          </a:xfrm>
          <a:prstGeom prst="rect">
            <a:avLst/>
          </a:prstGeom>
          <a:noFill/>
        </p:spPr>
        <p:txBody>
          <a:bodyPr wrap="square" rtlCol="0">
            <a:spAutoFit/>
          </a:bodyPr>
          <a:p>
            <a:pPr marL="342900" indent="-342900" algn="just">
              <a:lnSpc>
                <a:spcPct val="150000"/>
              </a:lnSpc>
              <a:buFont typeface="Arial" panose="020B0604020202020204" pitchFamily="34" charset="0"/>
              <a:buAutoNum type="arabicPeriod"/>
            </a:pPr>
            <a:r>
              <a:rPr sz="1600">
                <a:solidFill>
                  <a:srgbClr val="314672"/>
                </a:solidFill>
                <a:uFillTx/>
                <a:latin typeface="宋体" panose="02010600030101010101" pitchFamily="2" charset="-122"/>
                <a:ea typeface="微软雅黑" panose="020B0503020204020204" charset="-122"/>
              </a:rPr>
              <a:t>规范发热门诊设置管理。24小时开诊，不得以任何理由推诿病人</a:t>
            </a:r>
            <a:r>
              <a:rPr lang="zh-CN" sz="1600">
                <a:solidFill>
                  <a:srgbClr val="314672"/>
                </a:solidFill>
                <a:uFillTx/>
                <a:latin typeface="宋体" panose="02010600030101010101" pitchFamily="2" charset="-122"/>
                <a:ea typeface="微软雅黑" panose="020B0503020204020204" charset="-122"/>
              </a:rPr>
              <a:t>，</a:t>
            </a:r>
            <a:r>
              <a:rPr sz="1600">
                <a:solidFill>
                  <a:srgbClr val="314672"/>
                </a:solidFill>
                <a:uFillTx/>
                <a:latin typeface="宋体" panose="02010600030101010101" pitchFamily="2" charset="-122"/>
                <a:ea typeface="微软雅黑" panose="020B0503020204020204" charset="-122"/>
              </a:rPr>
              <a:t>指导患者及其陪同人员对其流行病学史等有关情况的真实性签署承诺书</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AutoNum type="arabicPeriod"/>
            </a:pP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AutoNum type="arabicPeriod"/>
            </a:pPr>
            <a:r>
              <a:rPr lang="zh-CN" sz="1600">
                <a:solidFill>
                  <a:srgbClr val="314672"/>
                </a:solidFill>
                <a:uFillTx/>
                <a:latin typeface="宋体" panose="02010600030101010101" pitchFamily="2" charset="-122"/>
                <a:ea typeface="微软雅黑" panose="020B0503020204020204" charset="-122"/>
              </a:rPr>
              <a:t>严格落实院感防控措施：</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加强清洁消毒，规范医用织物和医疗废物管理。</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落实非急诊分时段预约诊疗</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严格陪护和探视管理，非定点医院严禁探视、非必须不陪护</a:t>
            </a:r>
            <a:endParaRPr lang="zh-CN"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规范医疗机构疫情防控和医疗救治：</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774940" cy="3784600"/>
          </a:xfrm>
          <a:prstGeom prst="rect">
            <a:avLst/>
          </a:prstGeom>
          <a:noFill/>
        </p:spPr>
        <p:txBody>
          <a:bodyPr wrap="square" rtlCol="0">
            <a:spAutoFit/>
          </a:bodyPr>
          <a:p>
            <a:pPr marL="342900" indent="-342900" algn="just">
              <a:lnSpc>
                <a:spcPct val="150000"/>
              </a:lnSpc>
              <a:buFont typeface="+mj-lt"/>
              <a:buAutoNum type="arabicPeriod" startAt="3"/>
            </a:pPr>
            <a:r>
              <a:rPr sz="1600">
                <a:solidFill>
                  <a:srgbClr val="314672"/>
                </a:solidFill>
                <a:uFillTx/>
                <a:latin typeface="宋体" panose="02010600030101010101" pitchFamily="2" charset="-122"/>
                <a:ea typeface="微软雅黑" panose="020B0503020204020204" charset="-122"/>
              </a:rPr>
              <a:t>规范设置隔离人员医疗保障定点医院。指定救治能力强的综合医院集中收治“一点两区”（隔离点、高风险区、中风险区和居家隔离）人员中核酸检测阴性但罹患其他疾病人员</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聊</a:t>
            </a:r>
            <a:r>
              <a:rPr sz="1600">
                <a:solidFill>
                  <a:srgbClr val="314672"/>
                </a:solidFill>
                <a:uFillTx/>
                <a:latin typeface="宋体" panose="02010600030101010101" pitchFamily="2" charset="-122"/>
                <a:ea typeface="微软雅黑" panose="020B0503020204020204" charset="-122"/>
              </a:rPr>
              <a:t>城市人民医院、聊城市传染病医院、聊城市人民医院古楼分院为市级“一点两区”定点救治医院。聊城市传染病医院主要承担主城四区“一点两区”人员一般医疗救治任务。</a:t>
            </a:r>
            <a:r>
              <a:rPr sz="1600">
                <a:solidFill>
                  <a:srgbClr val="FF0000"/>
                </a:solidFill>
                <a:uFillTx/>
                <a:latin typeface="宋体" panose="02010600030101010101" pitchFamily="2" charset="-122"/>
                <a:ea typeface="微软雅黑" panose="020B0503020204020204" charset="-122"/>
              </a:rPr>
              <a:t>聊城市人民医院主要承担超出聊城市传染病医院和各县（市、区）定点医院救治能力的急危重症患者的救治任务；聊城市人民医院古楼分院主要承担主城四区“一点两区”血液透析患者救治任务</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实行单人单间隔离治疗，诊疗过程严格做到与其他诊疗人群出入口分离、诊区分离、人员分离、就诊路线分离</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关于重点人群核酸检测：</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616825" cy="3415030"/>
          </a:xfrm>
          <a:prstGeom prst="rect">
            <a:avLst/>
          </a:prstGeom>
          <a:noFill/>
        </p:spPr>
        <p:txBody>
          <a:bodyPr wrap="square" rtlCol="0">
            <a:spAutoFit/>
          </a:bodyPr>
          <a:p>
            <a:pPr marL="342900" indent="-342900" algn="just">
              <a:lnSpc>
                <a:spcPct val="150000"/>
              </a:lnSpc>
              <a:buFont typeface="Arial" panose="020B0604020202020204" pitchFamily="34" charset="0"/>
              <a:buAutoNum type="arabicPeriod"/>
            </a:pPr>
            <a:r>
              <a:rPr lang="zh-CN" sz="1600">
                <a:solidFill>
                  <a:srgbClr val="314672"/>
                </a:solidFill>
                <a:uFillTx/>
                <a:latin typeface="宋体" panose="02010600030101010101" pitchFamily="2" charset="-122"/>
                <a:ea typeface="微软雅黑" panose="020B0503020204020204" charset="-122"/>
              </a:rPr>
              <a:t>出现可疑症状人员</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所有发热患者和其他无发热的可疑患者、不明原因肺炎和住院患者中严重急性呼吸道感染病例，立即安排进行 1 次核酸检测</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mj-lt"/>
              <a:buAutoNum type="arabicPeriod" startAt="2"/>
            </a:pPr>
            <a:r>
              <a:rPr lang="zh-CN" sz="1600">
                <a:solidFill>
                  <a:srgbClr val="314672"/>
                </a:solidFill>
                <a:uFillTx/>
                <a:latin typeface="宋体" panose="02010600030101010101" pitchFamily="2" charset="-122"/>
                <a:ea typeface="微软雅黑" panose="020B0503020204020204" charset="-122"/>
              </a:rPr>
              <a:t>普通医疗机构发热门诊工作人员（含医务人员和辅助工作人员）、从事新冠病毒实验室检测的人员，</a:t>
            </a:r>
            <a:r>
              <a:rPr lang="zh-CN" sz="1600">
                <a:solidFill>
                  <a:srgbClr val="314672"/>
                </a:solidFill>
                <a:uFillTx/>
                <a:latin typeface="宋体" panose="02010600030101010101" pitchFamily="2" charset="-122"/>
                <a:ea typeface="微软雅黑" panose="020B0503020204020204" charset="-122"/>
                <a:sym typeface="+mn-ea"/>
              </a:rPr>
              <a:t>作业期间每天进行1次核酸检测</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mj-lt"/>
              <a:buAutoNum type="arabicPeriod" startAt="2"/>
            </a:pPr>
            <a:r>
              <a:rPr lang="zh-CN" sz="1600">
                <a:solidFill>
                  <a:srgbClr val="314672"/>
                </a:solidFill>
                <a:uFillTx/>
                <a:latin typeface="宋体" panose="02010600030101010101" pitchFamily="2" charset="-122"/>
                <a:ea typeface="微软雅黑" panose="020B0503020204020204" charset="-122"/>
                <a:sym typeface="+mn-ea"/>
              </a:rPr>
              <a:t>普通医疗机构（除发热门诊外）工作人员、住院患者及其陪人，</a:t>
            </a:r>
            <a:r>
              <a:rPr lang="zh-CN" sz="1600">
                <a:solidFill>
                  <a:srgbClr val="314672"/>
                </a:solidFill>
                <a:uFillTx/>
                <a:latin typeface="宋体" panose="02010600030101010101" pitchFamily="2" charset="-122"/>
                <a:ea typeface="微软雅黑" panose="020B0503020204020204" charset="-122"/>
              </a:rPr>
              <a:t>每周开展2次全员核酸检测（发生本土疫情，</a:t>
            </a:r>
            <a:r>
              <a:rPr lang="zh-CN" sz="1600">
                <a:solidFill>
                  <a:srgbClr val="FF0000"/>
                </a:solidFill>
                <a:uFillTx/>
                <a:latin typeface="宋体" panose="02010600030101010101" pitchFamily="2" charset="-122"/>
                <a:ea typeface="微软雅黑" panose="020B0503020204020204" charset="-122"/>
              </a:rPr>
              <a:t>可根据疫情扩散风险增加核酸检测频次</a:t>
            </a:r>
            <a:r>
              <a:rPr lang="zh-CN" sz="1600">
                <a:solidFill>
                  <a:srgbClr val="314672"/>
                </a:solidFill>
                <a:uFillTx/>
                <a:latin typeface="宋体" panose="02010600030101010101" pitchFamily="2" charset="-122"/>
                <a:ea typeface="微软雅黑" panose="020B0503020204020204" charset="-122"/>
              </a:rPr>
              <a:t>）</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mj-lt"/>
              <a:buAutoNum type="arabicPeriod" startAt="2"/>
            </a:pPr>
            <a:r>
              <a:rPr lang="zh-CN" sz="1600">
                <a:solidFill>
                  <a:srgbClr val="314672"/>
                </a:solidFill>
                <a:uFillTx/>
                <a:latin typeface="宋体" panose="02010600030101010101" pitchFamily="2" charset="-122"/>
                <a:ea typeface="微软雅黑" panose="020B0503020204020204" charset="-122"/>
              </a:rPr>
              <a:t>住院患者及陪护人员在入院前48小时内（或急诊患者入院24小时内）进行1次核酸检测</a:t>
            </a:r>
            <a:endParaRPr lang="zh-CN"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11" name="文本框 10"/>
          <p:cNvSpPr txBox="1"/>
          <p:nvPr>
            <p:custDataLst>
              <p:tags r:id="rId2"/>
            </p:custDataLst>
          </p:nvPr>
        </p:nvSpPr>
        <p:spPr>
          <a:xfrm>
            <a:off x="4177665" y="706687"/>
            <a:ext cx="1094423" cy="530066"/>
          </a:xfrm>
          <a:prstGeom prst="rect">
            <a:avLst/>
          </a:prstGeom>
          <a:noFill/>
        </p:spPr>
        <p:txBody>
          <a:bodyPr vert="horz" wrap="square" rtlCol="0">
            <a:normAutofit lnSpcReduction="10000"/>
          </a:bodyPr>
          <a:p>
            <a:pPr algn="dist"/>
            <a:r>
              <a:rPr kumimoji="1" lang="zh-CN" altLang="en-US" sz="3000" b="1" dirty="0">
                <a:solidFill>
                  <a:srgbClr val="314672"/>
                </a:solidFill>
                <a:uFillTx/>
                <a:latin typeface="Arial" panose="020B0604020202020204" pitchFamily="34" charset="0"/>
                <a:ea typeface="汉仪旗黑-85S" panose="00020600040101010101" charset="-122"/>
              </a:rPr>
              <a:t>目录</a:t>
            </a:r>
            <a:endParaRPr kumimoji="1" lang="zh-CN" altLang="en-US" sz="3000" b="1" dirty="0">
              <a:solidFill>
                <a:srgbClr val="314672"/>
              </a:solidFill>
              <a:uFillTx/>
              <a:latin typeface="Arial" panose="020B0604020202020204" pitchFamily="34" charset="0"/>
              <a:ea typeface="汉仪旗黑-85S" panose="00020600040101010101" charset="-122"/>
            </a:endParaRPr>
          </a:p>
        </p:txBody>
      </p:sp>
      <p:sp>
        <p:nvSpPr>
          <p:cNvPr id="12" name="矩形 11"/>
          <p:cNvSpPr/>
          <p:nvPr>
            <p:custDataLst>
              <p:tags r:id="rId3"/>
            </p:custDataLst>
          </p:nvPr>
        </p:nvSpPr>
        <p:spPr>
          <a:xfrm>
            <a:off x="4123849" y="469039"/>
            <a:ext cx="1202055" cy="338138"/>
          </a:xfrm>
          <a:prstGeom prst="rect">
            <a:avLst/>
          </a:prstGeom>
        </p:spPr>
        <p:txBody>
          <a:bodyPr wrap="square">
            <a:normAutofit fontScale="90000"/>
          </a:bodyPr>
          <a:p>
            <a:pPr algn="ctr">
              <a:lnSpc>
                <a:spcPct val="130000"/>
              </a:lnSpc>
            </a:pPr>
            <a:r>
              <a:rPr lang="en-US" altLang="zh-CN" sz="1350" dirty="0">
                <a:solidFill>
                  <a:srgbClr val="314672"/>
                </a:solidFill>
                <a:uFillTx/>
                <a:latin typeface="Arial" panose="020B0604020202020204" pitchFamily="34" charset="0"/>
                <a:ea typeface="微软雅黑" panose="020B0503020204020204" charset="-122"/>
              </a:rPr>
              <a:t>CONTENTES</a:t>
            </a:r>
            <a:endParaRPr lang="en-US" altLang="zh-CN" sz="1350" dirty="0">
              <a:solidFill>
                <a:srgbClr val="314672"/>
              </a:solidFill>
              <a:uFillTx/>
              <a:latin typeface="Arial" panose="020B0604020202020204" pitchFamily="34" charset="0"/>
              <a:ea typeface="微软雅黑" panose="020B0503020204020204" charset="-122"/>
            </a:endParaRPr>
          </a:p>
        </p:txBody>
      </p:sp>
      <p:grpSp>
        <p:nvGrpSpPr>
          <p:cNvPr id="5" name="组合 6"/>
          <p:cNvGrpSpPr/>
          <p:nvPr>
            <p:custDataLst>
              <p:tags r:id="rId4"/>
            </p:custDataLst>
          </p:nvPr>
        </p:nvGrpSpPr>
        <p:grpSpPr>
          <a:xfrm>
            <a:off x="1813363" y="3870122"/>
            <a:ext cx="4567554" cy="541179"/>
            <a:chOff x="4443150" y="4213479"/>
            <a:chExt cx="6090073" cy="721572"/>
          </a:xfrm>
        </p:grpSpPr>
        <p:sp>
          <p:nvSpPr>
            <p:cNvPr id="6" name="文本框 23"/>
            <p:cNvSpPr txBox="1"/>
            <p:nvPr>
              <p:custDataLst>
                <p:tags r:id="rId5"/>
              </p:custDataLst>
            </p:nvPr>
          </p:nvSpPr>
          <p:spPr>
            <a:xfrm>
              <a:off x="4443150" y="4228296"/>
              <a:ext cx="748030" cy="706755"/>
            </a:xfrm>
            <a:prstGeom prst="rect">
              <a:avLst/>
            </a:prstGeom>
            <a:noFill/>
          </p:spPr>
          <p:txBody>
            <a:bodyPr wrap="square" rtlCol="0">
              <a:normAutofit fontScale="80000"/>
            </a:bodyPr>
            <a:p>
              <a:pPr algn="r"/>
              <a:r>
                <a:rPr kumimoji="1" lang="en-US" altLang="zh-CN" sz="3000" b="1" dirty="0">
                  <a:solidFill>
                    <a:srgbClr val="314672"/>
                  </a:solidFill>
                  <a:uFillTx/>
                  <a:latin typeface="Arial" panose="020B0604020202020204" pitchFamily="34" charset="0"/>
                  <a:ea typeface="微软雅黑" panose="020B0503020204020204" charset="-122"/>
                </a:rPr>
                <a:t>03</a:t>
              </a:r>
              <a:endParaRPr kumimoji="1" lang="en-US" altLang="zh-CN" sz="3000" b="1" dirty="0">
                <a:solidFill>
                  <a:srgbClr val="314672"/>
                </a:solidFill>
                <a:uFillTx/>
                <a:latin typeface="Arial" panose="020B0604020202020204" pitchFamily="34" charset="0"/>
                <a:ea typeface="微软雅黑" panose="020B0503020204020204" charset="-122"/>
              </a:endParaRPr>
            </a:p>
          </p:txBody>
        </p:sp>
        <p:sp>
          <p:nvSpPr>
            <p:cNvPr id="14" name="矩形 24"/>
            <p:cNvSpPr/>
            <p:nvPr>
              <p:custDataLst>
                <p:tags r:id="rId6"/>
              </p:custDataLst>
            </p:nvPr>
          </p:nvSpPr>
          <p:spPr>
            <a:xfrm>
              <a:off x="5511643" y="4213479"/>
              <a:ext cx="5021580" cy="505460"/>
            </a:xfrm>
            <a:prstGeom prst="rect">
              <a:avLst/>
            </a:prstGeom>
          </p:spPr>
          <p:txBody>
            <a:bodyPr wrap="square" bIns="0" anchor="ctr" anchorCtr="0"/>
            <a:p>
              <a:r>
                <a:rPr lang="zh-CN" altLang="en-US" sz="1400" b="1" dirty="0">
                  <a:solidFill>
                    <a:srgbClr val="314672"/>
                  </a:solidFill>
                  <a:latin typeface="Arial" panose="020B0604020202020204" pitchFamily="34" charset="0"/>
                  <a:ea typeface="微软雅黑" panose="020B0503020204020204" charset="-122"/>
                  <a:cs typeface="Times New Roman" panose="02020603050405020304" pitchFamily="18" charset="0"/>
                </a:rPr>
                <a:t>《聊城市新冠肺炎本土疫情处置方案（第五版）》要点</a:t>
              </a:r>
              <a:endParaRPr lang="zh-CN" altLang="en-US" sz="1400" b="1" dirty="0">
                <a:solidFill>
                  <a:srgbClr val="314672"/>
                </a:solidFill>
                <a:latin typeface="Arial" panose="020B0604020202020204" pitchFamily="34" charset="0"/>
                <a:ea typeface="微软雅黑" panose="020B0503020204020204" charset="-122"/>
                <a:cs typeface="Times New Roman" panose="02020603050405020304" pitchFamily="18" charset="0"/>
              </a:endParaRPr>
            </a:p>
          </p:txBody>
        </p:sp>
      </p:grpSp>
      <p:cxnSp>
        <p:nvCxnSpPr>
          <p:cNvPr id="16" name="Google Shape;235;p4"/>
          <p:cNvCxnSpPr/>
          <p:nvPr>
            <p:custDataLst>
              <p:tags r:id="rId7"/>
            </p:custDataLst>
          </p:nvPr>
        </p:nvCxnSpPr>
        <p:spPr>
          <a:xfrm>
            <a:off x="2467588" y="45095"/>
            <a:ext cx="0" cy="4324679"/>
          </a:xfrm>
          <a:prstGeom prst="straightConnector1">
            <a:avLst/>
          </a:prstGeom>
          <a:noFill/>
          <a:ln w="28575" cap="flat" cmpd="sng">
            <a:solidFill>
              <a:schemeClr val="accent1"/>
            </a:solidFill>
            <a:prstDash val="solid"/>
            <a:round/>
            <a:headEnd type="none" w="med" len="med"/>
            <a:tailEnd type="none" w="med" len="med"/>
          </a:ln>
        </p:spPr>
      </p:cxnSp>
      <p:grpSp>
        <p:nvGrpSpPr>
          <p:cNvPr id="18" name="组合 4"/>
          <p:cNvGrpSpPr/>
          <p:nvPr>
            <p:custDataLst>
              <p:tags r:id="rId8"/>
            </p:custDataLst>
          </p:nvPr>
        </p:nvGrpSpPr>
        <p:grpSpPr>
          <a:xfrm>
            <a:off x="1813822" y="1435052"/>
            <a:ext cx="2814956" cy="530066"/>
            <a:chOff x="4443150" y="1802687"/>
            <a:chExt cx="3753274" cy="706755"/>
          </a:xfrm>
        </p:grpSpPr>
        <p:sp>
          <p:nvSpPr>
            <p:cNvPr id="19" name="文本框 1"/>
            <p:cNvSpPr txBox="1"/>
            <p:nvPr>
              <p:custDataLst>
                <p:tags r:id="rId9"/>
              </p:custDataLst>
            </p:nvPr>
          </p:nvSpPr>
          <p:spPr>
            <a:xfrm>
              <a:off x="4443150" y="1802687"/>
              <a:ext cx="748030" cy="706755"/>
            </a:xfrm>
            <a:prstGeom prst="rect">
              <a:avLst/>
            </a:prstGeom>
            <a:noFill/>
          </p:spPr>
          <p:txBody>
            <a:bodyPr wrap="square" rtlCol="0">
              <a:normAutofit fontScale="80000"/>
            </a:bodyPr>
            <a:p>
              <a:pPr algn="r"/>
              <a:r>
                <a:rPr kumimoji="1" lang="en-US" altLang="zh-CN" sz="3000" b="1" dirty="0">
                  <a:solidFill>
                    <a:srgbClr val="314672"/>
                  </a:solidFill>
                  <a:uFillTx/>
                  <a:latin typeface="Arial" panose="020B0604020202020204" pitchFamily="34" charset="0"/>
                  <a:ea typeface="微软雅黑" panose="020B0503020204020204" charset="-122"/>
                </a:rPr>
                <a:t>01</a:t>
              </a:r>
              <a:endParaRPr kumimoji="1" lang="en-US" altLang="zh-CN" sz="3000" b="1" dirty="0">
                <a:solidFill>
                  <a:srgbClr val="314672"/>
                </a:solidFill>
                <a:uFillTx/>
                <a:latin typeface="Arial" panose="020B0604020202020204" pitchFamily="34" charset="0"/>
                <a:ea typeface="微软雅黑" panose="020B0503020204020204" charset="-122"/>
              </a:endParaRPr>
            </a:p>
          </p:txBody>
        </p:sp>
        <p:sp>
          <p:nvSpPr>
            <p:cNvPr id="23" name="矩形 2"/>
            <p:cNvSpPr/>
            <p:nvPr>
              <p:custDataLst>
                <p:tags r:id="rId10"/>
              </p:custDataLst>
            </p:nvPr>
          </p:nvSpPr>
          <p:spPr>
            <a:xfrm>
              <a:off x="5510797" y="1802687"/>
              <a:ext cx="2685627" cy="497840"/>
            </a:xfrm>
            <a:prstGeom prst="rect">
              <a:avLst/>
            </a:prstGeom>
          </p:spPr>
          <p:txBody>
            <a:bodyPr wrap="square" bIns="0" anchor="ctr" anchorCtr="0">
              <a:normAutofit/>
            </a:bodyPr>
            <a:p>
              <a:r>
                <a:rPr lang="zh-CN" altLang="zh-CN" sz="1350" b="1" dirty="0">
                  <a:solidFill>
                    <a:srgbClr val="314672"/>
                  </a:solidFill>
                  <a:latin typeface="Arial" panose="020B0604020202020204" pitchFamily="34" charset="0"/>
                  <a:ea typeface="微软雅黑" panose="020B0503020204020204" charset="-122"/>
                  <a:cs typeface="Times New Roman" panose="02020603050405020304" pitchFamily="18" charset="0"/>
                </a:rPr>
                <a:t>近期疫情基本情况</a:t>
              </a:r>
              <a:endParaRPr lang="zh-CN" altLang="zh-CN" sz="1350" b="1" dirty="0">
                <a:solidFill>
                  <a:srgbClr val="314672"/>
                </a:solidFill>
                <a:latin typeface="Arial" panose="020B0604020202020204" pitchFamily="34" charset="0"/>
                <a:ea typeface="微软雅黑" panose="020B0503020204020204" charset="-122"/>
                <a:cs typeface="Times New Roman" panose="02020603050405020304" pitchFamily="18" charset="0"/>
              </a:endParaRPr>
            </a:p>
          </p:txBody>
        </p:sp>
      </p:grpSp>
      <p:grpSp>
        <p:nvGrpSpPr>
          <p:cNvPr id="31" name="组合 5"/>
          <p:cNvGrpSpPr/>
          <p:nvPr>
            <p:custDataLst>
              <p:tags r:id="rId11"/>
            </p:custDataLst>
          </p:nvPr>
        </p:nvGrpSpPr>
        <p:grpSpPr>
          <a:xfrm>
            <a:off x="1813602" y="2641157"/>
            <a:ext cx="4566920" cy="530066"/>
            <a:chOff x="4443150" y="3330180"/>
            <a:chExt cx="6089227" cy="706755"/>
          </a:xfrm>
        </p:grpSpPr>
        <p:sp>
          <p:nvSpPr>
            <p:cNvPr id="32" name="文本框 19"/>
            <p:cNvSpPr txBox="1"/>
            <p:nvPr>
              <p:custDataLst>
                <p:tags r:id="rId12"/>
              </p:custDataLst>
            </p:nvPr>
          </p:nvSpPr>
          <p:spPr>
            <a:xfrm>
              <a:off x="4443150" y="3330180"/>
              <a:ext cx="748030" cy="706755"/>
            </a:xfrm>
            <a:prstGeom prst="rect">
              <a:avLst/>
            </a:prstGeom>
            <a:noFill/>
          </p:spPr>
          <p:txBody>
            <a:bodyPr wrap="square" rtlCol="0">
              <a:normAutofit fontScale="80000"/>
            </a:bodyPr>
            <a:p>
              <a:pPr algn="r"/>
              <a:r>
                <a:rPr kumimoji="1" lang="en-US" altLang="zh-CN" sz="3000" b="1" dirty="0">
                  <a:solidFill>
                    <a:srgbClr val="314672"/>
                  </a:solidFill>
                  <a:uFillTx/>
                  <a:latin typeface="Arial" panose="020B0604020202020204" pitchFamily="34" charset="0"/>
                  <a:ea typeface="微软雅黑" panose="020B0503020204020204" charset="-122"/>
                </a:rPr>
                <a:t>02</a:t>
              </a:r>
              <a:endParaRPr kumimoji="1" lang="en-US" altLang="zh-CN" sz="3000" b="1" dirty="0">
                <a:solidFill>
                  <a:srgbClr val="314672"/>
                </a:solidFill>
                <a:uFillTx/>
                <a:latin typeface="Arial" panose="020B0604020202020204" pitchFamily="34" charset="0"/>
                <a:ea typeface="微软雅黑" panose="020B0503020204020204" charset="-122"/>
              </a:endParaRPr>
            </a:p>
          </p:txBody>
        </p:sp>
        <p:sp>
          <p:nvSpPr>
            <p:cNvPr id="33" name="矩形 20"/>
            <p:cNvSpPr/>
            <p:nvPr>
              <p:custDataLst>
                <p:tags r:id="rId13"/>
              </p:custDataLst>
            </p:nvPr>
          </p:nvSpPr>
          <p:spPr>
            <a:xfrm>
              <a:off x="5510797" y="3346267"/>
              <a:ext cx="5021580" cy="484293"/>
            </a:xfrm>
            <a:prstGeom prst="rect">
              <a:avLst/>
            </a:prstGeom>
          </p:spPr>
          <p:txBody>
            <a:bodyPr wrap="square" bIns="0" anchor="ctr" anchorCtr="0"/>
            <a:p>
              <a:r>
                <a:rPr lang="zh-CN" altLang="en-US" sz="1400" b="1" dirty="0">
                  <a:solidFill>
                    <a:srgbClr val="314672"/>
                  </a:solidFill>
                  <a:latin typeface="Arial" panose="020B0604020202020204" pitchFamily="34" charset="0"/>
                  <a:ea typeface="微软雅黑" panose="020B0503020204020204" charset="-122"/>
                  <a:cs typeface="Times New Roman" panose="02020603050405020304" pitchFamily="18" charset="0"/>
                </a:rPr>
                <a:t>《聊城市全面做好新冠肺炎疫情常态化防控工作方案（第九版）》要点</a:t>
              </a:r>
              <a:endParaRPr lang="zh-CN" altLang="en-US" sz="1400" b="1" dirty="0">
                <a:solidFill>
                  <a:srgbClr val="314672"/>
                </a:solidFill>
                <a:latin typeface="Arial" panose="020B0604020202020204" pitchFamily="34" charset="0"/>
                <a:ea typeface="微软雅黑" panose="020B0503020204020204" charset="-122"/>
                <a:cs typeface="Times New Roman" panose="02020603050405020304" pitchFamily="18" charset="0"/>
              </a:endParaRPr>
            </a:p>
          </p:txBody>
        </p:sp>
      </p:grpSp>
    </p:spTree>
    <p:custDataLst>
      <p:tags r:id="rId14"/>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pic>
        <p:nvPicPr>
          <p:cNvPr id="2" name="图片 1" descr="截图20220727005435"/>
          <p:cNvPicPr>
            <a:picLocks noChangeAspect="1"/>
          </p:cNvPicPr>
          <p:nvPr/>
        </p:nvPicPr>
        <p:blipFill>
          <a:blip r:embed="rId1"/>
          <a:stretch>
            <a:fillRect/>
          </a:stretch>
        </p:blipFill>
        <p:spPr>
          <a:xfrm>
            <a:off x="17145" y="0"/>
            <a:ext cx="9109075" cy="5143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pic>
        <p:nvPicPr>
          <p:cNvPr id="10" name="图片 9" descr="绿色"/>
          <p:cNvPicPr>
            <a:picLocks noChangeAspect="1"/>
          </p:cNvPicPr>
          <p:nvPr userDrawn="1"/>
        </p:nvPicPr>
        <p:blipFill>
          <a:blip r:embed="rId1" cstate="print"/>
          <a:srcRect r="37779"/>
          <a:stretch>
            <a:fillRect/>
          </a:stretch>
        </p:blipFill>
        <p:spPr>
          <a:xfrm>
            <a:off x="207010" y="208280"/>
            <a:ext cx="2285365" cy="539115"/>
          </a:xfrm>
          <a:prstGeom prst="rect">
            <a:avLst/>
          </a:prstGeom>
        </p:spPr>
      </p:pic>
      <p:sp>
        <p:nvSpPr>
          <p:cNvPr id="40" name="Text Placeholder 20"/>
          <p:cNvSpPr>
            <a:spLocks noGrp="1"/>
          </p:cNvSpPr>
          <p:nvPr userDrawn="1"/>
        </p:nvSpPr>
        <p:spPr>
          <a:xfrm>
            <a:off x="1509395" y="1545590"/>
            <a:ext cx="6125845" cy="1479550"/>
          </a:xfrm>
          <a:prstGeom prst="rect">
            <a:avLst/>
          </a:prstGeom>
        </p:spPr>
        <p:txBody>
          <a:bodyPr vert="horz" lIns="0" tIns="0" rIns="0" bIns="0" rtlCol="0">
            <a:noAutofit/>
          </a:bodyPr>
          <a:lstStyle>
            <a:lvl1pPr marL="0" indent="0">
              <a:lnSpc>
                <a:spcPts val="1700"/>
              </a:lnSpc>
              <a:spcBef>
                <a:spcPts val="0"/>
              </a:spcBef>
              <a:buFont typeface="Arial" panose="020B0604020202020204" pitchFamily="34" charset="0"/>
              <a:buNone/>
              <a:defRPr sz="1100" baseline="0">
                <a:solidFill>
                  <a:srgbClr val="314672">
                    <a:alpha val="50000"/>
                  </a:srgbClr>
                </a:solidFill>
              </a:defRPr>
            </a:lvl1pPr>
            <a:lvl2pPr marL="457200" indent="0">
              <a:buFont typeface="Arial" panose="020B0604020202020204" pitchFamily="34" charset="0"/>
              <a:buNone/>
              <a:defRPr sz="1100">
                <a:solidFill>
                  <a:srgbClr val="85898F"/>
                </a:solidFill>
              </a:defRPr>
            </a:lvl2pPr>
            <a:lvl3pPr marL="914400" indent="0">
              <a:buFont typeface="Arial" panose="020B0604020202020204" pitchFamily="34" charset="0"/>
              <a:buNone/>
              <a:defRPr sz="1100">
                <a:solidFill>
                  <a:srgbClr val="85898F"/>
                </a:solidFill>
              </a:defRPr>
            </a:lvl3pPr>
            <a:lvl4pPr marL="1371600" indent="0">
              <a:buFont typeface="Arial" panose="020B0604020202020204" pitchFamily="34" charset="0"/>
              <a:buNone/>
              <a:defRPr sz="1100">
                <a:solidFill>
                  <a:srgbClr val="85898F"/>
                </a:solidFill>
              </a:defRPr>
            </a:lvl4pPr>
            <a:lvl5pPr marL="1828800" indent="0">
              <a:buFont typeface="Arial" panose="020B0604020202020204" pitchFamily="34" charset="0"/>
              <a:buNone/>
              <a:defRPr sz="1100">
                <a:solidFill>
                  <a:srgbClr val="85898F"/>
                </a:solidFill>
              </a:defRPr>
            </a:lvl5pPr>
          </a:lstStyle>
          <a:p>
            <a:pPr algn="ctr">
              <a:lnSpc>
                <a:spcPct val="150000"/>
              </a:lnSpc>
              <a:buClrTx/>
              <a:buSzTx/>
              <a:buFontTx/>
            </a:pPr>
            <a:r>
              <a:rPr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《聊城市新冠肺炎本土疫情处置方案（第五版）》</a:t>
            </a:r>
            <a:r>
              <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内容要点</a:t>
            </a:r>
            <a:endPar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关于本方案的适用范围：</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444740" cy="193802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出现1例及以上不明原因的病例（或无症状感染者）</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发生本地聚集性疫情</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出现输入疫情关联病例（或无症状感染者），入境人员及国内其他地区入聊返聊人员中发现病例（或无症状感染者），引起社区传播并出现外溢风险</a:t>
            </a:r>
            <a:endParaRPr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相关技术要点适用于常态化防控期间对初筛阳性人员、高风险人员的分类处置</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关于疫情处置重点环节：</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74280" cy="3046095"/>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疫情发生后，</a:t>
            </a:r>
            <a:r>
              <a:rPr sz="1600">
                <a:solidFill>
                  <a:srgbClr val="FF0000"/>
                </a:solidFill>
                <a:uFillTx/>
                <a:latin typeface="宋体" panose="02010600030101010101" pitchFamily="2" charset="-122"/>
                <a:ea typeface="微软雅黑" panose="020B0503020204020204" charset="-122"/>
              </a:rPr>
              <a:t>各级指挥部要立即逐级上报</a:t>
            </a:r>
            <a:endParaRPr lang="zh-CN"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发现</a:t>
            </a:r>
            <a:r>
              <a:rPr lang="zh-CN" sz="1600">
                <a:solidFill>
                  <a:srgbClr val="FF0000"/>
                </a:solidFill>
                <a:uFillTx/>
                <a:latin typeface="宋体" panose="02010600030101010101" pitchFamily="2" charset="-122"/>
                <a:ea typeface="微软雅黑" panose="020B0503020204020204" charset="-122"/>
              </a:rPr>
              <a:t>核酸检测初筛阳性人员要第一时间落实人员管控等初步处置措施</a:t>
            </a:r>
            <a:r>
              <a:rPr lang="zh-CN" sz="1600">
                <a:solidFill>
                  <a:srgbClr val="314672"/>
                </a:solidFill>
                <a:uFillTx/>
                <a:latin typeface="宋体" panose="02010600030101010101" pitchFamily="2" charset="-122"/>
                <a:ea typeface="微软雅黑" panose="020B0503020204020204" charset="-122"/>
              </a:rPr>
              <a:t>，并在出具检测结果后2小时内通过中国疾病预防控制信息系统“初筛阳性”模块报告</a:t>
            </a:r>
            <a:endParaRPr lang="zh-CN"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迅速开展现场调查处置，梯次启用备勤集中隔离点</a:t>
            </a:r>
            <a:endParaRPr lang="zh-CN"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严格社会面管控，防止疫情溢出蔓延，统筹做好区域核酸检测</a:t>
            </a:r>
            <a:endParaRPr lang="zh-CN"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加强医疗救治。发现感染者后，确保2小时内转运至定点医院或方舱医院进行隔离治疗，并在8小时内完成诊断分型</a:t>
            </a:r>
            <a:endParaRPr lang="zh-CN"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做好外地滞留人员服务管理，做好信息发布工作，统筹做好各项保障</a:t>
            </a:r>
            <a:endParaRPr lang="zh-CN"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关于新冠肺炎（疑似）感染者报告管理规程：</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74280" cy="3415030"/>
          </a:xfrm>
          <a:prstGeom prst="rect">
            <a:avLst/>
          </a:prstGeom>
          <a:noFill/>
        </p:spPr>
        <p:txBody>
          <a:bodyPr wrap="square" rtlCol="0">
            <a:spAutoFit/>
          </a:bodyPr>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混管阳性人员报告与处置</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AutoNum type="arabicPeriod"/>
            </a:pPr>
            <a:r>
              <a:rPr lang="zh-CN" sz="1600">
                <a:solidFill>
                  <a:srgbClr val="314672"/>
                </a:solidFill>
                <a:uFillTx/>
                <a:latin typeface="宋体" panose="02010600030101010101" pitchFamily="2" charset="-122"/>
                <a:ea typeface="微软雅黑" panose="020B0503020204020204" charset="-122"/>
              </a:rPr>
              <a:t>混采检测结果为阳性、灰区或单个靶标阳性的，发现混管阳性人员后，检测机构</a:t>
            </a:r>
            <a:r>
              <a:rPr lang="zh-CN" sz="1600">
                <a:solidFill>
                  <a:srgbClr val="FF0000"/>
                </a:solidFill>
                <a:uFillTx/>
                <a:latin typeface="宋体" panose="02010600030101010101" pitchFamily="2" charset="-122"/>
                <a:ea typeface="微软雅黑" panose="020B0503020204020204" charset="-122"/>
              </a:rPr>
              <a:t>要第一时间向所在地县级疾控机构、卫生健康部门报告</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AutoNum type="arabicPeriod"/>
            </a:pPr>
            <a:r>
              <a:rPr lang="zh-CN" sz="1600">
                <a:solidFill>
                  <a:srgbClr val="314672"/>
                </a:solidFill>
                <a:uFillTx/>
                <a:latin typeface="宋体" panose="02010600030101010101" pitchFamily="2" charset="-122"/>
                <a:ea typeface="微软雅黑" panose="020B0503020204020204" charset="-122"/>
              </a:rPr>
              <a:t>所有混检人员</a:t>
            </a:r>
            <a:r>
              <a:rPr lang="zh-CN" sz="1600">
                <a:solidFill>
                  <a:srgbClr val="FF0000"/>
                </a:solidFill>
                <a:uFillTx/>
                <a:latin typeface="宋体" panose="02010600030101010101" pitchFamily="2" charset="-122"/>
                <a:ea typeface="微软雅黑" panose="020B0503020204020204" charset="-122"/>
              </a:rPr>
              <a:t>落实就地隔离措施</a:t>
            </a:r>
            <a:r>
              <a:rPr lang="zh-CN" sz="1600">
                <a:solidFill>
                  <a:srgbClr val="314672"/>
                </a:solidFill>
                <a:uFillTx/>
                <a:latin typeface="宋体" panose="02010600030101010101" pitchFamily="2" charset="-122"/>
                <a:ea typeface="微软雅黑" panose="020B0503020204020204" charset="-122"/>
              </a:rPr>
              <a:t>，</a:t>
            </a:r>
            <a:r>
              <a:rPr lang="zh-CN" sz="1600">
                <a:solidFill>
                  <a:srgbClr val="FF0000"/>
                </a:solidFill>
                <a:uFillTx/>
                <a:latin typeface="宋体" panose="02010600030101010101" pitchFamily="2" charset="-122"/>
                <a:ea typeface="微软雅黑" panose="020B0503020204020204" charset="-122"/>
              </a:rPr>
              <a:t>核准</a:t>
            </a:r>
            <a:r>
              <a:rPr lang="zh-CN" sz="1600">
                <a:solidFill>
                  <a:srgbClr val="314672"/>
                </a:solidFill>
                <a:uFillTx/>
                <a:latin typeface="宋体" panose="02010600030101010101" pitchFamily="2" charset="-122"/>
                <a:ea typeface="微软雅黑" panose="020B0503020204020204" charset="-122"/>
              </a:rPr>
              <a:t>混管阳性人员姓名、住址、当前所在地点、电话号码和身份证号（无身份证的，核准监护人身份证号）等</a:t>
            </a:r>
            <a:r>
              <a:rPr lang="zh-CN" sz="1600">
                <a:solidFill>
                  <a:srgbClr val="FF0000"/>
                </a:solidFill>
                <a:uFillTx/>
                <a:latin typeface="宋体" panose="02010600030101010101" pitchFamily="2" charset="-122"/>
                <a:ea typeface="微软雅黑" panose="020B0503020204020204" charset="-122"/>
              </a:rPr>
              <a:t>信息</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如所有混检人员复核结果均为阴性，应立即解除就地隔离措施</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如发现有核酸检测阳性者，当地要在2小时内在中国疾病预防控制信息系统中填报初筛阳性信息，在诊断后2小时内进行网络直报，并在2小时内转运至定点医疗机构或方舱医院进行隔离治疗</a:t>
            </a:r>
            <a:endParaRPr lang="zh-CN"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关于新冠肺炎（疑似）感染者报告管理规程：</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74280" cy="3784600"/>
          </a:xfrm>
          <a:prstGeom prst="rect">
            <a:avLst/>
          </a:prstGeom>
          <a:noFill/>
        </p:spPr>
        <p:txBody>
          <a:bodyPr wrap="square" rtlCol="0">
            <a:spAutoFit/>
          </a:bodyPr>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单管初筛阳性报告与处置</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“逢阳必报、逢阳即报、接报即查、先管后筛”。</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对检测发现的辖区</a:t>
            </a:r>
            <a:r>
              <a:rPr lang="zh-CN" sz="1600">
                <a:solidFill>
                  <a:srgbClr val="FF0000"/>
                </a:solidFill>
                <a:uFillTx/>
                <a:latin typeface="宋体" panose="02010600030101010101" pitchFamily="2" charset="-122"/>
                <a:ea typeface="微软雅黑" panose="020B0503020204020204" charset="-122"/>
              </a:rPr>
              <a:t>首例初筛阳性人员</a:t>
            </a:r>
            <a:r>
              <a:rPr lang="zh-CN" sz="1600">
                <a:solidFill>
                  <a:srgbClr val="314672"/>
                </a:solidFill>
                <a:uFillTx/>
                <a:latin typeface="宋体" panose="02010600030101010101" pitchFamily="2" charset="-122"/>
                <a:ea typeface="微软雅黑" panose="020B0503020204020204" charset="-122"/>
              </a:rPr>
              <a:t>，要第一时间向所在县级领导小组（指挥部）报告，第一时间将标本送所在县级疾控机构进行复核，应于出具检测结果后2小时内在中国疾病预防控制信息系统（以下简称国家信息系统）初筛阳性模块填报信息，</a:t>
            </a:r>
            <a:r>
              <a:rPr lang="zh-CN" sz="1600">
                <a:solidFill>
                  <a:srgbClr val="FF0000"/>
                </a:solidFill>
                <a:uFillTx/>
                <a:latin typeface="宋体" panose="02010600030101010101" pitchFamily="2" charset="-122"/>
                <a:ea typeface="微软雅黑" panose="020B0503020204020204" charset="-122"/>
              </a:rPr>
              <a:t>初筛阳性人员信息不对外发布</a:t>
            </a:r>
            <a:endParaRPr lang="zh-CN" sz="1600">
              <a:solidFill>
                <a:srgbClr val="FF0000"/>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发现初筛阳性结果后，要立即核准初筛阳性人员相关信息，第一时间通知初筛阳性人员就地静止并戴好口罩，</a:t>
            </a:r>
            <a:r>
              <a:rPr lang="zh-CN" sz="1600">
                <a:solidFill>
                  <a:srgbClr val="FF0000"/>
                </a:solidFill>
                <a:uFillTx/>
                <a:latin typeface="宋体" panose="02010600030101010101" pitchFamily="2" charset="-122"/>
                <a:ea typeface="微软雅黑" panose="020B0503020204020204" charset="-122"/>
              </a:rPr>
              <a:t>对首例初筛阳性人员复核采样时应进行鼻、咽拭子混管双采，</a:t>
            </a:r>
            <a:r>
              <a:rPr lang="zh-CN" sz="1600">
                <a:solidFill>
                  <a:srgbClr val="314672"/>
                </a:solidFill>
                <a:uFillTx/>
                <a:latin typeface="宋体" panose="02010600030101010101" pitchFamily="2" charset="-122"/>
                <a:ea typeface="微软雅黑" panose="020B0503020204020204" charset="-122"/>
              </a:rPr>
              <a:t>原检测机构对检测结果准确性负责，如对检测结果有疑议确需复核的，由辖区指定的有核酸检测资质的医疗卫生机构进行</a:t>
            </a:r>
            <a:endParaRPr lang="zh-CN"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关于疑似病例管控：</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74280" cy="2676525"/>
          </a:xfrm>
          <a:prstGeom prst="rect">
            <a:avLst/>
          </a:prstGeom>
          <a:noFill/>
        </p:spPr>
        <p:txBody>
          <a:bodyPr wrap="square" rtlCol="0">
            <a:spAutoFit/>
          </a:bodyPr>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一旦发现可疑患者及时开展实验室检测</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先行进行隔离管控</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立即采集鼻、咽拭子2种标本混采各2份，送县区疾控中心和定点医疗机构检测复核，4-6小时内反馈核酸检测结果，</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期间单人单间隔离</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连续两次新冠病毒核酸检测阴性（采样时间至少间隔24小时），可排除疑似病例诊断</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密切接触者定义：</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74280" cy="829945"/>
          </a:xfrm>
          <a:prstGeom prst="rect">
            <a:avLst/>
          </a:prstGeom>
          <a:noFill/>
        </p:spPr>
        <p:txBody>
          <a:bodyPr wrap="square" rtlCol="0">
            <a:spAutoFit/>
          </a:bodyPr>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疑似病例和确诊病例症状出现前4天或无症状感染者标本采样前4天至隔离管控时，与其有近距离接触但未采取有效防护的人员为密切接触者</a:t>
            </a:r>
            <a:endParaRPr sz="1600">
              <a:solidFill>
                <a:srgbClr val="314672"/>
              </a:solidFill>
              <a:uFillTx/>
              <a:latin typeface="宋体" panose="02010600030101010101" pitchFamily="2" charset="-122"/>
              <a:ea typeface="微软雅黑" panose="020B0503020204020204" charset="-122"/>
            </a:endParaRPr>
          </a:p>
        </p:txBody>
      </p:sp>
      <p:sp>
        <p:nvSpPr>
          <p:cNvPr id="2" name="文本框 1"/>
          <p:cNvSpPr txBox="1"/>
          <p:nvPr/>
        </p:nvSpPr>
        <p:spPr>
          <a:xfrm>
            <a:off x="794385" y="2204085"/>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次密切接触者定义：</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3" name="文本框 2"/>
          <p:cNvSpPr txBox="1"/>
          <p:nvPr/>
        </p:nvSpPr>
        <p:spPr>
          <a:xfrm>
            <a:off x="794385" y="2595880"/>
            <a:ext cx="7574280" cy="1938020"/>
          </a:xfrm>
          <a:prstGeom prst="rect">
            <a:avLst/>
          </a:prstGeom>
          <a:noFill/>
        </p:spPr>
        <p:txBody>
          <a:bodyPr wrap="square" rtlCol="0">
            <a:spAutoFit/>
          </a:bodyPr>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主要为密切接触者可能感染并在可能传染期波及的人群。</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密切接触者与病例或无症状感染者的</a:t>
            </a:r>
            <a:r>
              <a:rPr sz="1600">
                <a:solidFill>
                  <a:srgbClr val="FF0000"/>
                </a:solidFill>
                <a:uFillTx/>
                <a:latin typeface="宋体" panose="02010600030101010101" pitchFamily="2" charset="-122"/>
                <a:ea typeface="微软雅黑" panose="020B0503020204020204" charset="-122"/>
              </a:rPr>
              <a:t>首次暴露</a:t>
            </a:r>
            <a:r>
              <a:rPr sz="1600">
                <a:solidFill>
                  <a:srgbClr val="314672"/>
                </a:solidFill>
                <a:uFillTx/>
                <a:latin typeface="宋体" panose="02010600030101010101" pitchFamily="2" charset="-122"/>
                <a:ea typeface="微软雅黑" panose="020B0503020204020204" charset="-122"/>
              </a:rPr>
              <a:t>（病例</a:t>
            </a:r>
            <a:r>
              <a:rPr sz="1600">
                <a:solidFill>
                  <a:srgbClr val="FF0000"/>
                </a:solidFill>
                <a:uFillTx/>
                <a:latin typeface="宋体" panose="02010600030101010101" pitchFamily="2" charset="-122"/>
                <a:ea typeface="微软雅黑" panose="020B0503020204020204" charset="-122"/>
              </a:rPr>
              <a:t>发病前4天</a:t>
            </a:r>
            <a:r>
              <a:rPr sz="1600">
                <a:solidFill>
                  <a:srgbClr val="314672"/>
                </a:solidFill>
                <a:uFillTx/>
                <a:latin typeface="宋体" panose="02010600030101010101" pitchFamily="2" charset="-122"/>
                <a:ea typeface="微软雅黑" panose="020B0503020204020204" charset="-122"/>
              </a:rPr>
              <a:t>或无症状感染者</a:t>
            </a:r>
            <a:r>
              <a:rPr sz="1600">
                <a:solidFill>
                  <a:srgbClr val="FF0000"/>
                </a:solidFill>
                <a:uFillTx/>
                <a:latin typeface="宋体" panose="02010600030101010101" pitchFamily="2" charset="-122"/>
                <a:ea typeface="微软雅黑" panose="020B0503020204020204" charset="-122"/>
              </a:rPr>
              <a:t>标本采样前4天</a:t>
            </a:r>
            <a:r>
              <a:rPr sz="1600">
                <a:solidFill>
                  <a:srgbClr val="314672"/>
                </a:solidFill>
                <a:uFillTx/>
                <a:latin typeface="宋体" panose="02010600030101010101" pitchFamily="2" charset="-122"/>
                <a:ea typeface="微软雅黑" panose="020B0503020204020204" charset="-122"/>
              </a:rPr>
              <a:t>至被隔离管理前这段时间内，密切接触者与病例或无症状感染者的</a:t>
            </a:r>
            <a:r>
              <a:rPr sz="1600">
                <a:solidFill>
                  <a:srgbClr val="FF0000"/>
                </a:solidFill>
                <a:uFillTx/>
                <a:latin typeface="宋体" panose="02010600030101010101" pitchFamily="2" charset="-122"/>
                <a:ea typeface="微软雅黑" panose="020B0503020204020204" charset="-122"/>
              </a:rPr>
              <a:t>第一次接触</a:t>
            </a:r>
            <a:r>
              <a:rPr sz="1600">
                <a:solidFill>
                  <a:srgbClr val="314672"/>
                </a:solidFill>
                <a:uFillTx/>
                <a:latin typeface="宋体" panose="02010600030101010101" pitchFamily="2" charset="-122"/>
                <a:ea typeface="微软雅黑" panose="020B0503020204020204" charset="-122"/>
              </a:rPr>
              <a:t>）至该密切接触者</a:t>
            </a:r>
            <a:r>
              <a:rPr sz="1600">
                <a:solidFill>
                  <a:srgbClr val="FF0000"/>
                </a:solidFill>
                <a:uFillTx/>
                <a:latin typeface="宋体" panose="02010600030101010101" pitchFamily="2" charset="-122"/>
                <a:ea typeface="微软雅黑" panose="020B0503020204020204" charset="-122"/>
              </a:rPr>
              <a:t>被隔离管理前</a:t>
            </a:r>
            <a:r>
              <a:rPr sz="1600">
                <a:solidFill>
                  <a:srgbClr val="314672"/>
                </a:solidFill>
                <a:uFillTx/>
                <a:latin typeface="宋体" panose="02010600030101010101" pitchFamily="2" charset="-122"/>
                <a:ea typeface="微软雅黑" panose="020B0503020204020204" charset="-122"/>
              </a:rPr>
              <a:t>，与可能传染期密切接触者有共同居住生活、共同工作（学习）、聚餐和娱乐等长时间密切接触的人员</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sym typeface="+mn-ea"/>
              </a:rPr>
              <a:t>一般接触者定义</a:t>
            </a:r>
            <a:r>
              <a:rPr lang="zh-CN" altLang="en-US" sz="1800" b="1">
                <a:solidFill>
                  <a:srgbClr val="314672"/>
                </a:solidFill>
                <a:uFillTx/>
                <a:latin typeface="宋体" panose="02010600030101010101" pitchFamily="2" charset="-122"/>
                <a:ea typeface="微软雅黑" panose="020B0503020204020204" charset="-122"/>
              </a:rPr>
              <a:t>：</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74280" cy="1568450"/>
          </a:xfrm>
          <a:prstGeom prst="rect">
            <a:avLst/>
          </a:prstGeom>
          <a:noFill/>
        </p:spPr>
        <p:txBody>
          <a:bodyPr wrap="square" rtlCol="0">
            <a:spAutoFit/>
          </a:bodyPr>
          <a:p>
            <a:pPr marL="342900" indent="-342900" algn="just">
              <a:lnSpc>
                <a:spcPct val="150000"/>
              </a:lnSpc>
              <a:buFont typeface="Arial" panose="020B0604020202020204" pitchFamily="34" charset="0"/>
              <a:buChar char="•"/>
            </a:pPr>
            <a:r>
              <a:rPr sz="1600">
                <a:solidFill>
                  <a:srgbClr val="314672"/>
                </a:solidFill>
                <a:uFillTx/>
                <a:latin typeface="宋体" panose="02010600030101010101" pitchFamily="2" charset="-122"/>
                <a:ea typeface="微软雅黑" panose="020B0503020204020204" charset="-122"/>
              </a:rPr>
              <a:t>与疑似病例、确诊病例和无症状感染者在乘坐飞机、火车和轮船等同一交通工具、共同生活、学习、工作以及诊疗过程中有过接触，以及共同暴露于婚（丧）宴、商场、农集贸市场、公交车站、地铁内等公共场所，但</a:t>
            </a:r>
            <a:r>
              <a:rPr sz="1600">
                <a:solidFill>
                  <a:srgbClr val="FF0000"/>
                </a:solidFill>
                <a:uFillTx/>
                <a:latin typeface="宋体" panose="02010600030101010101" pitchFamily="2" charset="-122"/>
                <a:ea typeface="微软雅黑" panose="020B0503020204020204" charset="-122"/>
              </a:rPr>
              <a:t>不符合密切接触者判定原则的人员，具有时空重叠并可能接触的人员</a:t>
            </a:r>
            <a:endParaRPr sz="1600">
              <a:solidFill>
                <a:srgbClr val="314672"/>
              </a:solidFill>
              <a:uFillTx/>
              <a:latin typeface="宋体" panose="02010600030101010101" pitchFamily="2" charset="-122"/>
              <a:ea typeface="微软雅黑" panose="020B0503020204020204" charset="-122"/>
            </a:endParaRPr>
          </a:p>
        </p:txBody>
      </p:sp>
      <p:sp>
        <p:nvSpPr>
          <p:cNvPr id="2" name="文本框 1"/>
          <p:cNvSpPr txBox="1"/>
          <p:nvPr/>
        </p:nvSpPr>
        <p:spPr>
          <a:xfrm>
            <a:off x="794385" y="2817495"/>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风险区的划分：</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3" name="文本框 2"/>
          <p:cNvSpPr txBox="1"/>
          <p:nvPr/>
        </p:nvSpPr>
        <p:spPr>
          <a:xfrm>
            <a:off x="794385" y="3238500"/>
            <a:ext cx="7574280" cy="1198880"/>
          </a:xfrm>
          <a:prstGeom prst="rect">
            <a:avLst/>
          </a:prstGeom>
          <a:noFill/>
        </p:spPr>
        <p:txBody>
          <a:bodyPr wrap="square" rtlCol="0">
            <a:spAutoFit/>
          </a:bodyPr>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具体内容前面已述，不再重复。</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rPr>
              <a:t>但需要注意的是，中、高风险区所在县（市、区）的其他地区为低风险区，建议以县级行政区域划分，对全院职工进行中高风险地区的相关警示</a:t>
            </a:r>
            <a:endParaRPr lang="zh-CN"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关于疫情排查与处置指引（医疗机构）：</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74280" cy="3335655"/>
          </a:xfrm>
          <a:prstGeom prst="rect">
            <a:avLst/>
          </a:prstGeom>
          <a:noFill/>
        </p:spPr>
        <p:txBody>
          <a:bodyPr wrap="square" rtlCol="0">
            <a:spAutoFit/>
          </a:bodyPr>
          <a:p>
            <a:pPr marL="342900" indent="-342900" algn="just" fontAlgn="auto">
              <a:lnSpc>
                <a:spcPct val="120000"/>
              </a:lnSpc>
              <a:buFont typeface="Arial" panose="020B0604020202020204" pitchFamily="34" charset="0"/>
              <a:buAutoNum type="arabicPeriod"/>
            </a:pPr>
            <a:r>
              <a:rPr sz="1600">
                <a:solidFill>
                  <a:srgbClr val="314672"/>
                </a:solidFill>
                <a:uFillTx/>
                <a:latin typeface="宋体" panose="02010600030101010101" pitchFamily="2" charset="-122"/>
                <a:ea typeface="微软雅黑" panose="020B0503020204020204" charset="-122"/>
              </a:rPr>
              <a:t>立即对波及医院进行封闭管理，院内所有人员在所属病区就地静止，同时做好人员登记。</a:t>
            </a:r>
            <a:endParaRPr sz="1600">
              <a:solidFill>
                <a:srgbClr val="314672"/>
              </a:solidFill>
              <a:uFillTx/>
              <a:latin typeface="宋体" panose="02010600030101010101" pitchFamily="2" charset="-122"/>
              <a:ea typeface="微软雅黑" panose="020B0503020204020204" charset="-122"/>
            </a:endParaRPr>
          </a:p>
          <a:p>
            <a:pPr marL="342900" indent="-342900" algn="just" fontAlgn="auto">
              <a:lnSpc>
                <a:spcPct val="120000"/>
              </a:lnSpc>
              <a:buFont typeface="Arial" panose="020B0604020202020204" pitchFamily="34" charset="0"/>
              <a:buAutoNum type="arabicPeriod"/>
            </a:pPr>
            <a:r>
              <a:rPr sz="1600">
                <a:solidFill>
                  <a:srgbClr val="314672"/>
                </a:solidFill>
                <a:uFillTx/>
                <a:latin typeface="宋体" panose="02010600030101010101" pitchFamily="2" charset="-122"/>
                <a:ea typeface="微软雅黑" panose="020B0503020204020204" charset="-122"/>
              </a:rPr>
              <a:t>阳性感染者第一时间通知静止，停留在原地等待处置，由院内专业人员指导做好个人防护，有条件的前提下转至本院发热门诊留观室等待隔离转运，所停留的场所先采样后消毒。</a:t>
            </a:r>
            <a:endParaRPr sz="1600">
              <a:solidFill>
                <a:srgbClr val="314672"/>
              </a:solidFill>
              <a:uFillTx/>
              <a:latin typeface="宋体" panose="02010600030101010101" pitchFamily="2" charset="-122"/>
              <a:ea typeface="微软雅黑" panose="020B0503020204020204" charset="-122"/>
            </a:endParaRPr>
          </a:p>
          <a:p>
            <a:pPr marL="342900" indent="-342900" algn="just" fontAlgn="auto">
              <a:lnSpc>
                <a:spcPct val="120000"/>
              </a:lnSpc>
              <a:buFont typeface="Arial" panose="020B0604020202020204" pitchFamily="34" charset="0"/>
              <a:buAutoNum type="arabicPeriod"/>
            </a:pPr>
            <a:r>
              <a:rPr sz="1600">
                <a:solidFill>
                  <a:srgbClr val="314672"/>
                </a:solidFill>
                <a:uFillTx/>
                <a:latin typeface="宋体" panose="02010600030101010101" pitchFamily="2" charset="-122"/>
                <a:ea typeface="微软雅黑" panose="020B0503020204020204" charset="-122"/>
              </a:rPr>
              <a:t>根据方案要求确定病例的传染期，详细调查院内活动轨迹排查风险点，每一风险点结合院内影像资料、诊疗记录、支付记录等线索全面排查密切接触等风险人群，包括医生、护士、陪护、同时段就诊病人（含已出院）、保洁、保安及其他人员等，确保不漏点、不漏人。组织院感、疾控、社区防控等方面的专家综合研判疫情风险，科学精准提出封闭管理建议，分区域、分科室、分单元划定封闭管理范围</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pic>
        <p:nvPicPr>
          <p:cNvPr id="2" name="图片 1"/>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关于疫情排查与处置指引：</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574280" cy="3784600"/>
          </a:xfrm>
          <a:prstGeom prst="rect">
            <a:avLst/>
          </a:prstGeom>
          <a:noFill/>
        </p:spPr>
        <p:txBody>
          <a:bodyPr wrap="square" rtlCol="0">
            <a:spAutoFit/>
          </a:bodyPr>
          <a:p>
            <a:pPr marL="342900" indent="-342900" algn="just" fontAlgn="auto">
              <a:lnSpc>
                <a:spcPct val="150000"/>
              </a:lnSpc>
              <a:buFont typeface="+mj-lt"/>
              <a:buAutoNum type="arabicPeriod" startAt="4"/>
            </a:pPr>
            <a:r>
              <a:rPr sz="1600">
                <a:solidFill>
                  <a:srgbClr val="314672"/>
                </a:solidFill>
                <a:uFillTx/>
                <a:latin typeface="宋体" panose="02010600030101010101" pitchFamily="2" charset="-122"/>
                <a:ea typeface="微软雅黑" panose="020B0503020204020204" charset="-122"/>
              </a:rPr>
              <a:t>风险点波及门诊大厅的，立即封闭管理，避免人群交流和恐慌，重点查看阳性感染者挂号、充值、医保审核、自助挂号机、候诊室、分诊台、就诊科室、检查科室（B 超、CT）等重点部位，根据接触风险判定密切接触者、次密切接触者和重点人员</a:t>
            </a:r>
            <a:endParaRPr sz="1600">
              <a:solidFill>
                <a:srgbClr val="314672"/>
              </a:solidFill>
              <a:uFillTx/>
              <a:latin typeface="宋体" panose="02010600030101010101" pitchFamily="2" charset="-122"/>
              <a:ea typeface="微软雅黑" panose="020B0503020204020204" charset="-122"/>
            </a:endParaRPr>
          </a:p>
          <a:p>
            <a:pPr marL="342900" indent="-342900" algn="just" fontAlgn="auto">
              <a:lnSpc>
                <a:spcPct val="150000"/>
              </a:lnSpc>
              <a:buFont typeface="+mj-lt"/>
              <a:buAutoNum type="arabicPeriod" startAt="4"/>
            </a:pPr>
            <a:r>
              <a:rPr sz="1600">
                <a:solidFill>
                  <a:srgbClr val="314672"/>
                </a:solidFill>
                <a:uFillTx/>
                <a:latin typeface="宋体" panose="02010600030101010101" pitchFamily="2" charset="-122"/>
                <a:ea typeface="微软雅黑" panose="020B0503020204020204" charset="-122"/>
              </a:rPr>
              <a:t>风险点波及住院部的重点查看其所在的科室管理情况，如行动受限人员，且无离开病室行为，同病室病例、陪护、主管医生（护士）判定为密切接触者，其他同病区人员（医生、护士、病例、陪护、保洁等）判定为次密切接触者。有活动能力，与同病区人员共用水房、卫生间等行为，所在病区人员均判定为密切接触者，需继续判定同吃、同住、同工作次密切接触者。所有波及的病区均应采取封闭管理措施，其他病区采取临时管控措施</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关于疫情排查与处置指引：</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688580" cy="3046095"/>
          </a:xfrm>
          <a:prstGeom prst="rect">
            <a:avLst/>
          </a:prstGeom>
          <a:noFill/>
        </p:spPr>
        <p:txBody>
          <a:bodyPr wrap="square" rtlCol="0">
            <a:spAutoFit/>
          </a:bodyPr>
          <a:p>
            <a:pPr marL="342900" indent="-342900" algn="just" fontAlgn="auto">
              <a:lnSpc>
                <a:spcPct val="150000"/>
              </a:lnSpc>
              <a:buFont typeface="+mj-lt"/>
              <a:buAutoNum type="arabicPeriod" startAt="6"/>
            </a:pPr>
            <a:r>
              <a:rPr sz="1600">
                <a:solidFill>
                  <a:srgbClr val="314672"/>
                </a:solidFill>
                <a:uFillTx/>
                <a:latin typeface="宋体" panose="02010600030101010101" pitchFamily="2" charset="-122"/>
                <a:ea typeface="微软雅黑" panose="020B0503020204020204" charset="-122"/>
              </a:rPr>
              <a:t>风险点波及核酸采样点，如核酸检测点设在院外，根据影像资料、排队情况判定密接等重点人员；如核酸检测点设在院内，除按上述方法判定密接等重点人员外，同时应排查其在院内传播的风险，详细了解感染者和核心密接波及的区域</a:t>
            </a:r>
            <a:endParaRPr sz="1600">
              <a:solidFill>
                <a:srgbClr val="314672"/>
              </a:solidFill>
              <a:uFillTx/>
              <a:latin typeface="宋体" panose="02010600030101010101" pitchFamily="2" charset="-122"/>
              <a:ea typeface="微软雅黑" panose="020B0503020204020204" charset="-122"/>
            </a:endParaRPr>
          </a:p>
          <a:p>
            <a:pPr marL="342900" indent="-342900" algn="just" fontAlgn="auto">
              <a:lnSpc>
                <a:spcPct val="150000"/>
              </a:lnSpc>
              <a:buFont typeface="+mj-lt"/>
              <a:buAutoNum type="arabicPeriod" startAt="6"/>
            </a:pPr>
            <a:r>
              <a:rPr sz="1600">
                <a:solidFill>
                  <a:srgbClr val="314672"/>
                </a:solidFill>
                <a:uFillTx/>
                <a:latin typeface="宋体" panose="02010600030101010101" pitchFamily="2" charset="-122"/>
                <a:ea typeface="微软雅黑" panose="020B0503020204020204" charset="-122"/>
              </a:rPr>
              <a:t>排查到的密接、次密切接触者为住院病人的，经医院专家组研判符合出院条件的，转入隔离点或出院进行集中或居家隔离医学观察；不符合出院条件、需继续留在所在病区治疗的，应单人单间隔离治疗，医院协调院内资源和力量，做好病人救治和人文关怀，并按规定开展核酸检测和症状监测。其他判定的密接、次密切接触者人群均按要求进行集中或居家隔离医学观察。</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关于疫情排查与处置指引：</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688580" cy="3046095"/>
          </a:xfrm>
          <a:prstGeom prst="rect">
            <a:avLst/>
          </a:prstGeom>
          <a:noFill/>
        </p:spPr>
        <p:txBody>
          <a:bodyPr wrap="square" rtlCol="0">
            <a:spAutoFit/>
          </a:bodyPr>
          <a:p>
            <a:pPr marL="342900" indent="-342900" algn="just" fontAlgn="auto">
              <a:lnSpc>
                <a:spcPct val="150000"/>
              </a:lnSpc>
              <a:buFont typeface="+mj-lt"/>
              <a:buAutoNum type="arabicPeriod" startAt="8"/>
            </a:pPr>
            <a:r>
              <a:rPr lang="en-US" sz="1600">
                <a:solidFill>
                  <a:srgbClr val="314672"/>
                </a:solidFill>
                <a:uFillTx/>
                <a:latin typeface="宋体" panose="02010600030101010101" pitchFamily="2" charset="-122"/>
                <a:ea typeface="微软雅黑" panose="020B0503020204020204" charset="-122"/>
              </a:rPr>
              <a:t>排查到的重点人员为病人的，符合出院条件可办理出院手续，转为7天居家健康监测，并在第 1、4、7 天各进行一次核酸检测；不符合出院条件的，继续留在所在病区进行治疗，足不出室，按规定进行核酸检测和症状监测。排查到的其他重点人员，均转为7天居家健康监测，并在第 1、4、7 天分别进行一次核酸检测；必须留在院内维护医院必要运转的工作人员，应闭环管理，做好个人防护，每日开展1次核酸检测</a:t>
            </a:r>
            <a:endParaRPr lang="en-US" sz="1600">
              <a:solidFill>
                <a:srgbClr val="314672"/>
              </a:solidFill>
              <a:uFillTx/>
              <a:latin typeface="宋体" panose="02010600030101010101" pitchFamily="2" charset="-122"/>
              <a:ea typeface="微软雅黑" panose="020B0503020204020204" charset="-122"/>
            </a:endParaRPr>
          </a:p>
          <a:p>
            <a:pPr marL="342900" indent="-342900" algn="just" fontAlgn="auto">
              <a:lnSpc>
                <a:spcPct val="150000"/>
              </a:lnSpc>
              <a:buFont typeface="+mj-lt"/>
              <a:buAutoNum type="arabicPeriod" startAt="8"/>
            </a:pPr>
            <a:r>
              <a:rPr lang="en-US" sz="1600">
                <a:solidFill>
                  <a:srgbClr val="314672"/>
                </a:solidFill>
                <a:uFillTx/>
                <a:latin typeface="宋体" panose="02010600030101010101" pitchFamily="2" charset="-122"/>
                <a:ea typeface="微软雅黑" panose="020B0503020204020204" charset="-122"/>
              </a:rPr>
              <a:t>应将留院继续治疗的患者进行分类分区分级处置。及时腾空污染病区，开展终末消毒</a:t>
            </a:r>
            <a:endParaRPr lang="en-US"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5" name="文本框 4"/>
          <p:cNvSpPr txBox="1"/>
          <p:nvPr/>
        </p:nvSpPr>
        <p:spPr>
          <a:xfrm>
            <a:off x="794385" y="718820"/>
            <a:ext cx="7257415" cy="368300"/>
          </a:xfrm>
          <a:prstGeom prst="rect">
            <a:avLst/>
          </a:prstGeom>
          <a:noFill/>
        </p:spPr>
        <p:txBody>
          <a:bodyPr wrap="square" rtlCol="0">
            <a:spAutoFit/>
          </a:bodyPr>
          <a:p>
            <a:r>
              <a:rPr lang="zh-CN" altLang="en-US" sz="1800" b="1">
                <a:solidFill>
                  <a:srgbClr val="314672"/>
                </a:solidFill>
                <a:uFillTx/>
                <a:latin typeface="宋体" panose="02010600030101010101" pitchFamily="2" charset="-122"/>
                <a:ea typeface="微软雅黑" panose="020B0503020204020204" charset="-122"/>
              </a:rPr>
              <a:t>关于疫情排查与处置指引：</a:t>
            </a:r>
            <a:endParaRPr lang="zh-CN" altLang="en-US" sz="1800" b="1">
              <a:solidFill>
                <a:srgbClr val="314672"/>
              </a:solidFill>
              <a:uFillTx/>
              <a:latin typeface="宋体" panose="02010600030101010101" pitchFamily="2" charset="-122"/>
              <a:ea typeface="微软雅黑" panose="020B0503020204020204" charset="-122"/>
            </a:endParaRPr>
          </a:p>
        </p:txBody>
      </p:sp>
      <p:sp>
        <p:nvSpPr>
          <p:cNvPr id="6" name="文本框 5"/>
          <p:cNvSpPr txBox="1"/>
          <p:nvPr/>
        </p:nvSpPr>
        <p:spPr>
          <a:xfrm>
            <a:off x="794385" y="1110615"/>
            <a:ext cx="7688580" cy="3046095"/>
          </a:xfrm>
          <a:prstGeom prst="rect">
            <a:avLst/>
          </a:prstGeom>
          <a:noFill/>
        </p:spPr>
        <p:txBody>
          <a:bodyPr wrap="square" rtlCol="0">
            <a:spAutoFit/>
          </a:bodyPr>
          <a:p>
            <a:pPr marL="342900" indent="-342900" algn="just" fontAlgn="auto">
              <a:lnSpc>
                <a:spcPct val="150000"/>
              </a:lnSpc>
              <a:buFont typeface="+mj-lt"/>
              <a:buAutoNum type="arabicPeriod" startAt="10"/>
            </a:pPr>
            <a:r>
              <a:rPr lang="en-US" sz="1600">
                <a:solidFill>
                  <a:srgbClr val="314672"/>
                </a:solidFill>
                <a:uFillTx/>
                <a:latin typeface="宋体" panose="02010600030101010101" pitchFamily="2" charset="-122"/>
                <a:ea typeface="微软雅黑" panose="020B0503020204020204" charset="-122"/>
              </a:rPr>
              <a:t>对公安等部门经大数据排查确定的同时空伴随人员，除流调判定的密切接触者、次密切接触者外，其他人员由社区（村）和单位根据本人提供的信息和感染者活动轨迹，逐人进行甄别，由本人签订承诺书，按要求进行分类处置应将留院继续治疗的患者进行分类分区分级处置。及时腾空污染病区，开展终末消毒</a:t>
            </a:r>
            <a:endParaRPr lang="en-US" sz="1600">
              <a:solidFill>
                <a:srgbClr val="314672"/>
              </a:solidFill>
              <a:uFillTx/>
              <a:latin typeface="宋体" panose="02010600030101010101" pitchFamily="2" charset="-122"/>
              <a:ea typeface="微软雅黑" panose="020B0503020204020204" charset="-122"/>
            </a:endParaRPr>
          </a:p>
          <a:p>
            <a:pPr marL="342900" indent="-342900" algn="just" fontAlgn="auto">
              <a:lnSpc>
                <a:spcPct val="150000"/>
              </a:lnSpc>
              <a:buFont typeface="+mj-lt"/>
              <a:buAutoNum type="arabicPeriod" startAt="10"/>
            </a:pPr>
            <a:r>
              <a:rPr lang="en-US" sz="1600">
                <a:solidFill>
                  <a:srgbClr val="314672"/>
                </a:solidFill>
                <a:uFillTx/>
                <a:latin typeface="宋体" panose="02010600030101010101" pitchFamily="2" charset="-122"/>
                <a:ea typeface="微软雅黑" panose="020B0503020204020204" charset="-122"/>
              </a:rPr>
              <a:t>所有涉阳区域的解封，均需经过充分的风险评估，根据风险排查管控情况、终末消毒情况、密接等重点人员核酸检测结果综合判断，适时调整封闭管理方案，医疗机构封闭或停诊原则上不超过2天。切实做好院感防控工作，最大限度降低院内感染的风险，最大限度降低疫情传播的风险，最大限度降低对患者治疗的影响</a:t>
            </a:r>
            <a:endParaRPr lang="en-US"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ang="5400000" scaled="0"/>
        </a:gradFill>
        <a:effectLst/>
      </p:bgPr>
    </p:bg>
    <p:spTree>
      <p:nvGrpSpPr>
        <p:cNvPr id="1" name=""/>
        <p:cNvGrpSpPr/>
        <p:nvPr/>
      </p:nvGrpSpPr>
      <p:grpSpPr/>
      <p:pic>
        <p:nvPicPr>
          <p:cNvPr id="2" name="图片 1" descr="东昌湖美景.webp"/>
          <p:cNvPicPr>
            <a:picLocks noChangeAspect="1"/>
          </p:cNvPicPr>
          <p:nvPr/>
        </p:nvPicPr>
        <p:blipFill>
          <a:blip r:embed="rId1"/>
          <a:stretch>
            <a:fillRect/>
          </a:stretch>
        </p:blipFill>
        <p:spPr>
          <a:xfrm>
            <a:off x="-635" y="635"/>
            <a:ext cx="9144000" cy="5142230"/>
          </a:xfrm>
          <a:prstGeom prst="rect">
            <a:avLst/>
          </a:prstGeom>
        </p:spPr>
      </p:pic>
      <p:sp>
        <p:nvSpPr>
          <p:cNvPr id="73" name="Rounded Rectangle 34"/>
          <p:cNvSpPr/>
          <p:nvPr userDrawn="1"/>
        </p:nvSpPr>
        <p:spPr>
          <a:xfrm>
            <a:off x="-635" y="635"/>
            <a:ext cx="9143365" cy="5142230"/>
          </a:xfrm>
          <a:prstGeom prst="roundRect">
            <a:avLst>
              <a:gd name="adj" fmla="val 0"/>
            </a:avLst>
          </a:prstGeom>
          <a:solidFill>
            <a:srgbClr val="314672">
              <a:alpha val="10000"/>
            </a:srgbClr>
          </a:solidFill>
          <a:ln>
            <a:noFill/>
          </a:ln>
        </p:spPr>
        <p:txBody>
          <a:bodyPr vert="horz" wrap="square" lIns="91440" tIns="45720" rIns="91440" bIns="45720" numCol="1" anchor="t" anchorCtr="0" compatLnSpc="1"/>
          <a:p>
            <a:pPr lvl="0" algn="l">
              <a:spcBef>
                <a:spcPts val="1300"/>
              </a:spcBef>
              <a:buFont typeface="Arial" panose="020B0604020202020204" pitchFamily="34" charset="0"/>
            </a:pPr>
            <a:endParaRPr lang="en-US" sz="1200" dirty="0">
              <a:solidFill>
                <a:schemeClr val="tx1"/>
              </a:solidFill>
              <a:uFillTx/>
              <a:latin typeface="宋体" panose="02010600030101010101" pitchFamily="2" charset="-122"/>
              <a:ea typeface="微软雅黑" panose="020B0503020204020204" charset="-122"/>
            </a:endParaRPr>
          </a:p>
        </p:txBody>
      </p:sp>
      <p:pic>
        <p:nvPicPr>
          <p:cNvPr id="4" name="图片 3" descr="绿色"/>
          <p:cNvPicPr>
            <a:picLocks noChangeAspect="1"/>
          </p:cNvPicPr>
          <p:nvPr userDrawn="1"/>
        </p:nvPicPr>
        <p:blipFill>
          <a:blip r:embed="rId2"/>
          <a:srcRect r="37779"/>
          <a:stretch>
            <a:fillRect/>
          </a:stretch>
        </p:blipFill>
        <p:spPr>
          <a:xfrm>
            <a:off x="317500" y="200660"/>
            <a:ext cx="1926590" cy="454660"/>
          </a:xfrm>
          <a:prstGeom prst="rect">
            <a:avLst/>
          </a:prstGeom>
        </p:spPr>
      </p:pic>
      <p:grpSp>
        <p:nvGrpSpPr>
          <p:cNvPr id="49" name="组合 48"/>
          <p:cNvGrpSpPr/>
          <p:nvPr/>
        </p:nvGrpSpPr>
        <p:grpSpPr>
          <a:xfrm>
            <a:off x="-197" y="1317884"/>
            <a:ext cx="8700722" cy="1538042"/>
            <a:chOff x="3" y="2534"/>
            <a:chExt cx="22038" cy="3897"/>
          </a:xfrm>
        </p:grpSpPr>
        <p:sp>
          <p:nvSpPr>
            <p:cNvPr id="33" name="Freeform 55"/>
            <p:cNvSpPr/>
            <p:nvPr userDrawn="1"/>
          </p:nvSpPr>
          <p:spPr bwMode="auto">
            <a:xfrm>
              <a:off x="1173" y="5069"/>
              <a:ext cx="15367" cy="1285"/>
            </a:xfrm>
            <a:custGeom>
              <a:avLst/>
              <a:gdLst>
                <a:gd name="connsiteX0" fmla="*/ 894666 w 11447121"/>
                <a:gd name="connsiteY0" fmla="*/ 0 h 815975"/>
                <a:gd name="connsiteX1" fmla="*/ 3944254 w 11447121"/>
                <a:gd name="connsiteY1" fmla="*/ 0 h 815975"/>
                <a:gd name="connsiteX2" fmla="*/ 8397534 w 11447121"/>
                <a:gd name="connsiteY2" fmla="*/ 0 h 815975"/>
                <a:gd name="connsiteX3" fmla="*/ 11447121 w 11447121"/>
                <a:gd name="connsiteY3" fmla="*/ 0 h 815975"/>
                <a:gd name="connsiteX4" fmla="*/ 11447121 w 11447121"/>
                <a:gd name="connsiteY4" fmla="*/ 815975 h 815975"/>
                <a:gd name="connsiteX5" fmla="*/ 8736973 w 11447121"/>
                <a:gd name="connsiteY5" fmla="*/ 815975 h 815975"/>
                <a:gd name="connsiteX6" fmla="*/ 8397534 w 11447121"/>
                <a:gd name="connsiteY6" fmla="*/ 815975 h 815975"/>
                <a:gd name="connsiteX7" fmla="*/ 7640486 w 11447121"/>
                <a:gd name="connsiteY7" fmla="*/ 815975 h 815975"/>
                <a:gd name="connsiteX8" fmla="*/ 6952256 w 11447121"/>
                <a:gd name="connsiteY8" fmla="*/ 815975 h 815975"/>
                <a:gd name="connsiteX9" fmla="*/ 6700354 w 11447121"/>
                <a:gd name="connsiteY9" fmla="*/ 815975 h 815975"/>
                <a:gd name="connsiteX10" fmla="*/ 5904548 w 11447121"/>
                <a:gd name="connsiteY10" fmla="*/ 815975 h 815975"/>
                <a:gd name="connsiteX11" fmla="*/ 5687386 w 11447121"/>
                <a:gd name="connsiteY11" fmla="*/ 815975 h 815975"/>
                <a:gd name="connsiteX12" fmla="*/ 5241043 w 11447121"/>
                <a:gd name="connsiteY12" fmla="*/ 815975 h 815975"/>
                <a:gd name="connsiteX13" fmla="*/ 4697811 w 11447121"/>
                <a:gd name="connsiteY13" fmla="*/ 815975 h 815975"/>
                <a:gd name="connsiteX14" fmla="*/ 4590899 w 11447121"/>
                <a:gd name="connsiteY14" fmla="*/ 815975 h 815975"/>
                <a:gd name="connsiteX15" fmla="*/ 4262824 w 11447121"/>
                <a:gd name="connsiteY15" fmla="*/ 815975 h 815975"/>
                <a:gd name="connsiteX16" fmla="*/ 3669478 w 11447121"/>
                <a:gd name="connsiteY16" fmla="*/ 815975 h 815975"/>
                <a:gd name="connsiteX17" fmla="*/ 3650766 w 11447121"/>
                <a:gd name="connsiteY17" fmla="*/ 815975 h 815975"/>
                <a:gd name="connsiteX18" fmla="*/ 3364787 w 11447121"/>
                <a:gd name="connsiteY18" fmla="*/ 815975 h 815975"/>
                <a:gd name="connsiteX19" fmla="*/ 3252532 w 11447121"/>
                <a:gd name="connsiteY19" fmla="*/ 815975 h 815975"/>
                <a:gd name="connsiteX20" fmla="*/ 3236496 w 11447121"/>
                <a:gd name="connsiteY20" fmla="*/ 815975 h 815975"/>
                <a:gd name="connsiteX21" fmla="*/ 2854961 w 11447121"/>
                <a:gd name="connsiteY21" fmla="*/ 815975 h 815975"/>
                <a:gd name="connsiteX22" fmla="*/ 186909 w 11447121"/>
                <a:gd name="connsiteY22" fmla="*/ 815975 h 815975"/>
                <a:gd name="connsiteX23" fmla="*/ 9176 w 11447121"/>
                <a:gd name="connsiteY23" fmla="*/ 682625 h 815975"/>
                <a:gd name="connsiteX24" fmla="*/ 6002 w 11447121"/>
                <a:gd name="connsiteY24" fmla="*/ 673100 h 815975"/>
                <a:gd name="connsiteX25" fmla="*/ 94868 w 11447121"/>
                <a:gd name="connsiteY25" fmla="*/ 463550 h 815975"/>
                <a:gd name="connsiteX26" fmla="*/ 894666 w 11447121"/>
                <a:gd name="connsiteY26" fmla="*/ 0 h 81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47121" h="815975">
                  <a:moveTo>
                    <a:pt x="894666" y="0"/>
                  </a:moveTo>
                  <a:lnTo>
                    <a:pt x="3944254" y="0"/>
                  </a:lnTo>
                  <a:lnTo>
                    <a:pt x="8397534" y="0"/>
                  </a:lnTo>
                  <a:lnTo>
                    <a:pt x="11447121" y="0"/>
                  </a:lnTo>
                  <a:cubicBezTo>
                    <a:pt x="11447121" y="815975"/>
                    <a:pt x="11447121" y="815975"/>
                    <a:pt x="11447121" y="815975"/>
                  </a:cubicBezTo>
                  <a:cubicBezTo>
                    <a:pt x="10420793" y="815975"/>
                    <a:pt x="9522756" y="815975"/>
                    <a:pt x="8736973" y="815975"/>
                  </a:cubicBezTo>
                  <a:lnTo>
                    <a:pt x="8397534" y="815975"/>
                  </a:lnTo>
                  <a:lnTo>
                    <a:pt x="7640486" y="815975"/>
                  </a:lnTo>
                  <a:lnTo>
                    <a:pt x="6952256" y="815975"/>
                  </a:lnTo>
                  <a:lnTo>
                    <a:pt x="6700354" y="815975"/>
                  </a:lnTo>
                  <a:lnTo>
                    <a:pt x="5904548" y="815975"/>
                  </a:lnTo>
                  <a:lnTo>
                    <a:pt x="5687386" y="815975"/>
                  </a:lnTo>
                  <a:lnTo>
                    <a:pt x="5241043" y="815975"/>
                  </a:lnTo>
                  <a:lnTo>
                    <a:pt x="4697811" y="815975"/>
                  </a:lnTo>
                  <a:lnTo>
                    <a:pt x="4590899" y="815975"/>
                  </a:lnTo>
                  <a:lnTo>
                    <a:pt x="4262824" y="815975"/>
                  </a:lnTo>
                  <a:lnTo>
                    <a:pt x="3669478" y="815975"/>
                  </a:lnTo>
                  <a:lnTo>
                    <a:pt x="3650766" y="815975"/>
                  </a:lnTo>
                  <a:lnTo>
                    <a:pt x="3364787" y="815975"/>
                  </a:lnTo>
                  <a:lnTo>
                    <a:pt x="3252532" y="815975"/>
                  </a:lnTo>
                  <a:lnTo>
                    <a:pt x="3236496" y="815975"/>
                  </a:lnTo>
                  <a:lnTo>
                    <a:pt x="2854961" y="815975"/>
                  </a:lnTo>
                  <a:cubicBezTo>
                    <a:pt x="186909" y="815975"/>
                    <a:pt x="186909" y="815975"/>
                    <a:pt x="186909" y="815975"/>
                  </a:cubicBezTo>
                  <a:cubicBezTo>
                    <a:pt x="94868" y="815975"/>
                    <a:pt x="31392" y="755650"/>
                    <a:pt x="9176" y="682625"/>
                  </a:cubicBezTo>
                  <a:cubicBezTo>
                    <a:pt x="6002" y="673100"/>
                    <a:pt x="6002" y="673100"/>
                    <a:pt x="6002" y="673100"/>
                  </a:cubicBezTo>
                  <a:cubicBezTo>
                    <a:pt x="-13041" y="596900"/>
                    <a:pt x="12350" y="511175"/>
                    <a:pt x="94868" y="463550"/>
                  </a:cubicBezTo>
                  <a:cubicBezTo>
                    <a:pt x="894666" y="0"/>
                    <a:pt x="894666" y="0"/>
                    <a:pt x="894666" y="0"/>
                  </a:cubicBezTo>
                  <a:close/>
                </a:path>
              </a:pathLst>
            </a:custGeom>
            <a:gradFill>
              <a:gsLst>
                <a:gs pos="0">
                  <a:srgbClr val="425C90"/>
                </a:gs>
                <a:gs pos="80000">
                  <a:srgbClr val="314672"/>
                </a:gs>
              </a:gsLst>
              <a:lin ang="0" scaled="0"/>
            </a:gradFill>
            <a:ln>
              <a:noFill/>
            </a:ln>
          </p:spPr>
          <p:txBody>
            <a:bodyPr vert="horz" wrap="square" lIns="68580" tIns="34290" rIns="68580" bIns="34290" numCol="1" anchor="t" anchorCtr="0" compatLnSpc="1">
              <a:noAutofit/>
            </a:bodyPr>
            <a:lstStyle/>
            <a:p>
              <a:pPr lvl="0"/>
              <a:endParaRPr lang="en-US" sz="1015" dirty="0"/>
            </a:p>
          </p:txBody>
        </p:sp>
        <p:sp>
          <p:nvSpPr>
            <p:cNvPr id="40" name="Freeform 7"/>
            <p:cNvSpPr/>
            <p:nvPr userDrawn="1"/>
          </p:nvSpPr>
          <p:spPr bwMode="auto">
            <a:xfrm>
              <a:off x="1153" y="5069"/>
              <a:ext cx="1430" cy="1285"/>
            </a:xfrm>
            <a:custGeom>
              <a:avLst/>
              <a:gdLst>
                <a:gd name="T0" fmla="*/ 286 w 286"/>
                <a:gd name="T1" fmla="*/ 0 h 257"/>
                <a:gd name="T2" fmla="*/ 286 w 286"/>
                <a:gd name="T3" fmla="*/ 257 h 257"/>
                <a:gd name="T4" fmla="*/ 63 w 286"/>
                <a:gd name="T5" fmla="*/ 257 h 257"/>
                <a:gd name="T6" fmla="*/ 7 w 286"/>
                <a:gd name="T7" fmla="*/ 215 h 257"/>
                <a:gd name="T8" fmla="*/ 6 w 286"/>
                <a:gd name="T9" fmla="*/ 212 h 257"/>
                <a:gd name="T10" fmla="*/ 34 w 286"/>
                <a:gd name="T11" fmla="*/ 146 h 257"/>
                <a:gd name="T12" fmla="*/ 286 w 286"/>
                <a:gd name="T13" fmla="*/ 0 h 257"/>
              </a:gdLst>
              <a:ahLst/>
              <a:cxnLst>
                <a:cxn ang="0">
                  <a:pos x="T0" y="T1"/>
                </a:cxn>
                <a:cxn ang="0">
                  <a:pos x="T2" y="T3"/>
                </a:cxn>
                <a:cxn ang="0">
                  <a:pos x="T4" y="T5"/>
                </a:cxn>
                <a:cxn ang="0">
                  <a:pos x="T6" y="T7"/>
                </a:cxn>
                <a:cxn ang="0">
                  <a:pos x="T8" y="T9"/>
                </a:cxn>
                <a:cxn ang="0">
                  <a:pos x="T10" y="T11"/>
                </a:cxn>
                <a:cxn ang="0">
                  <a:pos x="T12" y="T13"/>
                </a:cxn>
              </a:cxnLst>
              <a:rect l="0" t="0" r="r" b="b"/>
              <a:pathLst>
                <a:path w="286" h="257">
                  <a:moveTo>
                    <a:pt x="286" y="0"/>
                  </a:moveTo>
                  <a:cubicBezTo>
                    <a:pt x="286" y="257"/>
                    <a:pt x="286" y="257"/>
                    <a:pt x="286" y="257"/>
                  </a:cubicBezTo>
                  <a:cubicBezTo>
                    <a:pt x="63" y="257"/>
                    <a:pt x="63" y="257"/>
                    <a:pt x="63" y="257"/>
                  </a:cubicBezTo>
                  <a:cubicBezTo>
                    <a:pt x="34" y="257"/>
                    <a:pt x="14" y="238"/>
                    <a:pt x="7" y="215"/>
                  </a:cubicBezTo>
                  <a:cubicBezTo>
                    <a:pt x="6" y="212"/>
                    <a:pt x="6" y="212"/>
                    <a:pt x="6" y="212"/>
                  </a:cubicBezTo>
                  <a:cubicBezTo>
                    <a:pt x="0" y="188"/>
                    <a:pt x="8" y="161"/>
                    <a:pt x="34" y="146"/>
                  </a:cubicBezTo>
                  <a:lnTo>
                    <a:pt x="286" y="0"/>
                  </a:lnTo>
                  <a:close/>
                </a:path>
              </a:pathLst>
            </a:custGeom>
            <a:gradFill>
              <a:gsLst>
                <a:gs pos="0">
                  <a:sysClr val="windowText" lastClr="000000">
                    <a:alpha val="20000"/>
                  </a:sysClr>
                </a:gs>
                <a:gs pos="100000">
                  <a:sysClr val="windowText" lastClr="000000">
                    <a:alpha val="0"/>
                  </a:sysClr>
                </a:gs>
              </a:gsLst>
              <a:lin ang="0" scaled="0"/>
            </a:gradFill>
            <a:ln>
              <a:noFill/>
            </a:ln>
          </p:spPr>
          <p:txBody>
            <a:bodyPr vert="horz" wrap="square" lIns="68580" tIns="34290" rIns="68580" bIns="34290" numCol="1" anchor="t" anchorCtr="0" compatLnSpc="1"/>
            <a:lstStyle/>
            <a:p>
              <a:endParaRPr lang="en-US" sz="1015"/>
            </a:p>
          </p:txBody>
        </p:sp>
        <p:sp>
          <p:nvSpPr>
            <p:cNvPr id="41" name="Freeform 8"/>
            <p:cNvSpPr/>
            <p:nvPr userDrawn="1"/>
          </p:nvSpPr>
          <p:spPr bwMode="auto">
            <a:xfrm>
              <a:off x="1153" y="5069"/>
              <a:ext cx="3978" cy="1060"/>
            </a:xfrm>
            <a:custGeom>
              <a:avLst/>
              <a:gdLst>
                <a:gd name="T0" fmla="*/ 796 w 796"/>
                <a:gd name="T1" fmla="*/ 0 h 212"/>
                <a:gd name="T2" fmla="*/ 6 w 796"/>
                <a:gd name="T3" fmla="*/ 212 h 212"/>
                <a:gd name="T4" fmla="*/ 34 w 796"/>
                <a:gd name="T5" fmla="*/ 146 h 212"/>
                <a:gd name="T6" fmla="*/ 286 w 796"/>
                <a:gd name="T7" fmla="*/ 0 h 212"/>
                <a:gd name="T8" fmla="*/ 796 w 796"/>
                <a:gd name="T9" fmla="*/ 0 h 212"/>
              </a:gdLst>
              <a:ahLst/>
              <a:cxnLst>
                <a:cxn ang="0">
                  <a:pos x="T0" y="T1"/>
                </a:cxn>
                <a:cxn ang="0">
                  <a:pos x="T2" y="T3"/>
                </a:cxn>
                <a:cxn ang="0">
                  <a:pos x="T4" y="T5"/>
                </a:cxn>
                <a:cxn ang="0">
                  <a:pos x="T6" y="T7"/>
                </a:cxn>
                <a:cxn ang="0">
                  <a:pos x="T8" y="T9"/>
                </a:cxn>
              </a:cxnLst>
              <a:rect l="0" t="0" r="r" b="b"/>
              <a:pathLst>
                <a:path w="796" h="212">
                  <a:moveTo>
                    <a:pt x="796" y="0"/>
                  </a:moveTo>
                  <a:cubicBezTo>
                    <a:pt x="6" y="212"/>
                    <a:pt x="6" y="212"/>
                    <a:pt x="6" y="212"/>
                  </a:cubicBezTo>
                  <a:cubicBezTo>
                    <a:pt x="0" y="188"/>
                    <a:pt x="8" y="161"/>
                    <a:pt x="34" y="146"/>
                  </a:cubicBezTo>
                  <a:cubicBezTo>
                    <a:pt x="286" y="0"/>
                    <a:pt x="286" y="0"/>
                    <a:pt x="286" y="0"/>
                  </a:cubicBezTo>
                  <a:lnTo>
                    <a:pt x="796" y="0"/>
                  </a:lnTo>
                  <a:close/>
                </a:path>
              </a:pathLst>
            </a:custGeom>
            <a:gradFill>
              <a:gsLst>
                <a:gs pos="0">
                  <a:sysClr val="windowText" lastClr="000000">
                    <a:alpha val="10000"/>
                  </a:sysClr>
                </a:gs>
                <a:gs pos="100000">
                  <a:sysClr val="windowText" lastClr="000000">
                    <a:alpha val="0"/>
                  </a:sysClr>
                </a:gs>
              </a:gsLst>
              <a:lin ang="0" scaled="0"/>
            </a:gradFill>
            <a:ln>
              <a:noFill/>
            </a:ln>
          </p:spPr>
          <p:txBody>
            <a:bodyPr vert="horz" wrap="square" lIns="68580" tIns="34290" rIns="68580" bIns="34290" numCol="1" anchor="t" anchorCtr="0" compatLnSpc="1"/>
            <a:lstStyle/>
            <a:p>
              <a:endParaRPr lang="en-US" sz="1015" dirty="0"/>
            </a:p>
          </p:txBody>
        </p:sp>
        <p:sp>
          <p:nvSpPr>
            <p:cNvPr id="42" name="Freeform 9"/>
            <p:cNvSpPr/>
            <p:nvPr userDrawn="1"/>
          </p:nvSpPr>
          <p:spPr bwMode="auto">
            <a:xfrm>
              <a:off x="863" y="3819"/>
              <a:ext cx="3098" cy="2310"/>
            </a:xfrm>
            <a:custGeom>
              <a:avLst/>
              <a:gdLst>
                <a:gd name="T0" fmla="*/ 586 w 620"/>
                <a:gd name="T1" fmla="*/ 111 h 462"/>
                <a:gd name="T2" fmla="*/ 564 w 620"/>
                <a:gd name="T3" fmla="*/ 123 h 462"/>
                <a:gd name="T4" fmla="*/ 92 w 620"/>
                <a:gd name="T5" fmla="*/ 396 h 462"/>
                <a:gd name="T6" fmla="*/ 92 w 620"/>
                <a:gd name="T7" fmla="*/ 396 h 462"/>
                <a:gd name="T8" fmla="*/ 64 w 620"/>
                <a:gd name="T9" fmla="*/ 462 h 462"/>
                <a:gd name="T10" fmla="*/ 52 w 620"/>
                <a:gd name="T11" fmla="*/ 419 h 462"/>
                <a:gd name="T12" fmla="*/ 4 w 620"/>
                <a:gd name="T13" fmla="*/ 238 h 462"/>
                <a:gd name="T14" fmla="*/ 0 w 620"/>
                <a:gd name="T15" fmla="*/ 213 h 462"/>
                <a:gd name="T16" fmla="*/ 51 w 620"/>
                <a:gd name="T17" fmla="*/ 123 h 462"/>
                <a:gd name="T18" fmla="*/ 265 w 620"/>
                <a:gd name="T19" fmla="*/ 0 h 462"/>
                <a:gd name="T20" fmla="*/ 556 w 620"/>
                <a:gd name="T21" fmla="*/ 0 h 462"/>
                <a:gd name="T22" fmla="*/ 613 w 620"/>
                <a:gd name="T23" fmla="*/ 43 h 462"/>
                <a:gd name="T24" fmla="*/ 614 w 620"/>
                <a:gd name="T25" fmla="*/ 46 h 462"/>
                <a:gd name="T26" fmla="*/ 586 w 620"/>
                <a:gd name="T27" fmla="*/ 11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0" h="462">
                  <a:moveTo>
                    <a:pt x="586" y="111"/>
                  </a:moveTo>
                  <a:cubicBezTo>
                    <a:pt x="564" y="123"/>
                    <a:pt x="564" y="123"/>
                    <a:pt x="564" y="123"/>
                  </a:cubicBezTo>
                  <a:cubicBezTo>
                    <a:pt x="92" y="396"/>
                    <a:pt x="92" y="396"/>
                    <a:pt x="92" y="396"/>
                  </a:cubicBezTo>
                  <a:cubicBezTo>
                    <a:pt x="92" y="396"/>
                    <a:pt x="92" y="396"/>
                    <a:pt x="92" y="396"/>
                  </a:cubicBezTo>
                  <a:cubicBezTo>
                    <a:pt x="66" y="411"/>
                    <a:pt x="58" y="438"/>
                    <a:pt x="64" y="462"/>
                  </a:cubicBezTo>
                  <a:cubicBezTo>
                    <a:pt x="52" y="419"/>
                    <a:pt x="52" y="419"/>
                    <a:pt x="52" y="419"/>
                  </a:cubicBezTo>
                  <a:cubicBezTo>
                    <a:pt x="4" y="238"/>
                    <a:pt x="4" y="238"/>
                    <a:pt x="4" y="238"/>
                  </a:cubicBezTo>
                  <a:cubicBezTo>
                    <a:pt x="2" y="230"/>
                    <a:pt x="1" y="221"/>
                    <a:pt x="0" y="213"/>
                  </a:cubicBezTo>
                  <a:cubicBezTo>
                    <a:pt x="0" y="177"/>
                    <a:pt x="19" y="142"/>
                    <a:pt x="51" y="123"/>
                  </a:cubicBezTo>
                  <a:cubicBezTo>
                    <a:pt x="265" y="0"/>
                    <a:pt x="265" y="0"/>
                    <a:pt x="265" y="0"/>
                  </a:cubicBezTo>
                  <a:cubicBezTo>
                    <a:pt x="556" y="0"/>
                    <a:pt x="556" y="0"/>
                    <a:pt x="556" y="0"/>
                  </a:cubicBezTo>
                  <a:cubicBezTo>
                    <a:pt x="586" y="0"/>
                    <a:pt x="607" y="20"/>
                    <a:pt x="613" y="43"/>
                  </a:cubicBezTo>
                  <a:cubicBezTo>
                    <a:pt x="614" y="46"/>
                    <a:pt x="614" y="46"/>
                    <a:pt x="614" y="46"/>
                  </a:cubicBezTo>
                  <a:cubicBezTo>
                    <a:pt x="620" y="69"/>
                    <a:pt x="612" y="96"/>
                    <a:pt x="586" y="111"/>
                  </a:cubicBezTo>
                  <a:close/>
                </a:path>
              </a:pathLst>
            </a:custGeom>
            <a:solidFill>
              <a:srgbClr val="00ADEF"/>
            </a:solidFill>
            <a:ln>
              <a:noFill/>
            </a:ln>
          </p:spPr>
          <p:txBody>
            <a:bodyPr vert="horz" wrap="square" lIns="68580" tIns="34290" rIns="68580" bIns="34290" numCol="1" anchor="t" anchorCtr="0" compatLnSpc="1"/>
            <a:lstStyle/>
            <a:p>
              <a:endParaRPr lang="en-US" sz="1015"/>
            </a:p>
          </p:txBody>
        </p:sp>
        <p:sp>
          <p:nvSpPr>
            <p:cNvPr id="43" name="Freeform 10"/>
            <p:cNvSpPr/>
            <p:nvPr userDrawn="1"/>
          </p:nvSpPr>
          <p:spPr bwMode="auto">
            <a:xfrm>
              <a:off x="3" y="2534"/>
              <a:ext cx="3923" cy="1500"/>
            </a:xfrm>
            <a:custGeom>
              <a:avLst/>
              <a:gdLst>
                <a:gd name="T0" fmla="*/ 785 w 785"/>
                <a:gd name="T1" fmla="*/ 300 h 300"/>
                <a:gd name="T2" fmla="*/ 728 w 785"/>
                <a:gd name="T3" fmla="*/ 257 h 300"/>
                <a:gd name="T4" fmla="*/ 0 w 785"/>
                <a:gd name="T5" fmla="*/ 257 h 300"/>
                <a:gd name="T6" fmla="*/ 0 w 785"/>
                <a:gd name="T7" fmla="*/ 0 h 300"/>
                <a:gd name="T8" fmla="*/ 627 w 785"/>
                <a:gd name="T9" fmla="*/ 0 h 300"/>
                <a:gd name="T10" fmla="*/ 725 w 785"/>
                <a:gd name="T11" fmla="*/ 76 h 300"/>
                <a:gd name="T12" fmla="*/ 774 w 785"/>
                <a:gd name="T13" fmla="*/ 257 h 300"/>
                <a:gd name="T14" fmla="*/ 785 w 785"/>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5" h="300">
                  <a:moveTo>
                    <a:pt x="785" y="300"/>
                  </a:moveTo>
                  <a:cubicBezTo>
                    <a:pt x="779" y="277"/>
                    <a:pt x="758" y="257"/>
                    <a:pt x="728" y="257"/>
                  </a:cubicBezTo>
                  <a:cubicBezTo>
                    <a:pt x="0" y="257"/>
                    <a:pt x="0" y="257"/>
                    <a:pt x="0" y="257"/>
                  </a:cubicBezTo>
                  <a:cubicBezTo>
                    <a:pt x="0" y="0"/>
                    <a:pt x="0" y="0"/>
                    <a:pt x="0" y="0"/>
                  </a:cubicBezTo>
                  <a:cubicBezTo>
                    <a:pt x="627" y="0"/>
                    <a:pt x="627" y="0"/>
                    <a:pt x="627" y="0"/>
                  </a:cubicBezTo>
                  <a:cubicBezTo>
                    <a:pt x="673" y="0"/>
                    <a:pt x="713" y="31"/>
                    <a:pt x="725" y="76"/>
                  </a:cubicBezTo>
                  <a:cubicBezTo>
                    <a:pt x="774" y="257"/>
                    <a:pt x="774" y="257"/>
                    <a:pt x="774" y="257"/>
                  </a:cubicBezTo>
                  <a:lnTo>
                    <a:pt x="785" y="300"/>
                  </a:lnTo>
                  <a:close/>
                </a:path>
              </a:pathLst>
            </a:custGeom>
            <a:solidFill>
              <a:srgbClr val="1DBED0"/>
            </a:solidFill>
            <a:ln>
              <a:noFill/>
            </a:ln>
          </p:spPr>
          <p:txBody>
            <a:bodyPr vert="horz" wrap="square" lIns="68580" tIns="34290" rIns="68580" bIns="34290" numCol="1" anchor="t" anchorCtr="0" compatLnSpc="1"/>
            <a:lstStyle/>
            <a:p>
              <a:endParaRPr lang="en-US" sz="1015"/>
            </a:p>
          </p:txBody>
        </p:sp>
        <p:sp>
          <p:nvSpPr>
            <p:cNvPr id="44" name="Freeform 11"/>
            <p:cNvSpPr/>
            <p:nvPr userDrawn="1"/>
          </p:nvSpPr>
          <p:spPr bwMode="auto">
            <a:xfrm>
              <a:off x="2533" y="3819"/>
              <a:ext cx="1428" cy="1280"/>
            </a:xfrm>
            <a:custGeom>
              <a:avLst/>
              <a:gdLst>
                <a:gd name="T0" fmla="*/ 0 w 286"/>
                <a:gd name="T1" fmla="*/ 256 h 256"/>
                <a:gd name="T2" fmla="*/ 0 w 286"/>
                <a:gd name="T3" fmla="*/ 0 h 256"/>
                <a:gd name="T4" fmla="*/ 222 w 286"/>
                <a:gd name="T5" fmla="*/ 0 h 256"/>
                <a:gd name="T6" fmla="*/ 279 w 286"/>
                <a:gd name="T7" fmla="*/ 42 h 256"/>
                <a:gd name="T8" fmla="*/ 280 w 286"/>
                <a:gd name="T9" fmla="*/ 45 h 256"/>
                <a:gd name="T10" fmla="*/ 252 w 286"/>
                <a:gd name="T11" fmla="*/ 111 h 256"/>
                <a:gd name="T12" fmla="*/ 0 w 286"/>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286" h="256">
                  <a:moveTo>
                    <a:pt x="0" y="256"/>
                  </a:moveTo>
                  <a:cubicBezTo>
                    <a:pt x="0" y="0"/>
                    <a:pt x="0" y="0"/>
                    <a:pt x="0" y="0"/>
                  </a:cubicBezTo>
                  <a:cubicBezTo>
                    <a:pt x="222" y="0"/>
                    <a:pt x="222" y="0"/>
                    <a:pt x="222" y="0"/>
                  </a:cubicBezTo>
                  <a:cubicBezTo>
                    <a:pt x="252" y="0"/>
                    <a:pt x="272" y="19"/>
                    <a:pt x="279" y="42"/>
                  </a:cubicBezTo>
                  <a:cubicBezTo>
                    <a:pt x="280" y="45"/>
                    <a:pt x="280" y="45"/>
                    <a:pt x="280" y="45"/>
                  </a:cubicBezTo>
                  <a:cubicBezTo>
                    <a:pt x="286" y="68"/>
                    <a:pt x="278" y="96"/>
                    <a:pt x="252" y="111"/>
                  </a:cubicBezTo>
                  <a:lnTo>
                    <a:pt x="0" y="256"/>
                  </a:lnTo>
                  <a:close/>
                </a:path>
              </a:pathLst>
            </a:custGeom>
            <a:gradFill>
              <a:gsLst>
                <a:gs pos="0">
                  <a:sysClr val="windowText" lastClr="000000">
                    <a:alpha val="20000"/>
                  </a:sysClr>
                </a:gs>
                <a:gs pos="100000">
                  <a:sysClr val="windowText" lastClr="000000">
                    <a:alpha val="0"/>
                  </a:sysClr>
                </a:gs>
              </a:gsLst>
              <a:lin ang="10800000" scaled="0"/>
            </a:gradFill>
            <a:ln>
              <a:noFill/>
            </a:ln>
          </p:spPr>
          <p:txBody>
            <a:bodyPr vert="horz" wrap="square" lIns="68580" tIns="34290" rIns="68580" bIns="34290" numCol="1" anchor="t" anchorCtr="0" compatLnSpc="1"/>
            <a:lstStyle/>
            <a:p>
              <a:pPr lvl="0"/>
              <a:endParaRPr lang="en-US" sz="1015"/>
            </a:p>
          </p:txBody>
        </p:sp>
        <p:sp>
          <p:nvSpPr>
            <p:cNvPr id="46" name="Freeform 12"/>
            <p:cNvSpPr/>
            <p:nvPr userDrawn="1"/>
          </p:nvSpPr>
          <p:spPr bwMode="auto">
            <a:xfrm>
              <a:off x="863" y="3819"/>
              <a:ext cx="3068" cy="1045"/>
            </a:xfrm>
            <a:custGeom>
              <a:avLst/>
              <a:gdLst>
                <a:gd name="T0" fmla="*/ 614 w 614"/>
                <a:gd name="T1" fmla="*/ 45 h 209"/>
                <a:gd name="T2" fmla="*/ 0 w 614"/>
                <a:gd name="T3" fmla="*/ 209 h 209"/>
                <a:gd name="T4" fmla="*/ 51 w 614"/>
                <a:gd name="T5" fmla="*/ 123 h 209"/>
                <a:gd name="T6" fmla="*/ 265 w 614"/>
                <a:gd name="T7" fmla="*/ 0 h 209"/>
                <a:gd name="T8" fmla="*/ 556 w 614"/>
                <a:gd name="T9" fmla="*/ 0 h 209"/>
                <a:gd name="T10" fmla="*/ 613 w 614"/>
                <a:gd name="T11" fmla="*/ 43 h 209"/>
                <a:gd name="T12" fmla="*/ 614 w 614"/>
                <a:gd name="T13" fmla="*/ 45 h 209"/>
              </a:gdLst>
              <a:ahLst/>
              <a:cxnLst>
                <a:cxn ang="0">
                  <a:pos x="T0" y="T1"/>
                </a:cxn>
                <a:cxn ang="0">
                  <a:pos x="T2" y="T3"/>
                </a:cxn>
                <a:cxn ang="0">
                  <a:pos x="T4" y="T5"/>
                </a:cxn>
                <a:cxn ang="0">
                  <a:pos x="T6" y="T7"/>
                </a:cxn>
                <a:cxn ang="0">
                  <a:pos x="T8" y="T9"/>
                </a:cxn>
                <a:cxn ang="0">
                  <a:pos x="T10" y="T11"/>
                </a:cxn>
                <a:cxn ang="0">
                  <a:pos x="T12" y="T13"/>
                </a:cxn>
              </a:cxnLst>
              <a:rect l="0" t="0" r="r" b="b"/>
              <a:pathLst>
                <a:path w="614" h="209">
                  <a:moveTo>
                    <a:pt x="614" y="45"/>
                  </a:moveTo>
                  <a:cubicBezTo>
                    <a:pt x="0" y="209"/>
                    <a:pt x="0" y="209"/>
                    <a:pt x="0" y="209"/>
                  </a:cubicBezTo>
                  <a:cubicBezTo>
                    <a:pt x="1" y="174"/>
                    <a:pt x="20" y="141"/>
                    <a:pt x="51" y="123"/>
                  </a:cubicBezTo>
                  <a:cubicBezTo>
                    <a:pt x="265" y="0"/>
                    <a:pt x="265" y="0"/>
                    <a:pt x="265" y="0"/>
                  </a:cubicBezTo>
                  <a:cubicBezTo>
                    <a:pt x="556" y="0"/>
                    <a:pt x="556" y="0"/>
                    <a:pt x="556" y="0"/>
                  </a:cubicBezTo>
                  <a:cubicBezTo>
                    <a:pt x="586" y="0"/>
                    <a:pt x="607" y="20"/>
                    <a:pt x="613" y="43"/>
                  </a:cubicBezTo>
                  <a:lnTo>
                    <a:pt x="614" y="45"/>
                  </a:lnTo>
                  <a:close/>
                </a:path>
              </a:pathLst>
            </a:custGeom>
            <a:gradFill>
              <a:gsLst>
                <a:gs pos="0">
                  <a:sysClr val="windowText" lastClr="000000">
                    <a:alpha val="10000"/>
                  </a:sysClr>
                </a:gs>
                <a:gs pos="100000">
                  <a:sysClr val="windowText" lastClr="000000">
                    <a:alpha val="0"/>
                  </a:sysClr>
                </a:gs>
              </a:gsLst>
              <a:lin ang="10800000" scaled="0"/>
            </a:gradFill>
            <a:ln>
              <a:noFill/>
            </a:ln>
          </p:spPr>
          <p:txBody>
            <a:bodyPr vert="horz" wrap="square" lIns="68580" tIns="34290" rIns="68580" bIns="34290" numCol="1" anchor="t" anchorCtr="0" compatLnSpc="1"/>
            <a:lstStyle/>
            <a:p>
              <a:pPr lvl="0"/>
              <a:endParaRPr lang="en-US" sz="1015"/>
            </a:p>
          </p:txBody>
        </p:sp>
        <p:cxnSp>
          <p:nvCxnSpPr>
            <p:cNvPr id="47" name="Straight Connector 27"/>
            <p:cNvCxnSpPr/>
            <p:nvPr userDrawn="1"/>
          </p:nvCxnSpPr>
          <p:spPr>
            <a:xfrm>
              <a:off x="2908" y="6352"/>
              <a:ext cx="18995" cy="12"/>
            </a:xfrm>
            <a:prstGeom prst="line">
              <a:avLst/>
            </a:prstGeom>
            <a:ln w="12700">
              <a:gradFill>
                <a:gsLst>
                  <a:gs pos="0">
                    <a:srgbClr val="FFFFFF">
                      <a:alpha val="0"/>
                    </a:srgbClr>
                  </a:gs>
                  <a:gs pos="100000">
                    <a:srgbClr val="FFFFFF">
                      <a:alpha val="30000"/>
                    </a:srgbClr>
                  </a:gs>
                </a:gsLst>
                <a:lin ang="0" scaled="0"/>
              </a:gradFill>
              <a:prstDash val="dash"/>
            </a:ln>
          </p:spPr>
          <p:style>
            <a:lnRef idx="1">
              <a:srgbClr val="1DBED0"/>
            </a:lnRef>
            <a:fillRef idx="0">
              <a:srgbClr val="1DBED0"/>
            </a:fillRef>
            <a:effectRef idx="0">
              <a:srgbClr val="1DBED0"/>
            </a:effectRef>
            <a:fontRef idx="minor">
              <a:sysClr val="windowText" lastClr="000000"/>
            </a:fontRef>
          </p:style>
        </p:cxnSp>
        <p:sp>
          <p:nvSpPr>
            <p:cNvPr id="48" name="Isosceles Triangle 28"/>
            <p:cNvSpPr/>
            <p:nvPr userDrawn="1"/>
          </p:nvSpPr>
          <p:spPr>
            <a:xfrm rot="5400000">
              <a:off x="21864" y="6254"/>
              <a:ext cx="190" cy="164"/>
            </a:xfrm>
            <a:prstGeom prst="triangle">
              <a:avLst/>
            </a:prstGeom>
            <a:solidFill>
              <a:srgbClr val="FFFFFF">
                <a:alpha val="50000"/>
              </a:srgbClr>
            </a:solidFill>
            <a:ln>
              <a:noFill/>
            </a:ln>
          </p:spPr>
          <p:style>
            <a:lnRef idx="2">
              <a:srgbClr val="1DBED0">
                <a:shade val="50000"/>
              </a:srgbClr>
            </a:lnRef>
            <a:fillRef idx="1">
              <a:srgbClr val="1DBED0"/>
            </a:fillRef>
            <a:effectRef idx="0">
              <a:srgbClr val="1DBED0"/>
            </a:effectRef>
            <a:fontRef idx="minor">
              <a:srgbClr val="314672"/>
            </a:fontRef>
          </p:style>
          <p:txBody>
            <a:bodyPr rtlCol="0" anchor="ctr"/>
            <a:lstStyle/>
            <a:p>
              <a:pPr algn="ctr"/>
              <a:endParaRPr lang="en-US" sz="1015"/>
            </a:p>
          </p:txBody>
        </p:sp>
      </p:grpSp>
      <p:sp>
        <p:nvSpPr>
          <p:cNvPr id="57" name="바닥글 개체 틀 3"/>
          <p:cNvSpPr>
            <a:spLocks noGrp="1"/>
          </p:cNvSpPr>
          <p:nvPr/>
        </p:nvSpPr>
        <p:spPr>
          <a:xfrm>
            <a:off x="1471136" y="4748689"/>
            <a:ext cx="6005036" cy="368141"/>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a:lnSpc>
                <a:spcPct val="150000"/>
              </a:lnSpc>
            </a:pPr>
            <a:r>
              <a:rPr sz="675">
                <a:latin typeface="微软雅黑" panose="020B0503020204020204" charset="-122"/>
                <a:ea typeface="微软雅黑" panose="020B0503020204020204" charset="-122"/>
                <a:cs typeface="微软雅黑" panose="020B0503020204020204" charset="-122"/>
                <a:sym typeface="Arial" panose="020B0604020202020204" pitchFamily="34" charset="0"/>
              </a:rPr>
              <a:t>省级区域医疗中心 三级甲等医院    聊城市人民医院    </a:t>
            </a:r>
            <a:r>
              <a:rPr lang="en-US" sz="675">
                <a:latin typeface="微软雅黑" panose="020B0503020204020204" charset="-122"/>
                <a:ea typeface="微软雅黑" panose="020B0503020204020204" charset="-122"/>
                <a:cs typeface="微软雅黑" panose="020B0503020204020204" charset="-122"/>
              </a:rPr>
              <a:t>聊城市东昌西路67号   </a:t>
            </a:r>
            <a:endParaRPr lang="en-US" sz="675">
              <a:latin typeface="微软雅黑" panose="020B0503020204020204" charset="-122"/>
              <a:ea typeface="微软雅黑" panose="020B0503020204020204" charset="-122"/>
              <a:cs typeface="微软雅黑" panose="020B0503020204020204" charset="-122"/>
            </a:endParaRPr>
          </a:p>
          <a:p>
            <a:pPr algn="ctr">
              <a:lnSpc>
                <a:spcPct val="150000"/>
              </a:lnSpc>
            </a:pPr>
            <a:r>
              <a:rPr lang="en-US" sz="675">
                <a:latin typeface="微软雅黑" panose="020B0503020204020204" charset="-122"/>
                <a:ea typeface="微软雅黑" panose="020B0503020204020204" charset="-122"/>
                <a:cs typeface="微软雅黑" panose="020B0503020204020204" charset="-122"/>
              </a:rPr>
              <a:t>© LIAOCHENG PEOPLE’S HOSPITAL 2022</a:t>
            </a:r>
            <a:endParaRPr lang="zh-CN" altLang="en-US" sz="675">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6528911" y="2318385"/>
            <a:ext cx="2615089" cy="502920"/>
          </a:xfrm>
          <a:prstGeom prst="rect">
            <a:avLst/>
          </a:prstGeom>
          <a:solidFill>
            <a:srgbClr val="314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文本框 10"/>
          <p:cNvSpPr txBox="1"/>
          <p:nvPr/>
        </p:nvSpPr>
        <p:spPr>
          <a:xfrm>
            <a:off x="3741420" y="2399348"/>
            <a:ext cx="1004570" cy="368300"/>
          </a:xfrm>
          <a:prstGeom prst="rect">
            <a:avLst/>
          </a:prstGeom>
          <a:noFill/>
        </p:spPr>
        <p:txBody>
          <a:bodyPr wrap="none" rtlCol="0" anchor="t">
            <a:spAutoFit/>
          </a:bodyPr>
          <a:lstStyle/>
          <a:p>
            <a:r>
              <a:rPr lang="zh-CN" altLang="en-US" sz="1800" b="1" dirty="0">
                <a:solidFill>
                  <a:schemeClr val="bg1"/>
                </a:solidFill>
                <a:latin typeface="微软雅黑" panose="020B0503020204020204" charset="-122"/>
                <a:ea typeface="微软雅黑" panose="020B0503020204020204" charset="-122"/>
                <a:sym typeface="+mn-ea"/>
              </a:rPr>
              <a:t>谢</a:t>
            </a:r>
            <a:r>
              <a:rPr lang="en-US" altLang="zh-CN" sz="1800" b="1" dirty="0">
                <a:solidFill>
                  <a:schemeClr val="bg1"/>
                </a:solidFill>
                <a:latin typeface="微软雅黑" panose="020B0503020204020204" charset="-122"/>
                <a:ea typeface="微软雅黑" panose="020B0503020204020204" charset="-122"/>
                <a:sym typeface="+mn-ea"/>
              </a:rPr>
              <a:t>  </a:t>
            </a:r>
            <a:r>
              <a:rPr lang="zh-CN" altLang="en-US" sz="1800" b="1" dirty="0">
                <a:solidFill>
                  <a:schemeClr val="bg1"/>
                </a:solidFill>
                <a:latin typeface="微软雅黑" panose="020B0503020204020204" charset="-122"/>
                <a:ea typeface="微软雅黑" panose="020B0503020204020204" charset="-122"/>
                <a:sym typeface="+mn-ea"/>
              </a:rPr>
              <a:t>谢！</a:t>
            </a:r>
            <a:endParaRPr lang="en-US" altLang="zh-CN" sz="1800" b="1" dirty="0">
              <a:solidFill>
                <a:schemeClr val="bg1"/>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2"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graphicFrame>
        <p:nvGraphicFramePr>
          <p:cNvPr id="3" name="图表 2"/>
          <p:cNvGraphicFramePr/>
          <p:nvPr/>
        </p:nvGraphicFramePr>
        <p:xfrm>
          <a:off x="641350" y="455295"/>
          <a:ext cx="2696210" cy="4351020"/>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3828415" y="652145"/>
            <a:ext cx="4795520" cy="415417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altLang="en-US" sz="1600">
                <a:solidFill>
                  <a:srgbClr val="314672"/>
                </a:solidFill>
                <a:uFillTx/>
                <a:latin typeface="宋体" panose="02010600030101010101" pitchFamily="2" charset="-122"/>
                <a:ea typeface="微软雅黑" panose="020B0503020204020204" charset="-122"/>
              </a:rPr>
              <a:t>8月</a:t>
            </a:r>
            <a:r>
              <a:rPr lang="en-US" altLang="zh-CN" sz="1600">
                <a:solidFill>
                  <a:srgbClr val="314672"/>
                </a:solidFill>
                <a:uFillTx/>
                <a:latin typeface="宋体" panose="02010600030101010101" pitchFamily="2" charset="-122"/>
                <a:ea typeface="微软雅黑" panose="020B0503020204020204" charset="-122"/>
              </a:rPr>
              <a:t>2</a:t>
            </a:r>
            <a:r>
              <a:rPr lang="zh-CN" altLang="en-US" sz="1600">
                <a:solidFill>
                  <a:srgbClr val="314672"/>
                </a:solidFill>
                <a:uFillTx/>
                <a:latin typeface="宋体" panose="02010600030101010101" pitchFamily="2" charset="-122"/>
                <a:ea typeface="微软雅黑" panose="020B0503020204020204" charset="-122"/>
              </a:rPr>
              <a:t>日0</a:t>
            </a:r>
            <a:r>
              <a:rPr lang="en-US" altLang="zh-CN" sz="1600">
                <a:solidFill>
                  <a:srgbClr val="314672"/>
                </a:solidFill>
                <a:uFillTx/>
                <a:latin typeface="宋体" panose="02010600030101010101" pitchFamily="2" charset="-122"/>
                <a:ea typeface="微软雅黑" panose="020B0503020204020204" charset="-122"/>
              </a:rPr>
              <a:t>-</a:t>
            </a:r>
            <a:r>
              <a:rPr lang="zh-CN" altLang="en-US" sz="1600">
                <a:solidFill>
                  <a:srgbClr val="314672"/>
                </a:solidFill>
                <a:uFillTx/>
                <a:latin typeface="宋体" panose="02010600030101010101" pitchFamily="2" charset="-122"/>
                <a:ea typeface="微软雅黑" panose="020B0503020204020204" charset="-122"/>
              </a:rPr>
              <a:t>24时，31个省（自治区、直辖市）和新疆生产建设兵团报告新增本土确诊病例</a:t>
            </a:r>
            <a:r>
              <a:rPr lang="en-US" altLang="zh-CN" sz="1600">
                <a:solidFill>
                  <a:srgbClr val="314672"/>
                </a:solidFill>
                <a:uFillTx/>
                <a:latin typeface="宋体" panose="02010600030101010101" pitchFamily="2" charset="-122"/>
                <a:ea typeface="微软雅黑" panose="020B0503020204020204" charset="-122"/>
              </a:rPr>
              <a:t>38</a:t>
            </a:r>
            <a:r>
              <a:rPr lang="zh-CN" altLang="en-US" sz="1600">
                <a:solidFill>
                  <a:srgbClr val="314672"/>
                </a:solidFill>
                <a:uFillTx/>
                <a:latin typeface="宋体" panose="02010600030101010101" pitchFamily="2" charset="-122"/>
                <a:ea typeface="微软雅黑" panose="020B0503020204020204" charset="-122"/>
              </a:rPr>
              <a:t>例，新增本土无症状感染者</a:t>
            </a:r>
            <a:r>
              <a:rPr lang="en-US" altLang="zh-CN" sz="1600">
                <a:solidFill>
                  <a:srgbClr val="314672"/>
                </a:solidFill>
                <a:uFillTx/>
                <a:latin typeface="宋体" panose="02010600030101010101" pitchFamily="2" charset="-122"/>
                <a:ea typeface="微软雅黑" panose="020B0503020204020204" charset="-122"/>
              </a:rPr>
              <a:t>251</a:t>
            </a:r>
            <a:r>
              <a:rPr lang="zh-CN" altLang="en-US" sz="1600">
                <a:solidFill>
                  <a:srgbClr val="314672"/>
                </a:solidFill>
                <a:uFillTx/>
                <a:latin typeface="宋体" panose="02010600030101010101" pitchFamily="2" charset="-122"/>
                <a:ea typeface="微软雅黑" panose="020B0503020204020204" charset="-122"/>
              </a:rPr>
              <a:t>例</a:t>
            </a:r>
            <a:endParaRPr lang="zh-CN" altLang="en-US"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endParaRPr lang="zh-CN" sz="16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en-US" altLang="zh-CN" sz="1600">
                <a:solidFill>
                  <a:srgbClr val="314672"/>
                </a:solidFill>
                <a:uFillTx/>
                <a:latin typeface="宋体" panose="02010600030101010101" pitchFamily="2" charset="-122"/>
                <a:ea typeface="微软雅黑" panose="020B0503020204020204" charset="-122"/>
              </a:rPr>
              <a:t>8</a:t>
            </a:r>
            <a:r>
              <a:rPr lang="zh-CN" altLang="en-US" sz="1600">
                <a:solidFill>
                  <a:srgbClr val="314672"/>
                </a:solidFill>
                <a:uFillTx/>
                <a:latin typeface="宋体" panose="02010600030101010101" pitchFamily="2" charset="-122"/>
                <a:ea typeface="微软雅黑" panose="020B0503020204020204" charset="-122"/>
              </a:rPr>
              <a:t>月</a:t>
            </a:r>
            <a:r>
              <a:rPr lang="en-US" altLang="zh-CN" sz="1600">
                <a:solidFill>
                  <a:srgbClr val="314672"/>
                </a:solidFill>
                <a:uFillTx/>
                <a:latin typeface="宋体" panose="02010600030101010101" pitchFamily="2" charset="-122"/>
                <a:ea typeface="微软雅黑" panose="020B0503020204020204" charset="-122"/>
              </a:rPr>
              <a:t>1</a:t>
            </a:r>
            <a:r>
              <a:rPr lang="zh-CN" altLang="en-US" sz="1600">
                <a:solidFill>
                  <a:srgbClr val="314672"/>
                </a:solidFill>
                <a:uFillTx/>
                <a:latin typeface="宋体" panose="02010600030101010101" pitchFamily="2" charset="-122"/>
                <a:ea typeface="微软雅黑" panose="020B0503020204020204" charset="-122"/>
              </a:rPr>
              <a:t>日新增病例情况</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mj-lt"/>
              <a:buAutoNum type="arabicPeriod"/>
            </a:pPr>
            <a:r>
              <a:rPr lang="zh-CN" sz="1600">
                <a:solidFill>
                  <a:srgbClr val="314672"/>
                </a:solidFill>
                <a:uFillTx/>
                <a:latin typeface="宋体" panose="02010600030101010101" pitchFamily="2" charset="-122"/>
                <a:ea typeface="微软雅黑" panose="020B0503020204020204" charset="-122"/>
              </a:rPr>
              <a:t>新增本土确诊：海南12例，甘肃10例，内蒙古8例，广西4例，山东3例，四川1例</a:t>
            </a:r>
            <a:endParaRPr lang="zh-CN"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mj-lt"/>
              <a:buAutoNum type="arabicPeriod"/>
            </a:pPr>
            <a:r>
              <a:rPr lang="zh-CN" altLang="en-US" sz="1600">
                <a:solidFill>
                  <a:srgbClr val="314672"/>
                </a:solidFill>
                <a:uFillTx/>
                <a:latin typeface="宋体" panose="02010600030101010101" pitchFamily="2" charset="-122"/>
                <a:ea typeface="微软雅黑" panose="020B0503020204020204" charset="-122"/>
              </a:rPr>
              <a:t>新增本土无症状：广西74例，河南56例，甘肃37例，山东36例，新疆20例，兵团11例，四川5例，浙江4例，内蒙古3例，河北1例，江西1例，广东1例，海南1例，云南1例</a:t>
            </a:r>
            <a:endParaRPr lang="zh-CN" altLang="en-US"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grpSp>
        <p:nvGrpSpPr>
          <p:cNvPr id="5" name="组合 4"/>
          <p:cNvGrpSpPr>
            <a:grpSpLocks noChangeAspect="1"/>
          </p:cNvGrpSpPr>
          <p:nvPr/>
        </p:nvGrpSpPr>
        <p:grpSpPr>
          <a:xfrm>
            <a:off x="436245" y="659130"/>
            <a:ext cx="5525554" cy="3443389"/>
            <a:chOff x="594" y="2465"/>
            <a:chExt cx="10483" cy="6532"/>
          </a:xfrm>
        </p:grpSpPr>
        <p:sp>
          <p:nvSpPr>
            <p:cNvPr id="65" name="Freeform 32"/>
            <p:cNvSpPr/>
            <p:nvPr/>
          </p:nvSpPr>
          <p:spPr bwMode="auto">
            <a:xfrm>
              <a:off x="594" y="6480"/>
              <a:ext cx="2175" cy="2193"/>
            </a:xfrm>
            <a:custGeom>
              <a:avLst/>
              <a:gdLst>
                <a:gd name="T0" fmla="*/ 813 w 1084"/>
                <a:gd name="T1" fmla="*/ 80 h 1091"/>
                <a:gd name="T2" fmla="*/ 862 w 1084"/>
                <a:gd name="T3" fmla="*/ 104 h 1091"/>
                <a:gd name="T4" fmla="*/ 878 w 1084"/>
                <a:gd name="T5" fmla="*/ 137 h 1091"/>
                <a:gd name="T6" fmla="*/ 904 w 1084"/>
                <a:gd name="T7" fmla="*/ 234 h 1091"/>
                <a:gd name="T8" fmla="*/ 910 w 1084"/>
                <a:gd name="T9" fmla="*/ 319 h 1091"/>
                <a:gd name="T10" fmla="*/ 940 w 1084"/>
                <a:gd name="T11" fmla="*/ 344 h 1091"/>
                <a:gd name="T12" fmla="*/ 962 w 1084"/>
                <a:gd name="T13" fmla="*/ 378 h 1091"/>
                <a:gd name="T14" fmla="*/ 961 w 1084"/>
                <a:gd name="T15" fmla="*/ 442 h 1091"/>
                <a:gd name="T16" fmla="*/ 955 w 1084"/>
                <a:gd name="T17" fmla="*/ 583 h 1091"/>
                <a:gd name="T18" fmla="*/ 944 w 1084"/>
                <a:gd name="T19" fmla="*/ 613 h 1091"/>
                <a:gd name="T20" fmla="*/ 914 w 1084"/>
                <a:gd name="T21" fmla="*/ 644 h 1091"/>
                <a:gd name="T22" fmla="*/ 900 w 1084"/>
                <a:gd name="T23" fmla="*/ 699 h 1091"/>
                <a:gd name="T24" fmla="*/ 889 w 1084"/>
                <a:gd name="T25" fmla="*/ 736 h 1091"/>
                <a:gd name="T26" fmla="*/ 918 w 1084"/>
                <a:gd name="T27" fmla="*/ 775 h 1091"/>
                <a:gd name="T28" fmla="*/ 964 w 1084"/>
                <a:gd name="T29" fmla="*/ 800 h 1091"/>
                <a:gd name="T30" fmla="*/ 998 w 1084"/>
                <a:gd name="T31" fmla="*/ 822 h 1091"/>
                <a:gd name="T32" fmla="*/ 1071 w 1084"/>
                <a:gd name="T33" fmla="*/ 884 h 1091"/>
                <a:gd name="T34" fmla="*/ 1041 w 1084"/>
                <a:gd name="T35" fmla="*/ 941 h 1091"/>
                <a:gd name="T36" fmla="*/ 1045 w 1084"/>
                <a:gd name="T37" fmla="*/ 1019 h 1091"/>
                <a:gd name="T38" fmla="*/ 1020 w 1084"/>
                <a:gd name="T39" fmla="*/ 1037 h 1091"/>
                <a:gd name="T40" fmla="*/ 987 w 1084"/>
                <a:gd name="T41" fmla="*/ 1052 h 1091"/>
                <a:gd name="T42" fmla="*/ 969 w 1084"/>
                <a:gd name="T43" fmla="*/ 1080 h 1091"/>
                <a:gd name="T44" fmla="*/ 869 w 1084"/>
                <a:gd name="T45" fmla="*/ 1058 h 1091"/>
                <a:gd name="T46" fmla="*/ 785 w 1084"/>
                <a:gd name="T47" fmla="*/ 1048 h 1091"/>
                <a:gd name="T48" fmla="*/ 699 w 1084"/>
                <a:gd name="T49" fmla="*/ 1065 h 1091"/>
                <a:gd name="T50" fmla="*/ 651 w 1084"/>
                <a:gd name="T51" fmla="*/ 1064 h 1091"/>
                <a:gd name="T52" fmla="*/ 625 w 1084"/>
                <a:gd name="T53" fmla="*/ 1052 h 1091"/>
                <a:gd name="T54" fmla="*/ 553 w 1084"/>
                <a:gd name="T55" fmla="*/ 1066 h 1091"/>
                <a:gd name="T56" fmla="*/ 458 w 1084"/>
                <a:gd name="T57" fmla="*/ 1047 h 1091"/>
                <a:gd name="T58" fmla="*/ 440 w 1084"/>
                <a:gd name="T59" fmla="*/ 1020 h 1091"/>
                <a:gd name="T60" fmla="*/ 418 w 1084"/>
                <a:gd name="T61" fmla="*/ 987 h 1091"/>
                <a:gd name="T62" fmla="*/ 410 w 1084"/>
                <a:gd name="T63" fmla="*/ 891 h 1091"/>
                <a:gd name="T64" fmla="*/ 384 w 1084"/>
                <a:gd name="T65" fmla="*/ 856 h 1091"/>
                <a:gd name="T66" fmla="*/ 336 w 1084"/>
                <a:gd name="T67" fmla="*/ 814 h 1091"/>
                <a:gd name="T68" fmla="*/ 255 w 1084"/>
                <a:gd name="T69" fmla="*/ 727 h 1091"/>
                <a:gd name="T70" fmla="*/ 231 w 1084"/>
                <a:gd name="T71" fmla="*/ 715 h 1091"/>
                <a:gd name="T72" fmla="*/ 176 w 1084"/>
                <a:gd name="T73" fmla="*/ 686 h 1091"/>
                <a:gd name="T74" fmla="*/ 133 w 1084"/>
                <a:gd name="T75" fmla="*/ 706 h 1091"/>
                <a:gd name="T76" fmla="*/ 99 w 1084"/>
                <a:gd name="T77" fmla="*/ 694 h 1091"/>
                <a:gd name="T78" fmla="*/ 27 w 1084"/>
                <a:gd name="T79" fmla="*/ 672 h 1091"/>
                <a:gd name="T80" fmla="*/ 4 w 1084"/>
                <a:gd name="T81" fmla="*/ 645 h 1091"/>
                <a:gd name="T82" fmla="*/ 25 w 1084"/>
                <a:gd name="T83" fmla="*/ 609 h 1091"/>
                <a:gd name="T84" fmla="*/ 50 w 1084"/>
                <a:gd name="T85" fmla="*/ 539 h 1091"/>
                <a:gd name="T86" fmla="*/ 75 w 1084"/>
                <a:gd name="T87" fmla="*/ 526 h 1091"/>
                <a:gd name="T88" fmla="*/ 113 w 1084"/>
                <a:gd name="T89" fmla="*/ 487 h 1091"/>
                <a:gd name="T90" fmla="*/ 131 w 1084"/>
                <a:gd name="T91" fmla="*/ 460 h 1091"/>
                <a:gd name="T92" fmla="*/ 146 w 1084"/>
                <a:gd name="T93" fmla="*/ 431 h 1091"/>
                <a:gd name="T94" fmla="*/ 157 w 1084"/>
                <a:gd name="T95" fmla="*/ 402 h 1091"/>
                <a:gd name="T96" fmla="*/ 188 w 1084"/>
                <a:gd name="T97" fmla="*/ 370 h 1091"/>
                <a:gd name="T98" fmla="*/ 241 w 1084"/>
                <a:gd name="T99" fmla="*/ 341 h 1091"/>
                <a:gd name="T100" fmla="*/ 284 w 1084"/>
                <a:gd name="T101" fmla="*/ 341 h 1091"/>
                <a:gd name="T102" fmla="*/ 318 w 1084"/>
                <a:gd name="T103" fmla="*/ 331 h 1091"/>
                <a:gd name="T104" fmla="*/ 352 w 1084"/>
                <a:gd name="T105" fmla="*/ 305 h 1091"/>
                <a:gd name="T106" fmla="*/ 383 w 1084"/>
                <a:gd name="T107" fmla="*/ 222 h 1091"/>
                <a:gd name="T108" fmla="*/ 405 w 1084"/>
                <a:gd name="T109" fmla="*/ 198 h 1091"/>
                <a:gd name="T110" fmla="*/ 431 w 1084"/>
                <a:gd name="T111" fmla="*/ 161 h 1091"/>
                <a:gd name="T112" fmla="*/ 473 w 1084"/>
                <a:gd name="T113" fmla="*/ 125 h 1091"/>
                <a:gd name="T114" fmla="*/ 512 w 1084"/>
                <a:gd name="T115" fmla="*/ 94 h 1091"/>
                <a:gd name="T116" fmla="*/ 623 w 1084"/>
                <a:gd name="T117" fmla="*/ 61 h 1091"/>
                <a:gd name="T118" fmla="*/ 648 w 1084"/>
                <a:gd name="T119" fmla="*/ 20 h 1091"/>
                <a:gd name="T120" fmla="*/ 674 w 1084"/>
                <a:gd name="T121" fmla="*/ 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4" h="1091">
                  <a:moveTo>
                    <a:pt x="730" y="4"/>
                  </a:moveTo>
                  <a:cubicBezTo>
                    <a:pt x="730" y="10"/>
                    <a:pt x="732" y="15"/>
                    <a:pt x="733" y="19"/>
                  </a:cubicBezTo>
                  <a:cubicBezTo>
                    <a:pt x="733" y="22"/>
                    <a:pt x="734" y="26"/>
                    <a:pt x="735" y="30"/>
                  </a:cubicBezTo>
                  <a:cubicBezTo>
                    <a:pt x="735" y="30"/>
                    <a:pt x="735" y="30"/>
                    <a:pt x="736" y="30"/>
                  </a:cubicBezTo>
                  <a:cubicBezTo>
                    <a:pt x="736" y="31"/>
                    <a:pt x="736" y="32"/>
                    <a:pt x="736" y="33"/>
                  </a:cubicBezTo>
                  <a:cubicBezTo>
                    <a:pt x="738" y="39"/>
                    <a:pt x="741" y="46"/>
                    <a:pt x="744" y="52"/>
                  </a:cubicBezTo>
                  <a:cubicBezTo>
                    <a:pt x="744" y="52"/>
                    <a:pt x="745" y="53"/>
                    <a:pt x="745" y="53"/>
                  </a:cubicBezTo>
                  <a:cubicBezTo>
                    <a:pt x="745" y="54"/>
                    <a:pt x="745" y="54"/>
                    <a:pt x="745" y="55"/>
                  </a:cubicBezTo>
                  <a:cubicBezTo>
                    <a:pt x="747" y="56"/>
                    <a:pt x="749" y="58"/>
                    <a:pt x="751" y="59"/>
                  </a:cubicBezTo>
                  <a:cubicBezTo>
                    <a:pt x="751" y="60"/>
                    <a:pt x="751" y="60"/>
                    <a:pt x="752" y="61"/>
                  </a:cubicBezTo>
                  <a:cubicBezTo>
                    <a:pt x="753" y="62"/>
                    <a:pt x="754" y="61"/>
                    <a:pt x="755" y="63"/>
                  </a:cubicBezTo>
                  <a:cubicBezTo>
                    <a:pt x="772" y="63"/>
                    <a:pt x="792" y="62"/>
                    <a:pt x="803" y="68"/>
                  </a:cubicBezTo>
                  <a:cubicBezTo>
                    <a:pt x="803" y="69"/>
                    <a:pt x="803" y="69"/>
                    <a:pt x="804" y="70"/>
                  </a:cubicBezTo>
                  <a:cubicBezTo>
                    <a:pt x="804" y="70"/>
                    <a:pt x="805" y="70"/>
                    <a:pt x="805" y="70"/>
                  </a:cubicBezTo>
                  <a:cubicBezTo>
                    <a:pt x="806" y="71"/>
                    <a:pt x="807" y="72"/>
                    <a:pt x="808" y="74"/>
                  </a:cubicBezTo>
                  <a:cubicBezTo>
                    <a:pt x="809" y="74"/>
                    <a:pt x="809" y="74"/>
                    <a:pt x="810" y="74"/>
                  </a:cubicBezTo>
                  <a:cubicBezTo>
                    <a:pt x="810" y="75"/>
                    <a:pt x="810" y="76"/>
                    <a:pt x="810" y="76"/>
                  </a:cubicBezTo>
                  <a:cubicBezTo>
                    <a:pt x="811" y="77"/>
                    <a:pt x="812" y="77"/>
                    <a:pt x="813" y="78"/>
                  </a:cubicBezTo>
                  <a:cubicBezTo>
                    <a:pt x="813" y="79"/>
                    <a:pt x="813" y="79"/>
                    <a:pt x="813" y="80"/>
                  </a:cubicBezTo>
                  <a:cubicBezTo>
                    <a:pt x="813" y="80"/>
                    <a:pt x="814" y="80"/>
                    <a:pt x="814" y="81"/>
                  </a:cubicBezTo>
                  <a:cubicBezTo>
                    <a:pt x="814" y="81"/>
                    <a:pt x="814" y="82"/>
                    <a:pt x="814" y="83"/>
                  </a:cubicBezTo>
                  <a:cubicBezTo>
                    <a:pt x="815" y="83"/>
                    <a:pt x="816" y="83"/>
                    <a:pt x="816" y="83"/>
                  </a:cubicBezTo>
                  <a:cubicBezTo>
                    <a:pt x="816" y="84"/>
                    <a:pt x="816" y="85"/>
                    <a:pt x="816" y="85"/>
                  </a:cubicBezTo>
                  <a:cubicBezTo>
                    <a:pt x="817" y="86"/>
                    <a:pt x="818" y="86"/>
                    <a:pt x="819" y="87"/>
                  </a:cubicBezTo>
                  <a:cubicBezTo>
                    <a:pt x="819" y="88"/>
                    <a:pt x="819" y="88"/>
                    <a:pt x="819" y="89"/>
                  </a:cubicBezTo>
                  <a:cubicBezTo>
                    <a:pt x="821" y="90"/>
                    <a:pt x="823" y="92"/>
                    <a:pt x="824" y="93"/>
                  </a:cubicBezTo>
                  <a:cubicBezTo>
                    <a:pt x="825" y="94"/>
                    <a:pt x="826" y="96"/>
                    <a:pt x="827" y="97"/>
                  </a:cubicBezTo>
                  <a:cubicBezTo>
                    <a:pt x="828" y="97"/>
                    <a:pt x="828" y="97"/>
                    <a:pt x="829" y="97"/>
                  </a:cubicBezTo>
                  <a:cubicBezTo>
                    <a:pt x="829" y="97"/>
                    <a:pt x="829" y="97"/>
                    <a:pt x="829" y="98"/>
                  </a:cubicBezTo>
                  <a:cubicBezTo>
                    <a:pt x="829" y="98"/>
                    <a:pt x="830" y="98"/>
                    <a:pt x="831" y="98"/>
                  </a:cubicBezTo>
                  <a:cubicBezTo>
                    <a:pt x="831" y="98"/>
                    <a:pt x="831" y="98"/>
                    <a:pt x="831" y="99"/>
                  </a:cubicBezTo>
                  <a:cubicBezTo>
                    <a:pt x="833" y="100"/>
                    <a:pt x="844" y="101"/>
                    <a:pt x="848" y="100"/>
                  </a:cubicBezTo>
                  <a:cubicBezTo>
                    <a:pt x="848" y="99"/>
                    <a:pt x="848" y="99"/>
                    <a:pt x="848" y="99"/>
                  </a:cubicBezTo>
                  <a:cubicBezTo>
                    <a:pt x="851" y="99"/>
                    <a:pt x="855" y="99"/>
                    <a:pt x="858" y="100"/>
                  </a:cubicBezTo>
                  <a:cubicBezTo>
                    <a:pt x="859" y="100"/>
                    <a:pt x="860" y="101"/>
                    <a:pt x="860" y="102"/>
                  </a:cubicBezTo>
                  <a:cubicBezTo>
                    <a:pt x="860" y="102"/>
                    <a:pt x="861" y="102"/>
                    <a:pt x="861" y="102"/>
                  </a:cubicBezTo>
                  <a:cubicBezTo>
                    <a:pt x="861" y="103"/>
                    <a:pt x="861" y="103"/>
                    <a:pt x="861" y="104"/>
                  </a:cubicBezTo>
                  <a:cubicBezTo>
                    <a:pt x="861" y="104"/>
                    <a:pt x="862" y="104"/>
                    <a:pt x="862" y="104"/>
                  </a:cubicBezTo>
                  <a:cubicBezTo>
                    <a:pt x="862" y="105"/>
                    <a:pt x="862" y="106"/>
                    <a:pt x="862" y="107"/>
                  </a:cubicBezTo>
                  <a:cubicBezTo>
                    <a:pt x="862" y="107"/>
                    <a:pt x="863" y="107"/>
                    <a:pt x="863" y="107"/>
                  </a:cubicBezTo>
                  <a:cubicBezTo>
                    <a:pt x="863" y="108"/>
                    <a:pt x="863" y="110"/>
                    <a:pt x="863" y="111"/>
                  </a:cubicBezTo>
                  <a:cubicBezTo>
                    <a:pt x="863" y="111"/>
                    <a:pt x="863" y="111"/>
                    <a:pt x="864" y="111"/>
                  </a:cubicBezTo>
                  <a:cubicBezTo>
                    <a:pt x="864" y="112"/>
                    <a:pt x="864" y="114"/>
                    <a:pt x="864" y="115"/>
                  </a:cubicBezTo>
                  <a:cubicBezTo>
                    <a:pt x="864" y="115"/>
                    <a:pt x="864" y="115"/>
                    <a:pt x="865" y="115"/>
                  </a:cubicBezTo>
                  <a:cubicBezTo>
                    <a:pt x="865" y="116"/>
                    <a:pt x="865" y="117"/>
                    <a:pt x="865" y="117"/>
                  </a:cubicBezTo>
                  <a:cubicBezTo>
                    <a:pt x="865" y="117"/>
                    <a:pt x="865" y="117"/>
                    <a:pt x="866" y="117"/>
                  </a:cubicBezTo>
                  <a:cubicBezTo>
                    <a:pt x="866" y="119"/>
                    <a:pt x="866" y="120"/>
                    <a:pt x="866" y="121"/>
                  </a:cubicBezTo>
                  <a:cubicBezTo>
                    <a:pt x="867" y="121"/>
                    <a:pt x="867" y="121"/>
                    <a:pt x="867" y="121"/>
                  </a:cubicBezTo>
                  <a:cubicBezTo>
                    <a:pt x="867" y="122"/>
                    <a:pt x="867" y="122"/>
                    <a:pt x="867" y="123"/>
                  </a:cubicBezTo>
                  <a:cubicBezTo>
                    <a:pt x="868" y="123"/>
                    <a:pt x="869" y="123"/>
                    <a:pt x="869" y="124"/>
                  </a:cubicBezTo>
                  <a:cubicBezTo>
                    <a:pt x="869" y="124"/>
                    <a:pt x="869" y="125"/>
                    <a:pt x="869" y="126"/>
                  </a:cubicBezTo>
                  <a:cubicBezTo>
                    <a:pt x="870" y="126"/>
                    <a:pt x="872" y="127"/>
                    <a:pt x="873" y="128"/>
                  </a:cubicBezTo>
                  <a:cubicBezTo>
                    <a:pt x="873" y="129"/>
                    <a:pt x="873" y="129"/>
                    <a:pt x="873" y="130"/>
                  </a:cubicBezTo>
                  <a:cubicBezTo>
                    <a:pt x="874" y="131"/>
                    <a:pt x="875" y="131"/>
                    <a:pt x="875" y="132"/>
                  </a:cubicBezTo>
                  <a:cubicBezTo>
                    <a:pt x="875" y="132"/>
                    <a:pt x="875" y="133"/>
                    <a:pt x="875" y="134"/>
                  </a:cubicBezTo>
                  <a:cubicBezTo>
                    <a:pt x="876" y="134"/>
                    <a:pt x="877" y="135"/>
                    <a:pt x="878" y="135"/>
                  </a:cubicBezTo>
                  <a:cubicBezTo>
                    <a:pt x="878" y="136"/>
                    <a:pt x="878" y="137"/>
                    <a:pt x="878" y="137"/>
                  </a:cubicBezTo>
                  <a:cubicBezTo>
                    <a:pt x="878" y="137"/>
                    <a:pt x="879" y="137"/>
                    <a:pt x="879" y="137"/>
                  </a:cubicBezTo>
                  <a:cubicBezTo>
                    <a:pt x="880" y="143"/>
                    <a:pt x="881" y="150"/>
                    <a:pt x="883" y="156"/>
                  </a:cubicBezTo>
                  <a:cubicBezTo>
                    <a:pt x="887" y="162"/>
                    <a:pt x="905" y="158"/>
                    <a:pt x="910" y="166"/>
                  </a:cubicBezTo>
                  <a:cubicBezTo>
                    <a:pt x="912" y="169"/>
                    <a:pt x="910" y="171"/>
                    <a:pt x="911" y="176"/>
                  </a:cubicBezTo>
                  <a:cubicBezTo>
                    <a:pt x="912" y="176"/>
                    <a:pt x="912" y="176"/>
                    <a:pt x="912" y="176"/>
                  </a:cubicBezTo>
                  <a:cubicBezTo>
                    <a:pt x="912" y="184"/>
                    <a:pt x="912" y="193"/>
                    <a:pt x="912" y="202"/>
                  </a:cubicBezTo>
                  <a:cubicBezTo>
                    <a:pt x="913" y="202"/>
                    <a:pt x="913" y="202"/>
                    <a:pt x="913" y="202"/>
                  </a:cubicBezTo>
                  <a:cubicBezTo>
                    <a:pt x="913" y="204"/>
                    <a:pt x="913" y="207"/>
                    <a:pt x="913" y="209"/>
                  </a:cubicBezTo>
                  <a:cubicBezTo>
                    <a:pt x="913" y="209"/>
                    <a:pt x="913" y="209"/>
                    <a:pt x="912" y="209"/>
                  </a:cubicBezTo>
                  <a:cubicBezTo>
                    <a:pt x="912" y="212"/>
                    <a:pt x="912" y="216"/>
                    <a:pt x="912" y="219"/>
                  </a:cubicBezTo>
                  <a:cubicBezTo>
                    <a:pt x="912" y="219"/>
                    <a:pt x="912" y="219"/>
                    <a:pt x="911" y="219"/>
                  </a:cubicBezTo>
                  <a:cubicBezTo>
                    <a:pt x="911" y="220"/>
                    <a:pt x="911" y="222"/>
                    <a:pt x="911" y="223"/>
                  </a:cubicBezTo>
                  <a:cubicBezTo>
                    <a:pt x="911" y="223"/>
                    <a:pt x="911" y="223"/>
                    <a:pt x="910" y="223"/>
                  </a:cubicBezTo>
                  <a:cubicBezTo>
                    <a:pt x="910" y="224"/>
                    <a:pt x="910" y="225"/>
                    <a:pt x="910" y="226"/>
                  </a:cubicBezTo>
                  <a:cubicBezTo>
                    <a:pt x="910" y="226"/>
                    <a:pt x="910" y="226"/>
                    <a:pt x="910" y="226"/>
                  </a:cubicBezTo>
                  <a:cubicBezTo>
                    <a:pt x="910" y="227"/>
                    <a:pt x="910" y="227"/>
                    <a:pt x="910" y="228"/>
                  </a:cubicBezTo>
                  <a:cubicBezTo>
                    <a:pt x="909" y="228"/>
                    <a:pt x="908" y="229"/>
                    <a:pt x="907" y="230"/>
                  </a:cubicBezTo>
                  <a:cubicBezTo>
                    <a:pt x="907" y="231"/>
                    <a:pt x="906" y="232"/>
                    <a:pt x="906" y="233"/>
                  </a:cubicBezTo>
                  <a:cubicBezTo>
                    <a:pt x="905" y="233"/>
                    <a:pt x="905" y="234"/>
                    <a:pt x="904" y="234"/>
                  </a:cubicBezTo>
                  <a:cubicBezTo>
                    <a:pt x="904" y="235"/>
                    <a:pt x="904" y="236"/>
                    <a:pt x="904" y="237"/>
                  </a:cubicBezTo>
                  <a:cubicBezTo>
                    <a:pt x="904" y="237"/>
                    <a:pt x="904" y="237"/>
                    <a:pt x="903" y="237"/>
                  </a:cubicBezTo>
                  <a:cubicBezTo>
                    <a:pt x="903" y="237"/>
                    <a:pt x="903" y="238"/>
                    <a:pt x="903" y="239"/>
                  </a:cubicBezTo>
                  <a:cubicBezTo>
                    <a:pt x="903" y="239"/>
                    <a:pt x="903" y="239"/>
                    <a:pt x="902" y="239"/>
                  </a:cubicBezTo>
                  <a:cubicBezTo>
                    <a:pt x="902" y="239"/>
                    <a:pt x="902" y="240"/>
                    <a:pt x="902" y="241"/>
                  </a:cubicBezTo>
                  <a:cubicBezTo>
                    <a:pt x="902" y="241"/>
                    <a:pt x="902" y="241"/>
                    <a:pt x="901" y="241"/>
                  </a:cubicBezTo>
                  <a:cubicBezTo>
                    <a:pt x="901" y="242"/>
                    <a:pt x="901" y="243"/>
                    <a:pt x="901" y="244"/>
                  </a:cubicBezTo>
                  <a:cubicBezTo>
                    <a:pt x="901" y="244"/>
                    <a:pt x="901" y="244"/>
                    <a:pt x="901" y="244"/>
                  </a:cubicBezTo>
                  <a:cubicBezTo>
                    <a:pt x="901" y="245"/>
                    <a:pt x="901" y="246"/>
                    <a:pt x="901" y="247"/>
                  </a:cubicBezTo>
                  <a:cubicBezTo>
                    <a:pt x="900" y="247"/>
                    <a:pt x="900" y="247"/>
                    <a:pt x="900" y="247"/>
                  </a:cubicBezTo>
                  <a:cubicBezTo>
                    <a:pt x="900" y="248"/>
                    <a:pt x="900" y="249"/>
                    <a:pt x="900" y="250"/>
                  </a:cubicBezTo>
                  <a:cubicBezTo>
                    <a:pt x="895" y="263"/>
                    <a:pt x="899" y="281"/>
                    <a:pt x="902" y="292"/>
                  </a:cubicBezTo>
                  <a:cubicBezTo>
                    <a:pt x="903" y="296"/>
                    <a:pt x="904" y="300"/>
                    <a:pt x="904" y="304"/>
                  </a:cubicBezTo>
                  <a:cubicBezTo>
                    <a:pt x="904" y="304"/>
                    <a:pt x="905" y="304"/>
                    <a:pt x="905" y="304"/>
                  </a:cubicBezTo>
                  <a:cubicBezTo>
                    <a:pt x="905" y="306"/>
                    <a:pt x="906" y="308"/>
                    <a:pt x="906" y="309"/>
                  </a:cubicBezTo>
                  <a:cubicBezTo>
                    <a:pt x="906" y="309"/>
                    <a:pt x="907" y="309"/>
                    <a:pt x="907" y="309"/>
                  </a:cubicBezTo>
                  <a:cubicBezTo>
                    <a:pt x="907" y="311"/>
                    <a:pt x="907" y="313"/>
                    <a:pt x="908" y="315"/>
                  </a:cubicBezTo>
                  <a:cubicBezTo>
                    <a:pt x="908" y="315"/>
                    <a:pt x="908" y="315"/>
                    <a:pt x="909" y="315"/>
                  </a:cubicBezTo>
                  <a:cubicBezTo>
                    <a:pt x="909" y="316"/>
                    <a:pt x="909" y="318"/>
                    <a:pt x="910" y="319"/>
                  </a:cubicBezTo>
                  <a:cubicBezTo>
                    <a:pt x="910" y="319"/>
                    <a:pt x="910" y="319"/>
                    <a:pt x="910" y="319"/>
                  </a:cubicBezTo>
                  <a:cubicBezTo>
                    <a:pt x="911" y="320"/>
                    <a:pt x="911" y="322"/>
                    <a:pt x="911" y="323"/>
                  </a:cubicBezTo>
                  <a:cubicBezTo>
                    <a:pt x="912" y="323"/>
                    <a:pt x="912" y="323"/>
                    <a:pt x="912" y="323"/>
                  </a:cubicBezTo>
                  <a:cubicBezTo>
                    <a:pt x="913" y="324"/>
                    <a:pt x="913" y="325"/>
                    <a:pt x="913" y="326"/>
                  </a:cubicBezTo>
                  <a:cubicBezTo>
                    <a:pt x="914" y="327"/>
                    <a:pt x="914" y="327"/>
                    <a:pt x="915" y="327"/>
                  </a:cubicBezTo>
                  <a:cubicBezTo>
                    <a:pt x="915" y="328"/>
                    <a:pt x="915" y="329"/>
                    <a:pt x="915" y="329"/>
                  </a:cubicBezTo>
                  <a:cubicBezTo>
                    <a:pt x="917" y="331"/>
                    <a:pt x="918" y="332"/>
                    <a:pt x="920" y="334"/>
                  </a:cubicBezTo>
                  <a:cubicBezTo>
                    <a:pt x="921" y="335"/>
                    <a:pt x="921" y="335"/>
                    <a:pt x="922" y="336"/>
                  </a:cubicBezTo>
                  <a:cubicBezTo>
                    <a:pt x="923" y="337"/>
                    <a:pt x="924" y="337"/>
                    <a:pt x="926" y="337"/>
                  </a:cubicBezTo>
                  <a:cubicBezTo>
                    <a:pt x="926" y="338"/>
                    <a:pt x="926" y="338"/>
                    <a:pt x="927" y="339"/>
                  </a:cubicBezTo>
                  <a:cubicBezTo>
                    <a:pt x="927" y="339"/>
                    <a:pt x="928" y="339"/>
                    <a:pt x="928" y="339"/>
                  </a:cubicBezTo>
                  <a:cubicBezTo>
                    <a:pt x="928" y="339"/>
                    <a:pt x="928" y="340"/>
                    <a:pt x="928" y="340"/>
                  </a:cubicBezTo>
                  <a:cubicBezTo>
                    <a:pt x="930" y="340"/>
                    <a:pt x="931" y="341"/>
                    <a:pt x="932" y="341"/>
                  </a:cubicBezTo>
                  <a:cubicBezTo>
                    <a:pt x="932" y="341"/>
                    <a:pt x="932" y="341"/>
                    <a:pt x="932" y="342"/>
                  </a:cubicBezTo>
                  <a:cubicBezTo>
                    <a:pt x="933" y="342"/>
                    <a:pt x="934" y="342"/>
                    <a:pt x="935" y="342"/>
                  </a:cubicBezTo>
                  <a:cubicBezTo>
                    <a:pt x="935" y="342"/>
                    <a:pt x="935" y="342"/>
                    <a:pt x="935" y="343"/>
                  </a:cubicBezTo>
                  <a:cubicBezTo>
                    <a:pt x="936" y="343"/>
                    <a:pt x="937" y="343"/>
                    <a:pt x="938" y="343"/>
                  </a:cubicBezTo>
                  <a:cubicBezTo>
                    <a:pt x="938" y="344"/>
                    <a:pt x="938" y="344"/>
                    <a:pt x="938" y="344"/>
                  </a:cubicBezTo>
                  <a:cubicBezTo>
                    <a:pt x="939" y="344"/>
                    <a:pt x="939" y="344"/>
                    <a:pt x="940" y="344"/>
                  </a:cubicBezTo>
                  <a:cubicBezTo>
                    <a:pt x="940" y="345"/>
                    <a:pt x="941" y="346"/>
                    <a:pt x="941" y="346"/>
                  </a:cubicBezTo>
                  <a:cubicBezTo>
                    <a:pt x="942" y="346"/>
                    <a:pt x="943" y="347"/>
                    <a:pt x="944" y="347"/>
                  </a:cubicBezTo>
                  <a:cubicBezTo>
                    <a:pt x="945" y="348"/>
                    <a:pt x="946" y="349"/>
                    <a:pt x="946" y="350"/>
                  </a:cubicBezTo>
                  <a:cubicBezTo>
                    <a:pt x="947" y="350"/>
                    <a:pt x="947" y="350"/>
                    <a:pt x="948" y="350"/>
                  </a:cubicBezTo>
                  <a:cubicBezTo>
                    <a:pt x="948" y="350"/>
                    <a:pt x="949" y="351"/>
                    <a:pt x="949" y="352"/>
                  </a:cubicBezTo>
                  <a:cubicBezTo>
                    <a:pt x="950" y="352"/>
                    <a:pt x="951" y="353"/>
                    <a:pt x="953" y="354"/>
                  </a:cubicBezTo>
                  <a:cubicBezTo>
                    <a:pt x="953" y="355"/>
                    <a:pt x="953" y="355"/>
                    <a:pt x="953" y="356"/>
                  </a:cubicBezTo>
                  <a:cubicBezTo>
                    <a:pt x="953" y="357"/>
                    <a:pt x="954" y="357"/>
                    <a:pt x="955" y="358"/>
                  </a:cubicBezTo>
                  <a:cubicBezTo>
                    <a:pt x="955" y="358"/>
                    <a:pt x="955" y="359"/>
                    <a:pt x="955" y="360"/>
                  </a:cubicBezTo>
                  <a:cubicBezTo>
                    <a:pt x="956" y="360"/>
                    <a:pt x="956" y="360"/>
                    <a:pt x="956" y="360"/>
                  </a:cubicBezTo>
                  <a:cubicBezTo>
                    <a:pt x="957" y="361"/>
                    <a:pt x="957" y="363"/>
                    <a:pt x="958" y="365"/>
                  </a:cubicBezTo>
                  <a:cubicBezTo>
                    <a:pt x="958" y="365"/>
                    <a:pt x="959" y="365"/>
                    <a:pt x="959" y="365"/>
                  </a:cubicBezTo>
                  <a:cubicBezTo>
                    <a:pt x="959" y="366"/>
                    <a:pt x="959" y="367"/>
                    <a:pt x="959" y="368"/>
                  </a:cubicBezTo>
                  <a:cubicBezTo>
                    <a:pt x="959" y="368"/>
                    <a:pt x="959" y="368"/>
                    <a:pt x="960" y="368"/>
                  </a:cubicBezTo>
                  <a:cubicBezTo>
                    <a:pt x="960" y="369"/>
                    <a:pt x="960" y="370"/>
                    <a:pt x="960" y="370"/>
                  </a:cubicBezTo>
                  <a:cubicBezTo>
                    <a:pt x="960" y="370"/>
                    <a:pt x="960" y="370"/>
                    <a:pt x="961" y="370"/>
                  </a:cubicBezTo>
                  <a:cubicBezTo>
                    <a:pt x="961" y="372"/>
                    <a:pt x="961" y="373"/>
                    <a:pt x="961" y="374"/>
                  </a:cubicBezTo>
                  <a:cubicBezTo>
                    <a:pt x="961" y="374"/>
                    <a:pt x="961" y="374"/>
                    <a:pt x="962" y="374"/>
                  </a:cubicBezTo>
                  <a:cubicBezTo>
                    <a:pt x="962" y="375"/>
                    <a:pt x="962" y="377"/>
                    <a:pt x="962" y="378"/>
                  </a:cubicBezTo>
                  <a:cubicBezTo>
                    <a:pt x="962" y="378"/>
                    <a:pt x="962" y="378"/>
                    <a:pt x="962" y="378"/>
                  </a:cubicBezTo>
                  <a:cubicBezTo>
                    <a:pt x="962" y="380"/>
                    <a:pt x="962" y="382"/>
                    <a:pt x="962" y="384"/>
                  </a:cubicBezTo>
                  <a:cubicBezTo>
                    <a:pt x="963" y="384"/>
                    <a:pt x="963" y="384"/>
                    <a:pt x="963" y="384"/>
                  </a:cubicBezTo>
                  <a:cubicBezTo>
                    <a:pt x="963" y="386"/>
                    <a:pt x="963" y="388"/>
                    <a:pt x="963" y="390"/>
                  </a:cubicBezTo>
                  <a:cubicBezTo>
                    <a:pt x="964" y="390"/>
                    <a:pt x="964" y="390"/>
                    <a:pt x="964" y="390"/>
                  </a:cubicBezTo>
                  <a:cubicBezTo>
                    <a:pt x="964" y="393"/>
                    <a:pt x="964" y="396"/>
                    <a:pt x="964" y="398"/>
                  </a:cubicBezTo>
                  <a:cubicBezTo>
                    <a:pt x="965" y="398"/>
                    <a:pt x="965" y="398"/>
                    <a:pt x="965" y="398"/>
                  </a:cubicBezTo>
                  <a:cubicBezTo>
                    <a:pt x="965" y="402"/>
                    <a:pt x="965" y="405"/>
                    <a:pt x="965" y="409"/>
                  </a:cubicBezTo>
                  <a:cubicBezTo>
                    <a:pt x="965" y="409"/>
                    <a:pt x="966" y="409"/>
                    <a:pt x="966" y="409"/>
                  </a:cubicBezTo>
                  <a:cubicBezTo>
                    <a:pt x="966" y="414"/>
                    <a:pt x="966" y="420"/>
                    <a:pt x="966" y="425"/>
                  </a:cubicBezTo>
                  <a:cubicBezTo>
                    <a:pt x="966" y="425"/>
                    <a:pt x="965" y="425"/>
                    <a:pt x="965" y="425"/>
                  </a:cubicBezTo>
                  <a:cubicBezTo>
                    <a:pt x="965" y="427"/>
                    <a:pt x="965" y="429"/>
                    <a:pt x="965" y="431"/>
                  </a:cubicBezTo>
                  <a:cubicBezTo>
                    <a:pt x="965" y="431"/>
                    <a:pt x="965" y="431"/>
                    <a:pt x="964" y="431"/>
                  </a:cubicBezTo>
                  <a:cubicBezTo>
                    <a:pt x="964" y="433"/>
                    <a:pt x="964" y="436"/>
                    <a:pt x="963" y="438"/>
                  </a:cubicBezTo>
                  <a:cubicBezTo>
                    <a:pt x="963" y="438"/>
                    <a:pt x="963" y="438"/>
                    <a:pt x="962" y="438"/>
                  </a:cubicBezTo>
                  <a:cubicBezTo>
                    <a:pt x="962" y="438"/>
                    <a:pt x="962" y="439"/>
                    <a:pt x="962" y="439"/>
                  </a:cubicBezTo>
                  <a:cubicBezTo>
                    <a:pt x="962" y="439"/>
                    <a:pt x="962" y="439"/>
                    <a:pt x="962" y="439"/>
                  </a:cubicBezTo>
                  <a:cubicBezTo>
                    <a:pt x="962" y="440"/>
                    <a:pt x="962" y="441"/>
                    <a:pt x="962" y="442"/>
                  </a:cubicBezTo>
                  <a:cubicBezTo>
                    <a:pt x="961" y="442"/>
                    <a:pt x="961" y="442"/>
                    <a:pt x="961" y="442"/>
                  </a:cubicBezTo>
                  <a:cubicBezTo>
                    <a:pt x="961" y="443"/>
                    <a:pt x="961" y="443"/>
                    <a:pt x="961" y="444"/>
                  </a:cubicBezTo>
                  <a:cubicBezTo>
                    <a:pt x="960" y="444"/>
                    <a:pt x="960" y="444"/>
                    <a:pt x="960" y="444"/>
                  </a:cubicBezTo>
                  <a:cubicBezTo>
                    <a:pt x="960" y="445"/>
                    <a:pt x="960" y="445"/>
                    <a:pt x="960" y="446"/>
                  </a:cubicBezTo>
                  <a:cubicBezTo>
                    <a:pt x="959" y="446"/>
                    <a:pt x="959" y="446"/>
                    <a:pt x="959" y="446"/>
                  </a:cubicBezTo>
                  <a:cubicBezTo>
                    <a:pt x="959" y="446"/>
                    <a:pt x="959" y="447"/>
                    <a:pt x="959" y="448"/>
                  </a:cubicBezTo>
                  <a:cubicBezTo>
                    <a:pt x="956" y="453"/>
                    <a:pt x="953" y="460"/>
                    <a:pt x="953" y="468"/>
                  </a:cubicBezTo>
                  <a:cubicBezTo>
                    <a:pt x="952" y="479"/>
                    <a:pt x="954" y="484"/>
                    <a:pt x="958" y="491"/>
                  </a:cubicBezTo>
                  <a:cubicBezTo>
                    <a:pt x="958" y="492"/>
                    <a:pt x="959" y="493"/>
                    <a:pt x="959" y="494"/>
                  </a:cubicBezTo>
                  <a:cubicBezTo>
                    <a:pt x="959" y="494"/>
                    <a:pt x="960" y="495"/>
                    <a:pt x="961" y="495"/>
                  </a:cubicBezTo>
                  <a:cubicBezTo>
                    <a:pt x="961" y="497"/>
                    <a:pt x="961" y="498"/>
                    <a:pt x="962" y="500"/>
                  </a:cubicBezTo>
                  <a:cubicBezTo>
                    <a:pt x="962" y="500"/>
                    <a:pt x="962" y="500"/>
                    <a:pt x="962" y="500"/>
                  </a:cubicBezTo>
                  <a:cubicBezTo>
                    <a:pt x="962" y="509"/>
                    <a:pt x="962" y="518"/>
                    <a:pt x="962" y="527"/>
                  </a:cubicBezTo>
                  <a:cubicBezTo>
                    <a:pt x="961" y="527"/>
                    <a:pt x="961" y="527"/>
                    <a:pt x="961" y="527"/>
                  </a:cubicBezTo>
                  <a:cubicBezTo>
                    <a:pt x="961" y="532"/>
                    <a:pt x="961" y="538"/>
                    <a:pt x="961" y="543"/>
                  </a:cubicBezTo>
                  <a:cubicBezTo>
                    <a:pt x="960" y="543"/>
                    <a:pt x="960" y="543"/>
                    <a:pt x="960" y="543"/>
                  </a:cubicBezTo>
                  <a:cubicBezTo>
                    <a:pt x="960" y="554"/>
                    <a:pt x="960" y="565"/>
                    <a:pt x="960" y="576"/>
                  </a:cubicBezTo>
                  <a:cubicBezTo>
                    <a:pt x="959" y="576"/>
                    <a:pt x="959" y="576"/>
                    <a:pt x="959" y="576"/>
                  </a:cubicBezTo>
                  <a:cubicBezTo>
                    <a:pt x="959" y="578"/>
                    <a:pt x="958" y="579"/>
                    <a:pt x="958" y="581"/>
                  </a:cubicBezTo>
                  <a:cubicBezTo>
                    <a:pt x="957" y="582"/>
                    <a:pt x="956" y="582"/>
                    <a:pt x="955" y="583"/>
                  </a:cubicBezTo>
                  <a:cubicBezTo>
                    <a:pt x="955" y="584"/>
                    <a:pt x="955" y="584"/>
                    <a:pt x="955" y="585"/>
                  </a:cubicBezTo>
                  <a:cubicBezTo>
                    <a:pt x="954" y="585"/>
                    <a:pt x="953" y="586"/>
                    <a:pt x="953" y="587"/>
                  </a:cubicBezTo>
                  <a:cubicBezTo>
                    <a:pt x="952" y="588"/>
                    <a:pt x="952" y="589"/>
                    <a:pt x="952" y="590"/>
                  </a:cubicBezTo>
                  <a:cubicBezTo>
                    <a:pt x="951" y="590"/>
                    <a:pt x="951" y="590"/>
                    <a:pt x="951" y="590"/>
                  </a:cubicBezTo>
                  <a:cubicBezTo>
                    <a:pt x="951" y="591"/>
                    <a:pt x="951" y="592"/>
                    <a:pt x="951" y="593"/>
                  </a:cubicBezTo>
                  <a:cubicBezTo>
                    <a:pt x="950" y="593"/>
                    <a:pt x="950" y="593"/>
                    <a:pt x="950" y="593"/>
                  </a:cubicBezTo>
                  <a:cubicBezTo>
                    <a:pt x="950" y="593"/>
                    <a:pt x="950" y="594"/>
                    <a:pt x="950" y="595"/>
                  </a:cubicBezTo>
                  <a:cubicBezTo>
                    <a:pt x="950" y="595"/>
                    <a:pt x="949" y="595"/>
                    <a:pt x="949" y="595"/>
                  </a:cubicBezTo>
                  <a:cubicBezTo>
                    <a:pt x="949" y="596"/>
                    <a:pt x="949" y="596"/>
                    <a:pt x="949" y="597"/>
                  </a:cubicBezTo>
                  <a:cubicBezTo>
                    <a:pt x="949" y="597"/>
                    <a:pt x="948" y="597"/>
                    <a:pt x="948" y="597"/>
                  </a:cubicBezTo>
                  <a:cubicBezTo>
                    <a:pt x="948" y="598"/>
                    <a:pt x="948" y="599"/>
                    <a:pt x="948" y="600"/>
                  </a:cubicBezTo>
                  <a:cubicBezTo>
                    <a:pt x="948" y="600"/>
                    <a:pt x="947" y="600"/>
                    <a:pt x="947" y="600"/>
                  </a:cubicBezTo>
                  <a:cubicBezTo>
                    <a:pt x="947" y="601"/>
                    <a:pt x="947" y="602"/>
                    <a:pt x="947" y="603"/>
                  </a:cubicBezTo>
                  <a:cubicBezTo>
                    <a:pt x="947" y="603"/>
                    <a:pt x="947" y="603"/>
                    <a:pt x="946" y="603"/>
                  </a:cubicBezTo>
                  <a:cubicBezTo>
                    <a:pt x="946" y="604"/>
                    <a:pt x="946" y="604"/>
                    <a:pt x="946" y="605"/>
                  </a:cubicBezTo>
                  <a:cubicBezTo>
                    <a:pt x="946" y="605"/>
                    <a:pt x="946" y="605"/>
                    <a:pt x="945" y="605"/>
                  </a:cubicBezTo>
                  <a:cubicBezTo>
                    <a:pt x="945" y="607"/>
                    <a:pt x="945" y="609"/>
                    <a:pt x="944" y="611"/>
                  </a:cubicBezTo>
                  <a:cubicBezTo>
                    <a:pt x="944" y="611"/>
                    <a:pt x="944" y="611"/>
                    <a:pt x="944" y="611"/>
                  </a:cubicBezTo>
                  <a:cubicBezTo>
                    <a:pt x="944" y="611"/>
                    <a:pt x="944" y="612"/>
                    <a:pt x="944" y="613"/>
                  </a:cubicBezTo>
                  <a:cubicBezTo>
                    <a:pt x="943" y="613"/>
                    <a:pt x="943" y="613"/>
                    <a:pt x="943" y="613"/>
                  </a:cubicBezTo>
                  <a:cubicBezTo>
                    <a:pt x="942" y="615"/>
                    <a:pt x="941" y="618"/>
                    <a:pt x="940" y="621"/>
                  </a:cubicBezTo>
                  <a:cubicBezTo>
                    <a:pt x="939" y="621"/>
                    <a:pt x="939" y="621"/>
                    <a:pt x="938" y="622"/>
                  </a:cubicBezTo>
                  <a:cubicBezTo>
                    <a:pt x="938" y="622"/>
                    <a:pt x="938" y="623"/>
                    <a:pt x="938" y="623"/>
                  </a:cubicBezTo>
                  <a:cubicBezTo>
                    <a:pt x="938" y="624"/>
                    <a:pt x="937" y="624"/>
                    <a:pt x="936" y="624"/>
                  </a:cubicBezTo>
                  <a:cubicBezTo>
                    <a:pt x="935" y="626"/>
                    <a:pt x="934" y="627"/>
                    <a:pt x="933" y="629"/>
                  </a:cubicBezTo>
                  <a:cubicBezTo>
                    <a:pt x="932" y="629"/>
                    <a:pt x="932" y="629"/>
                    <a:pt x="931" y="629"/>
                  </a:cubicBezTo>
                  <a:cubicBezTo>
                    <a:pt x="931" y="629"/>
                    <a:pt x="930" y="630"/>
                    <a:pt x="930" y="631"/>
                  </a:cubicBezTo>
                  <a:cubicBezTo>
                    <a:pt x="929" y="631"/>
                    <a:pt x="928" y="631"/>
                    <a:pt x="927" y="631"/>
                  </a:cubicBezTo>
                  <a:cubicBezTo>
                    <a:pt x="926" y="632"/>
                    <a:pt x="926" y="633"/>
                    <a:pt x="926" y="633"/>
                  </a:cubicBezTo>
                  <a:cubicBezTo>
                    <a:pt x="925" y="633"/>
                    <a:pt x="924" y="633"/>
                    <a:pt x="924" y="633"/>
                  </a:cubicBezTo>
                  <a:cubicBezTo>
                    <a:pt x="923" y="634"/>
                    <a:pt x="923" y="635"/>
                    <a:pt x="922" y="636"/>
                  </a:cubicBezTo>
                  <a:cubicBezTo>
                    <a:pt x="921" y="636"/>
                    <a:pt x="921" y="636"/>
                    <a:pt x="920" y="636"/>
                  </a:cubicBezTo>
                  <a:cubicBezTo>
                    <a:pt x="919" y="637"/>
                    <a:pt x="918" y="638"/>
                    <a:pt x="918" y="639"/>
                  </a:cubicBezTo>
                  <a:cubicBezTo>
                    <a:pt x="917" y="639"/>
                    <a:pt x="917" y="639"/>
                    <a:pt x="917" y="639"/>
                  </a:cubicBezTo>
                  <a:cubicBezTo>
                    <a:pt x="917" y="640"/>
                    <a:pt x="917" y="641"/>
                    <a:pt x="917" y="641"/>
                  </a:cubicBezTo>
                  <a:cubicBezTo>
                    <a:pt x="916" y="642"/>
                    <a:pt x="915" y="642"/>
                    <a:pt x="915" y="642"/>
                  </a:cubicBezTo>
                  <a:cubicBezTo>
                    <a:pt x="915" y="643"/>
                    <a:pt x="915" y="643"/>
                    <a:pt x="915" y="644"/>
                  </a:cubicBezTo>
                  <a:cubicBezTo>
                    <a:pt x="915" y="644"/>
                    <a:pt x="914" y="644"/>
                    <a:pt x="914" y="644"/>
                  </a:cubicBezTo>
                  <a:cubicBezTo>
                    <a:pt x="914" y="645"/>
                    <a:pt x="914" y="645"/>
                    <a:pt x="914" y="646"/>
                  </a:cubicBezTo>
                  <a:cubicBezTo>
                    <a:pt x="914" y="646"/>
                    <a:pt x="913" y="646"/>
                    <a:pt x="913" y="646"/>
                  </a:cubicBezTo>
                  <a:cubicBezTo>
                    <a:pt x="912" y="649"/>
                    <a:pt x="913" y="656"/>
                    <a:pt x="914" y="659"/>
                  </a:cubicBezTo>
                  <a:cubicBezTo>
                    <a:pt x="914" y="659"/>
                    <a:pt x="915" y="659"/>
                    <a:pt x="915" y="659"/>
                  </a:cubicBezTo>
                  <a:cubicBezTo>
                    <a:pt x="915" y="660"/>
                    <a:pt x="915" y="662"/>
                    <a:pt x="915" y="663"/>
                  </a:cubicBezTo>
                  <a:cubicBezTo>
                    <a:pt x="915" y="663"/>
                    <a:pt x="915" y="663"/>
                    <a:pt x="916" y="663"/>
                  </a:cubicBezTo>
                  <a:cubicBezTo>
                    <a:pt x="917" y="667"/>
                    <a:pt x="914" y="679"/>
                    <a:pt x="912" y="681"/>
                  </a:cubicBezTo>
                  <a:cubicBezTo>
                    <a:pt x="912" y="681"/>
                    <a:pt x="911" y="681"/>
                    <a:pt x="910" y="682"/>
                  </a:cubicBezTo>
                  <a:cubicBezTo>
                    <a:pt x="910" y="682"/>
                    <a:pt x="910" y="683"/>
                    <a:pt x="910" y="683"/>
                  </a:cubicBezTo>
                  <a:cubicBezTo>
                    <a:pt x="910" y="684"/>
                    <a:pt x="909" y="684"/>
                    <a:pt x="909" y="684"/>
                  </a:cubicBezTo>
                  <a:cubicBezTo>
                    <a:pt x="909" y="685"/>
                    <a:pt x="909" y="686"/>
                    <a:pt x="909" y="686"/>
                  </a:cubicBezTo>
                  <a:cubicBezTo>
                    <a:pt x="908" y="687"/>
                    <a:pt x="907" y="687"/>
                    <a:pt x="906" y="688"/>
                  </a:cubicBezTo>
                  <a:cubicBezTo>
                    <a:pt x="906" y="688"/>
                    <a:pt x="906" y="689"/>
                    <a:pt x="906" y="690"/>
                  </a:cubicBezTo>
                  <a:cubicBezTo>
                    <a:pt x="905" y="690"/>
                    <a:pt x="904" y="691"/>
                    <a:pt x="903" y="691"/>
                  </a:cubicBezTo>
                  <a:cubicBezTo>
                    <a:pt x="903" y="692"/>
                    <a:pt x="903" y="693"/>
                    <a:pt x="903" y="693"/>
                  </a:cubicBezTo>
                  <a:cubicBezTo>
                    <a:pt x="903" y="694"/>
                    <a:pt x="902" y="694"/>
                    <a:pt x="901" y="694"/>
                  </a:cubicBezTo>
                  <a:cubicBezTo>
                    <a:pt x="901" y="695"/>
                    <a:pt x="901" y="696"/>
                    <a:pt x="901" y="697"/>
                  </a:cubicBezTo>
                  <a:cubicBezTo>
                    <a:pt x="900" y="697"/>
                    <a:pt x="900" y="697"/>
                    <a:pt x="900" y="697"/>
                  </a:cubicBezTo>
                  <a:cubicBezTo>
                    <a:pt x="900" y="697"/>
                    <a:pt x="900" y="698"/>
                    <a:pt x="900" y="699"/>
                  </a:cubicBezTo>
                  <a:cubicBezTo>
                    <a:pt x="899" y="699"/>
                    <a:pt x="898" y="699"/>
                    <a:pt x="898" y="700"/>
                  </a:cubicBezTo>
                  <a:cubicBezTo>
                    <a:pt x="898" y="700"/>
                    <a:pt x="897" y="701"/>
                    <a:pt x="897" y="702"/>
                  </a:cubicBezTo>
                  <a:cubicBezTo>
                    <a:pt x="897" y="702"/>
                    <a:pt x="896" y="702"/>
                    <a:pt x="896" y="702"/>
                  </a:cubicBezTo>
                  <a:cubicBezTo>
                    <a:pt x="896" y="703"/>
                    <a:pt x="895" y="705"/>
                    <a:pt x="895" y="706"/>
                  </a:cubicBezTo>
                  <a:cubicBezTo>
                    <a:pt x="895" y="706"/>
                    <a:pt x="895" y="706"/>
                    <a:pt x="894" y="706"/>
                  </a:cubicBezTo>
                  <a:cubicBezTo>
                    <a:pt x="894" y="706"/>
                    <a:pt x="894" y="707"/>
                    <a:pt x="894" y="708"/>
                  </a:cubicBezTo>
                  <a:cubicBezTo>
                    <a:pt x="894" y="708"/>
                    <a:pt x="894" y="708"/>
                    <a:pt x="893" y="708"/>
                  </a:cubicBezTo>
                  <a:cubicBezTo>
                    <a:pt x="893" y="709"/>
                    <a:pt x="892" y="711"/>
                    <a:pt x="892" y="713"/>
                  </a:cubicBezTo>
                  <a:cubicBezTo>
                    <a:pt x="891" y="713"/>
                    <a:pt x="891" y="713"/>
                    <a:pt x="891" y="713"/>
                  </a:cubicBezTo>
                  <a:cubicBezTo>
                    <a:pt x="891" y="714"/>
                    <a:pt x="891" y="715"/>
                    <a:pt x="891" y="716"/>
                  </a:cubicBezTo>
                  <a:cubicBezTo>
                    <a:pt x="890" y="716"/>
                    <a:pt x="890" y="716"/>
                    <a:pt x="890" y="716"/>
                  </a:cubicBezTo>
                  <a:cubicBezTo>
                    <a:pt x="890" y="716"/>
                    <a:pt x="890" y="717"/>
                    <a:pt x="890" y="718"/>
                  </a:cubicBezTo>
                  <a:cubicBezTo>
                    <a:pt x="889" y="718"/>
                    <a:pt x="889" y="718"/>
                    <a:pt x="889" y="718"/>
                  </a:cubicBezTo>
                  <a:cubicBezTo>
                    <a:pt x="889" y="719"/>
                    <a:pt x="889" y="720"/>
                    <a:pt x="889" y="721"/>
                  </a:cubicBezTo>
                  <a:cubicBezTo>
                    <a:pt x="889" y="721"/>
                    <a:pt x="888" y="721"/>
                    <a:pt x="888" y="721"/>
                  </a:cubicBezTo>
                  <a:cubicBezTo>
                    <a:pt x="888" y="723"/>
                    <a:pt x="888" y="724"/>
                    <a:pt x="888" y="726"/>
                  </a:cubicBezTo>
                  <a:cubicBezTo>
                    <a:pt x="888" y="726"/>
                    <a:pt x="887" y="726"/>
                    <a:pt x="887" y="726"/>
                  </a:cubicBezTo>
                  <a:cubicBezTo>
                    <a:pt x="887" y="729"/>
                    <a:pt x="888" y="733"/>
                    <a:pt x="888" y="736"/>
                  </a:cubicBezTo>
                  <a:cubicBezTo>
                    <a:pt x="888" y="736"/>
                    <a:pt x="889" y="736"/>
                    <a:pt x="889" y="736"/>
                  </a:cubicBezTo>
                  <a:cubicBezTo>
                    <a:pt x="889" y="737"/>
                    <a:pt x="889" y="738"/>
                    <a:pt x="889" y="739"/>
                  </a:cubicBezTo>
                  <a:cubicBezTo>
                    <a:pt x="889" y="739"/>
                    <a:pt x="890" y="740"/>
                    <a:pt x="891" y="740"/>
                  </a:cubicBezTo>
                  <a:cubicBezTo>
                    <a:pt x="891" y="741"/>
                    <a:pt x="891" y="742"/>
                    <a:pt x="892" y="744"/>
                  </a:cubicBezTo>
                  <a:cubicBezTo>
                    <a:pt x="892" y="744"/>
                    <a:pt x="893" y="744"/>
                    <a:pt x="893" y="744"/>
                  </a:cubicBezTo>
                  <a:cubicBezTo>
                    <a:pt x="895" y="749"/>
                    <a:pt x="898" y="754"/>
                    <a:pt x="900" y="759"/>
                  </a:cubicBezTo>
                  <a:cubicBezTo>
                    <a:pt x="900" y="759"/>
                    <a:pt x="901" y="759"/>
                    <a:pt x="901" y="760"/>
                  </a:cubicBezTo>
                  <a:cubicBezTo>
                    <a:pt x="902" y="761"/>
                    <a:pt x="902" y="762"/>
                    <a:pt x="902" y="763"/>
                  </a:cubicBezTo>
                  <a:cubicBezTo>
                    <a:pt x="903" y="764"/>
                    <a:pt x="904" y="764"/>
                    <a:pt x="905" y="765"/>
                  </a:cubicBezTo>
                  <a:cubicBezTo>
                    <a:pt x="905" y="766"/>
                    <a:pt x="905" y="766"/>
                    <a:pt x="905" y="767"/>
                  </a:cubicBezTo>
                  <a:cubicBezTo>
                    <a:pt x="906" y="767"/>
                    <a:pt x="907" y="768"/>
                    <a:pt x="908" y="769"/>
                  </a:cubicBezTo>
                  <a:cubicBezTo>
                    <a:pt x="908" y="769"/>
                    <a:pt x="908" y="769"/>
                    <a:pt x="908" y="770"/>
                  </a:cubicBezTo>
                  <a:cubicBezTo>
                    <a:pt x="908" y="770"/>
                    <a:pt x="909" y="770"/>
                    <a:pt x="910" y="770"/>
                  </a:cubicBezTo>
                  <a:cubicBezTo>
                    <a:pt x="910" y="770"/>
                    <a:pt x="911" y="771"/>
                    <a:pt x="911" y="772"/>
                  </a:cubicBezTo>
                  <a:cubicBezTo>
                    <a:pt x="912" y="772"/>
                    <a:pt x="913" y="772"/>
                    <a:pt x="913" y="772"/>
                  </a:cubicBezTo>
                  <a:cubicBezTo>
                    <a:pt x="913" y="773"/>
                    <a:pt x="913" y="773"/>
                    <a:pt x="913" y="773"/>
                  </a:cubicBezTo>
                  <a:cubicBezTo>
                    <a:pt x="914" y="773"/>
                    <a:pt x="914" y="773"/>
                    <a:pt x="915" y="773"/>
                  </a:cubicBezTo>
                  <a:cubicBezTo>
                    <a:pt x="915" y="773"/>
                    <a:pt x="915" y="774"/>
                    <a:pt x="915" y="774"/>
                  </a:cubicBezTo>
                  <a:cubicBezTo>
                    <a:pt x="916" y="774"/>
                    <a:pt x="917" y="774"/>
                    <a:pt x="918" y="774"/>
                  </a:cubicBezTo>
                  <a:cubicBezTo>
                    <a:pt x="918" y="774"/>
                    <a:pt x="918" y="775"/>
                    <a:pt x="918" y="775"/>
                  </a:cubicBezTo>
                  <a:cubicBezTo>
                    <a:pt x="919" y="775"/>
                    <a:pt x="921" y="775"/>
                    <a:pt x="922" y="775"/>
                  </a:cubicBezTo>
                  <a:cubicBezTo>
                    <a:pt x="922" y="775"/>
                    <a:pt x="922" y="775"/>
                    <a:pt x="922" y="776"/>
                  </a:cubicBezTo>
                  <a:cubicBezTo>
                    <a:pt x="924" y="776"/>
                    <a:pt x="927" y="776"/>
                    <a:pt x="929" y="777"/>
                  </a:cubicBezTo>
                  <a:cubicBezTo>
                    <a:pt x="929" y="777"/>
                    <a:pt x="929" y="777"/>
                    <a:pt x="929" y="778"/>
                  </a:cubicBezTo>
                  <a:cubicBezTo>
                    <a:pt x="931" y="778"/>
                    <a:pt x="933" y="778"/>
                    <a:pt x="935" y="778"/>
                  </a:cubicBezTo>
                  <a:cubicBezTo>
                    <a:pt x="935" y="779"/>
                    <a:pt x="935" y="779"/>
                    <a:pt x="935" y="779"/>
                  </a:cubicBezTo>
                  <a:cubicBezTo>
                    <a:pt x="936" y="780"/>
                    <a:pt x="938" y="781"/>
                    <a:pt x="940" y="781"/>
                  </a:cubicBezTo>
                  <a:cubicBezTo>
                    <a:pt x="940" y="781"/>
                    <a:pt x="940" y="782"/>
                    <a:pt x="940" y="782"/>
                  </a:cubicBezTo>
                  <a:cubicBezTo>
                    <a:pt x="941" y="782"/>
                    <a:pt x="941" y="782"/>
                    <a:pt x="942" y="782"/>
                  </a:cubicBezTo>
                  <a:cubicBezTo>
                    <a:pt x="943" y="783"/>
                    <a:pt x="944" y="784"/>
                    <a:pt x="944" y="786"/>
                  </a:cubicBezTo>
                  <a:cubicBezTo>
                    <a:pt x="945" y="786"/>
                    <a:pt x="946" y="786"/>
                    <a:pt x="946" y="786"/>
                  </a:cubicBezTo>
                  <a:cubicBezTo>
                    <a:pt x="947" y="787"/>
                    <a:pt x="948" y="788"/>
                    <a:pt x="949" y="789"/>
                  </a:cubicBezTo>
                  <a:cubicBezTo>
                    <a:pt x="949" y="789"/>
                    <a:pt x="950" y="789"/>
                    <a:pt x="950" y="789"/>
                  </a:cubicBezTo>
                  <a:cubicBezTo>
                    <a:pt x="950" y="790"/>
                    <a:pt x="950" y="790"/>
                    <a:pt x="950" y="791"/>
                  </a:cubicBezTo>
                  <a:cubicBezTo>
                    <a:pt x="952" y="793"/>
                    <a:pt x="953" y="794"/>
                    <a:pt x="955" y="796"/>
                  </a:cubicBezTo>
                  <a:cubicBezTo>
                    <a:pt x="956" y="796"/>
                    <a:pt x="956" y="797"/>
                    <a:pt x="956" y="797"/>
                  </a:cubicBezTo>
                  <a:cubicBezTo>
                    <a:pt x="958" y="798"/>
                    <a:pt x="960" y="799"/>
                    <a:pt x="962" y="799"/>
                  </a:cubicBezTo>
                  <a:cubicBezTo>
                    <a:pt x="962" y="799"/>
                    <a:pt x="962" y="800"/>
                    <a:pt x="962" y="800"/>
                  </a:cubicBezTo>
                  <a:cubicBezTo>
                    <a:pt x="962" y="800"/>
                    <a:pt x="963" y="800"/>
                    <a:pt x="964" y="800"/>
                  </a:cubicBezTo>
                  <a:cubicBezTo>
                    <a:pt x="964" y="800"/>
                    <a:pt x="964" y="801"/>
                    <a:pt x="964" y="801"/>
                  </a:cubicBezTo>
                  <a:cubicBezTo>
                    <a:pt x="965" y="801"/>
                    <a:pt x="966" y="801"/>
                    <a:pt x="967" y="801"/>
                  </a:cubicBezTo>
                  <a:cubicBezTo>
                    <a:pt x="967" y="801"/>
                    <a:pt x="967" y="801"/>
                    <a:pt x="967" y="802"/>
                  </a:cubicBezTo>
                  <a:cubicBezTo>
                    <a:pt x="968" y="802"/>
                    <a:pt x="969" y="802"/>
                    <a:pt x="971" y="802"/>
                  </a:cubicBezTo>
                  <a:cubicBezTo>
                    <a:pt x="971" y="802"/>
                    <a:pt x="971" y="802"/>
                    <a:pt x="971" y="803"/>
                  </a:cubicBezTo>
                  <a:cubicBezTo>
                    <a:pt x="974" y="803"/>
                    <a:pt x="978" y="804"/>
                    <a:pt x="981" y="804"/>
                  </a:cubicBezTo>
                  <a:cubicBezTo>
                    <a:pt x="981" y="805"/>
                    <a:pt x="981" y="805"/>
                    <a:pt x="981" y="805"/>
                  </a:cubicBezTo>
                  <a:cubicBezTo>
                    <a:pt x="982" y="805"/>
                    <a:pt x="983" y="805"/>
                    <a:pt x="984" y="805"/>
                  </a:cubicBezTo>
                  <a:cubicBezTo>
                    <a:pt x="984" y="806"/>
                    <a:pt x="984" y="806"/>
                    <a:pt x="984" y="806"/>
                  </a:cubicBezTo>
                  <a:cubicBezTo>
                    <a:pt x="985" y="807"/>
                    <a:pt x="986" y="807"/>
                    <a:pt x="988" y="807"/>
                  </a:cubicBezTo>
                  <a:cubicBezTo>
                    <a:pt x="988" y="807"/>
                    <a:pt x="988" y="808"/>
                    <a:pt x="988" y="808"/>
                  </a:cubicBezTo>
                  <a:cubicBezTo>
                    <a:pt x="988" y="808"/>
                    <a:pt x="989" y="808"/>
                    <a:pt x="989" y="808"/>
                  </a:cubicBezTo>
                  <a:cubicBezTo>
                    <a:pt x="990" y="809"/>
                    <a:pt x="991" y="810"/>
                    <a:pt x="992" y="812"/>
                  </a:cubicBezTo>
                  <a:cubicBezTo>
                    <a:pt x="993" y="812"/>
                    <a:pt x="993" y="812"/>
                    <a:pt x="994" y="813"/>
                  </a:cubicBezTo>
                  <a:cubicBezTo>
                    <a:pt x="994" y="813"/>
                    <a:pt x="994" y="814"/>
                    <a:pt x="994" y="814"/>
                  </a:cubicBezTo>
                  <a:cubicBezTo>
                    <a:pt x="994" y="815"/>
                    <a:pt x="995" y="815"/>
                    <a:pt x="996" y="815"/>
                  </a:cubicBezTo>
                  <a:cubicBezTo>
                    <a:pt x="996" y="816"/>
                    <a:pt x="996" y="816"/>
                    <a:pt x="996" y="817"/>
                  </a:cubicBezTo>
                  <a:cubicBezTo>
                    <a:pt x="996" y="817"/>
                    <a:pt x="997" y="818"/>
                    <a:pt x="997" y="818"/>
                  </a:cubicBezTo>
                  <a:cubicBezTo>
                    <a:pt x="998" y="819"/>
                    <a:pt x="998" y="820"/>
                    <a:pt x="998" y="822"/>
                  </a:cubicBezTo>
                  <a:cubicBezTo>
                    <a:pt x="999" y="822"/>
                    <a:pt x="1000" y="823"/>
                    <a:pt x="1001" y="823"/>
                  </a:cubicBezTo>
                  <a:cubicBezTo>
                    <a:pt x="1001" y="824"/>
                    <a:pt x="1001" y="825"/>
                    <a:pt x="1001" y="825"/>
                  </a:cubicBezTo>
                  <a:cubicBezTo>
                    <a:pt x="1003" y="827"/>
                    <a:pt x="1006" y="829"/>
                    <a:pt x="1008" y="831"/>
                  </a:cubicBezTo>
                  <a:cubicBezTo>
                    <a:pt x="1009" y="831"/>
                    <a:pt x="1009" y="831"/>
                    <a:pt x="1010" y="831"/>
                  </a:cubicBezTo>
                  <a:cubicBezTo>
                    <a:pt x="1010" y="831"/>
                    <a:pt x="1010" y="831"/>
                    <a:pt x="1010" y="831"/>
                  </a:cubicBezTo>
                  <a:cubicBezTo>
                    <a:pt x="1011" y="831"/>
                    <a:pt x="1011" y="831"/>
                    <a:pt x="1012" y="831"/>
                  </a:cubicBezTo>
                  <a:cubicBezTo>
                    <a:pt x="1012" y="832"/>
                    <a:pt x="1012" y="832"/>
                    <a:pt x="1012" y="832"/>
                  </a:cubicBezTo>
                  <a:cubicBezTo>
                    <a:pt x="1020" y="833"/>
                    <a:pt x="1027" y="834"/>
                    <a:pt x="1035" y="835"/>
                  </a:cubicBezTo>
                  <a:cubicBezTo>
                    <a:pt x="1035" y="835"/>
                    <a:pt x="1035" y="836"/>
                    <a:pt x="1035" y="836"/>
                  </a:cubicBezTo>
                  <a:cubicBezTo>
                    <a:pt x="1038" y="836"/>
                    <a:pt x="1041" y="836"/>
                    <a:pt x="1044" y="837"/>
                  </a:cubicBezTo>
                  <a:cubicBezTo>
                    <a:pt x="1057" y="841"/>
                    <a:pt x="1072" y="844"/>
                    <a:pt x="1084" y="849"/>
                  </a:cubicBezTo>
                  <a:cubicBezTo>
                    <a:pt x="1081" y="857"/>
                    <a:pt x="1077" y="864"/>
                    <a:pt x="1074" y="872"/>
                  </a:cubicBezTo>
                  <a:cubicBezTo>
                    <a:pt x="1074" y="873"/>
                    <a:pt x="1074" y="874"/>
                    <a:pt x="1074" y="874"/>
                  </a:cubicBezTo>
                  <a:cubicBezTo>
                    <a:pt x="1073" y="874"/>
                    <a:pt x="1073" y="874"/>
                    <a:pt x="1073" y="874"/>
                  </a:cubicBezTo>
                  <a:cubicBezTo>
                    <a:pt x="1073" y="875"/>
                    <a:pt x="1073" y="876"/>
                    <a:pt x="1073" y="877"/>
                  </a:cubicBezTo>
                  <a:cubicBezTo>
                    <a:pt x="1072" y="877"/>
                    <a:pt x="1072" y="877"/>
                    <a:pt x="1072" y="877"/>
                  </a:cubicBezTo>
                  <a:cubicBezTo>
                    <a:pt x="1072" y="878"/>
                    <a:pt x="1072" y="880"/>
                    <a:pt x="1072" y="881"/>
                  </a:cubicBezTo>
                  <a:cubicBezTo>
                    <a:pt x="1072" y="881"/>
                    <a:pt x="1071" y="881"/>
                    <a:pt x="1071" y="881"/>
                  </a:cubicBezTo>
                  <a:cubicBezTo>
                    <a:pt x="1071" y="882"/>
                    <a:pt x="1071" y="883"/>
                    <a:pt x="1071" y="884"/>
                  </a:cubicBezTo>
                  <a:cubicBezTo>
                    <a:pt x="1071" y="884"/>
                    <a:pt x="1070" y="884"/>
                    <a:pt x="1070" y="884"/>
                  </a:cubicBezTo>
                  <a:cubicBezTo>
                    <a:pt x="1070" y="886"/>
                    <a:pt x="1070" y="888"/>
                    <a:pt x="1070" y="890"/>
                  </a:cubicBezTo>
                  <a:cubicBezTo>
                    <a:pt x="1070" y="890"/>
                    <a:pt x="1069" y="890"/>
                    <a:pt x="1069" y="890"/>
                  </a:cubicBezTo>
                  <a:cubicBezTo>
                    <a:pt x="1069" y="893"/>
                    <a:pt x="1069" y="896"/>
                    <a:pt x="1069" y="899"/>
                  </a:cubicBezTo>
                  <a:cubicBezTo>
                    <a:pt x="1069" y="899"/>
                    <a:pt x="1069" y="899"/>
                    <a:pt x="1068" y="899"/>
                  </a:cubicBezTo>
                  <a:cubicBezTo>
                    <a:pt x="1068" y="905"/>
                    <a:pt x="1068" y="912"/>
                    <a:pt x="1068" y="918"/>
                  </a:cubicBezTo>
                  <a:cubicBezTo>
                    <a:pt x="1068" y="918"/>
                    <a:pt x="1068" y="918"/>
                    <a:pt x="1067" y="918"/>
                  </a:cubicBezTo>
                  <a:cubicBezTo>
                    <a:pt x="1067" y="920"/>
                    <a:pt x="1067" y="921"/>
                    <a:pt x="1067" y="922"/>
                  </a:cubicBezTo>
                  <a:cubicBezTo>
                    <a:pt x="1067" y="922"/>
                    <a:pt x="1067" y="922"/>
                    <a:pt x="1066" y="922"/>
                  </a:cubicBezTo>
                  <a:cubicBezTo>
                    <a:pt x="1066" y="923"/>
                    <a:pt x="1066" y="924"/>
                    <a:pt x="1066" y="925"/>
                  </a:cubicBezTo>
                  <a:cubicBezTo>
                    <a:pt x="1066" y="925"/>
                    <a:pt x="1065" y="926"/>
                    <a:pt x="1064" y="926"/>
                  </a:cubicBezTo>
                  <a:cubicBezTo>
                    <a:pt x="1063" y="927"/>
                    <a:pt x="1063" y="928"/>
                    <a:pt x="1062" y="929"/>
                  </a:cubicBezTo>
                  <a:cubicBezTo>
                    <a:pt x="1059" y="929"/>
                    <a:pt x="1057" y="930"/>
                    <a:pt x="1054" y="930"/>
                  </a:cubicBezTo>
                  <a:cubicBezTo>
                    <a:pt x="1054" y="930"/>
                    <a:pt x="1054" y="931"/>
                    <a:pt x="1054" y="931"/>
                  </a:cubicBezTo>
                  <a:cubicBezTo>
                    <a:pt x="1053" y="931"/>
                    <a:pt x="1052" y="931"/>
                    <a:pt x="1050" y="931"/>
                  </a:cubicBezTo>
                  <a:cubicBezTo>
                    <a:pt x="1048" y="932"/>
                    <a:pt x="1046" y="934"/>
                    <a:pt x="1043" y="935"/>
                  </a:cubicBezTo>
                  <a:cubicBezTo>
                    <a:pt x="1043" y="936"/>
                    <a:pt x="1043" y="937"/>
                    <a:pt x="1043" y="937"/>
                  </a:cubicBezTo>
                  <a:cubicBezTo>
                    <a:pt x="1043" y="938"/>
                    <a:pt x="1042" y="938"/>
                    <a:pt x="1041" y="938"/>
                  </a:cubicBezTo>
                  <a:cubicBezTo>
                    <a:pt x="1041" y="939"/>
                    <a:pt x="1041" y="940"/>
                    <a:pt x="1041" y="941"/>
                  </a:cubicBezTo>
                  <a:cubicBezTo>
                    <a:pt x="1041" y="941"/>
                    <a:pt x="1041" y="941"/>
                    <a:pt x="1040" y="941"/>
                  </a:cubicBezTo>
                  <a:cubicBezTo>
                    <a:pt x="1038" y="947"/>
                    <a:pt x="1043" y="953"/>
                    <a:pt x="1044" y="957"/>
                  </a:cubicBezTo>
                  <a:cubicBezTo>
                    <a:pt x="1044" y="958"/>
                    <a:pt x="1044" y="960"/>
                    <a:pt x="1044" y="961"/>
                  </a:cubicBezTo>
                  <a:cubicBezTo>
                    <a:pt x="1044" y="961"/>
                    <a:pt x="1045" y="961"/>
                    <a:pt x="1045" y="961"/>
                  </a:cubicBezTo>
                  <a:cubicBezTo>
                    <a:pt x="1045" y="963"/>
                    <a:pt x="1045" y="964"/>
                    <a:pt x="1045" y="966"/>
                  </a:cubicBezTo>
                  <a:cubicBezTo>
                    <a:pt x="1045" y="966"/>
                    <a:pt x="1046" y="966"/>
                    <a:pt x="1046" y="966"/>
                  </a:cubicBezTo>
                  <a:cubicBezTo>
                    <a:pt x="1046" y="970"/>
                    <a:pt x="1046" y="974"/>
                    <a:pt x="1047" y="978"/>
                  </a:cubicBezTo>
                  <a:cubicBezTo>
                    <a:pt x="1047" y="978"/>
                    <a:pt x="1047" y="978"/>
                    <a:pt x="1048" y="978"/>
                  </a:cubicBezTo>
                  <a:cubicBezTo>
                    <a:pt x="1048" y="981"/>
                    <a:pt x="1048" y="985"/>
                    <a:pt x="1048" y="988"/>
                  </a:cubicBezTo>
                  <a:cubicBezTo>
                    <a:pt x="1048" y="988"/>
                    <a:pt x="1048" y="988"/>
                    <a:pt x="1049" y="988"/>
                  </a:cubicBezTo>
                  <a:cubicBezTo>
                    <a:pt x="1049" y="992"/>
                    <a:pt x="1049" y="996"/>
                    <a:pt x="1049" y="1000"/>
                  </a:cubicBezTo>
                  <a:cubicBezTo>
                    <a:pt x="1048" y="1000"/>
                    <a:pt x="1048" y="1000"/>
                    <a:pt x="1048" y="1000"/>
                  </a:cubicBezTo>
                  <a:cubicBezTo>
                    <a:pt x="1048" y="1003"/>
                    <a:pt x="1048" y="1006"/>
                    <a:pt x="1048" y="1009"/>
                  </a:cubicBezTo>
                  <a:cubicBezTo>
                    <a:pt x="1047" y="1009"/>
                    <a:pt x="1047" y="1009"/>
                    <a:pt x="1047" y="1009"/>
                  </a:cubicBezTo>
                  <a:cubicBezTo>
                    <a:pt x="1047" y="1010"/>
                    <a:pt x="1047" y="1012"/>
                    <a:pt x="1047" y="1013"/>
                  </a:cubicBezTo>
                  <a:cubicBezTo>
                    <a:pt x="1046" y="1013"/>
                    <a:pt x="1046" y="1013"/>
                    <a:pt x="1046" y="1013"/>
                  </a:cubicBezTo>
                  <a:cubicBezTo>
                    <a:pt x="1046" y="1014"/>
                    <a:pt x="1046" y="1015"/>
                    <a:pt x="1046" y="1016"/>
                  </a:cubicBezTo>
                  <a:cubicBezTo>
                    <a:pt x="1046" y="1016"/>
                    <a:pt x="1045" y="1016"/>
                    <a:pt x="1045" y="1016"/>
                  </a:cubicBezTo>
                  <a:cubicBezTo>
                    <a:pt x="1045" y="1017"/>
                    <a:pt x="1045" y="1018"/>
                    <a:pt x="1045" y="1019"/>
                  </a:cubicBezTo>
                  <a:cubicBezTo>
                    <a:pt x="1045" y="1019"/>
                    <a:pt x="1044" y="1019"/>
                    <a:pt x="1044" y="1019"/>
                  </a:cubicBezTo>
                  <a:cubicBezTo>
                    <a:pt x="1044" y="1020"/>
                    <a:pt x="1043" y="1021"/>
                    <a:pt x="1043" y="1022"/>
                  </a:cubicBezTo>
                  <a:cubicBezTo>
                    <a:pt x="1043" y="1022"/>
                    <a:pt x="1043" y="1022"/>
                    <a:pt x="1042" y="1022"/>
                  </a:cubicBezTo>
                  <a:cubicBezTo>
                    <a:pt x="1042" y="1023"/>
                    <a:pt x="1042" y="1024"/>
                    <a:pt x="1042" y="1024"/>
                  </a:cubicBezTo>
                  <a:cubicBezTo>
                    <a:pt x="1042" y="1025"/>
                    <a:pt x="1041" y="1025"/>
                    <a:pt x="1040" y="1025"/>
                  </a:cubicBezTo>
                  <a:cubicBezTo>
                    <a:pt x="1040" y="1026"/>
                    <a:pt x="1040" y="1026"/>
                    <a:pt x="1040" y="1027"/>
                  </a:cubicBezTo>
                  <a:cubicBezTo>
                    <a:pt x="1040" y="1027"/>
                    <a:pt x="1039" y="1028"/>
                    <a:pt x="1038" y="1028"/>
                  </a:cubicBezTo>
                  <a:cubicBezTo>
                    <a:pt x="1037" y="1029"/>
                    <a:pt x="1037" y="1030"/>
                    <a:pt x="1036" y="1031"/>
                  </a:cubicBezTo>
                  <a:cubicBezTo>
                    <a:pt x="1035" y="1031"/>
                    <a:pt x="1035" y="1031"/>
                    <a:pt x="1034" y="1031"/>
                  </a:cubicBezTo>
                  <a:cubicBezTo>
                    <a:pt x="1034" y="1031"/>
                    <a:pt x="1034" y="1031"/>
                    <a:pt x="1034" y="1031"/>
                  </a:cubicBezTo>
                  <a:cubicBezTo>
                    <a:pt x="1033" y="1032"/>
                    <a:pt x="1032" y="1032"/>
                    <a:pt x="1031" y="1032"/>
                  </a:cubicBezTo>
                  <a:cubicBezTo>
                    <a:pt x="1031" y="1033"/>
                    <a:pt x="1031" y="1033"/>
                    <a:pt x="1031" y="1033"/>
                  </a:cubicBezTo>
                  <a:cubicBezTo>
                    <a:pt x="1030" y="1033"/>
                    <a:pt x="1029" y="1033"/>
                    <a:pt x="1028" y="1033"/>
                  </a:cubicBezTo>
                  <a:cubicBezTo>
                    <a:pt x="1028" y="1034"/>
                    <a:pt x="1028" y="1034"/>
                    <a:pt x="1028" y="1034"/>
                  </a:cubicBezTo>
                  <a:cubicBezTo>
                    <a:pt x="1027" y="1034"/>
                    <a:pt x="1026" y="1035"/>
                    <a:pt x="1024" y="1035"/>
                  </a:cubicBezTo>
                  <a:cubicBezTo>
                    <a:pt x="1024" y="1035"/>
                    <a:pt x="1024" y="1036"/>
                    <a:pt x="1024" y="1036"/>
                  </a:cubicBezTo>
                  <a:cubicBezTo>
                    <a:pt x="1023" y="1036"/>
                    <a:pt x="1023" y="1036"/>
                    <a:pt x="1022" y="1036"/>
                  </a:cubicBezTo>
                  <a:cubicBezTo>
                    <a:pt x="1022" y="1036"/>
                    <a:pt x="1022" y="1036"/>
                    <a:pt x="1022" y="1037"/>
                  </a:cubicBezTo>
                  <a:cubicBezTo>
                    <a:pt x="1021" y="1037"/>
                    <a:pt x="1020" y="1037"/>
                    <a:pt x="1020" y="1037"/>
                  </a:cubicBezTo>
                  <a:cubicBezTo>
                    <a:pt x="1020" y="1037"/>
                    <a:pt x="1020" y="1037"/>
                    <a:pt x="1020" y="1038"/>
                  </a:cubicBezTo>
                  <a:cubicBezTo>
                    <a:pt x="1018" y="1038"/>
                    <a:pt x="1016" y="1038"/>
                    <a:pt x="1014" y="1039"/>
                  </a:cubicBezTo>
                  <a:cubicBezTo>
                    <a:pt x="1014" y="1039"/>
                    <a:pt x="1014" y="1039"/>
                    <a:pt x="1014" y="1039"/>
                  </a:cubicBezTo>
                  <a:cubicBezTo>
                    <a:pt x="1014" y="1039"/>
                    <a:pt x="1013" y="1039"/>
                    <a:pt x="1013" y="1039"/>
                  </a:cubicBezTo>
                  <a:cubicBezTo>
                    <a:pt x="1013" y="1040"/>
                    <a:pt x="1013" y="1040"/>
                    <a:pt x="1013" y="1040"/>
                  </a:cubicBezTo>
                  <a:cubicBezTo>
                    <a:pt x="1010" y="1041"/>
                    <a:pt x="1007" y="1042"/>
                    <a:pt x="1005" y="1042"/>
                  </a:cubicBezTo>
                  <a:cubicBezTo>
                    <a:pt x="1005" y="1042"/>
                    <a:pt x="1005" y="1043"/>
                    <a:pt x="1005" y="1043"/>
                  </a:cubicBezTo>
                  <a:cubicBezTo>
                    <a:pt x="1004" y="1043"/>
                    <a:pt x="1003" y="1043"/>
                    <a:pt x="1003" y="1043"/>
                  </a:cubicBezTo>
                  <a:cubicBezTo>
                    <a:pt x="1003" y="1043"/>
                    <a:pt x="1003" y="1044"/>
                    <a:pt x="1003" y="1044"/>
                  </a:cubicBezTo>
                  <a:cubicBezTo>
                    <a:pt x="1002" y="1044"/>
                    <a:pt x="1001" y="1044"/>
                    <a:pt x="1000" y="1044"/>
                  </a:cubicBezTo>
                  <a:cubicBezTo>
                    <a:pt x="1000" y="1044"/>
                    <a:pt x="1000" y="1045"/>
                    <a:pt x="1000" y="1045"/>
                  </a:cubicBezTo>
                  <a:cubicBezTo>
                    <a:pt x="999" y="1045"/>
                    <a:pt x="998" y="1045"/>
                    <a:pt x="997" y="1045"/>
                  </a:cubicBezTo>
                  <a:cubicBezTo>
                    <a:pt x="997" y="1045"/>
                    <a:pt x="997" y="1045"/>
                    <a:pt x="997" y="1046"/>
                  </a:cubicBezTo>
                  <a:cubicBezTo>
                    <a:pt x="996" y="1046"/>
                    <a:pt x="994" y="1047"/>
                    <a:pt x="992" y="1048"/>
                  </a:cubicBezTo>
                  <a:cubicBezTo>
                    <a:pt x="992" y="1048"/>
                    <a:pt x="992" y="1048"/>
                    <a:pt x="992" y="1048"/>
                  </a:cubicBezTo>
                  <a:cubicBezTo>
                    <a:pt x="991" y="1048"/>
                    <a:pt x="991" y="1048"/>
                    <a:pt x="990" y="1048"/>
                  </a:cubicBezTo>
                  <a:cubicBezTo>
                    <a:pt x="990" y="1049"/>
                    <a:pt x="990" y="1050"/>
                    <a:pt x="989" y="1050"/>
                  </a:cubicBezTo>
                  <a:cubicBezTo>
                    <a:pt x="989" y="1050"/>
                    <a:pt x="988" y="1050"/>
                    <a:pt x="988" y="1050"/>
                  </a:cubicBezTo>
                  <a:cubicBezTo>
                    <a:pt x="987" y="1051"/>
                    <a:pt x="987" y="1051"/>
                    <a:pt x="987" y="1052"/>
                  </a:cubicBezTo>
                  <a:cubicBezTo>
                    <a:pt x="986" y="1052"/>
                    <a:pt x="985" y="1052"/>
                    <a:pt x="985" y="1052"/>
                  </a:cubicBezTo>
                  <a:cubicBezTo>
                    <a:pt x="985" y="1052"/>
                    <a:pt x="985" y="1053"/>
                    <a:pt x="985" y="1053"/>
                  </a:cubicBezTo>
                  <a:cubicBezTo>
                    <a:pt x="984" y="1053"/>
                    <a:pt x="984" y="1054"/>
                    <a:pt x="983" y="1054"/>
                  </a:cubicBezTo>
                  <a:cubicBezTo>
                    <a:pt x="983" y="1054"/>
                    <a:pt x="983" y="1055"/>
                    <a:pt x="983" y="1056"/>
                  </a:cubicBezTo>
                  <a:cubicBezTo>
                    <a:pt x="982" y="1056"/>
                    <a:pt x="982" y="1056"/>
                    <a:pt x="981" y="1057"/>
                  </a:cubicBezTo>
                  <a:cubicBezTo>
                    <a:pt x="981" y="1057"/>
                    <a:pt x="981" y="1058"/>
                    <a:pt x="981" y="1058"/>
                  </a:cubicBezTo>
                  <a:cubicBezTo>
                    <a:pt x="981" y="1059"/>
                    <a:pt x="980" y="1059"/>
                    <a:pt x="979" y="1059"/>
                  </a:cubicBezTo>
                  <a:cubicBezTo>
                    <a:pt x="979" y="1060"/>
                    <a:pt x="979" y="1062"/>
                    <a:pt x="979" y="1063"/>
                  </a:cubicBezTo>
                  <a:cubicBezTo>
                    <a:pt x="978" y="1063"/>
                    <a:pt x="978" y="1063"/>
                    <a:pt x="978" y="1063"/>
                  </a:cubicBezTo>
                  <a:cubicBezTo>
                    <a:pt x="978" y="1063"/>
                    <a:pt x="978" y="1064"/>
                    <a:pt x="978" y="1065"/>
                  </a:cubicBezTo>
                  <a:cubicBezTo>
                    <a:pt x="977" y="1065"/>
                    <a:pt x="977" y="1065"/>
                    <a:pt x="977" y="1065"/>
                  </a:cubicBezTo>
                  <a:cubicBezTo>
                    <a:pt x="977" y="1065"/>
                    <a:pt x="977" y="1066"/>
                    <a:pt x="977" y="1066"/>
                  </a:cubicBezTo>
                  <a:cubicBezTo>
                    <a:pt x="976" y="1066"/>
                    <a:pt x="976" y="1066"/>
                    <a:pt x="976" y="1066"/>
                  </a:cubicBezTo>
                  <a:cubicBezTo>
                    <a:pt x="976" y="1067"/>
                    <a:pt x="976" y="1068"/>
                    <a:pt x="976" y="1068"/>
                  </a:cubicBezTo>
                  <a:cubicBezTo>
                    <a:pt x="976" y="1068"/>
                    <a:pt x="975" y="1068"/>
                    <a:pt x="975" y="1068"/>
                  </a:cubicBezTo>
                  <a:cubicBezTo>
                    <a:pt x="974" y="1070"/>
                    <a:pt x="974" y="1072"/>
                    <a:pt x="973" y="1074"/>
                  </a:cubicBezTo>
                  <a:cubicBezTo>
                    <a:pt x="973" y="1074"/>
                    <a:pt x="972" y="1074"/>
                    <a:pt x="971" y="1074"/>
                  </a:cubicBezTo>
                  <a:cubicBezTo>
                    <a:pt x="971" y="1076"/>
                    <a:pt x="970" y="1078"/>
                    <a:pt x="970" y="1080"/>
                  </a:cubicBezTo>
                  <a:cubicBezTo>
                    <a:pt x="969" y="1080"/>
                    <a:pt x="969" y="1080"/>
                    <a:pt x="969" y="1080"/>
                  </a:cubicBezTo>
                  <a:cubicBezTo>
                    <a:pt x="968" y="1081"/>
                    <a:pt x="968" y="1082"/>
                    <a:pt x="968" y="1083"/>
                  </a:cubicBezTo>
                  <a:cubicBezTo>
                    <a:pt x="967" y="1083"/>
                    <a:pt x="967" y="1083"/>
                    <a:pt x="966" y="1083"/>
                  </a:cubicBezTo>
                  <a:cubicBezTo>
                    <a:pt x="966" y="1084"/>
                    <a:pt x="966" y="1085"/>
                    <a:pt x="966" y="1085"/>
                  </a:cubicBezTo>
                  <a:cubicBezTo>
                    <a:pt x="964" y="1087"/>
                    <a:pt x="962" y="1089"/>
                    <a:pt x="960" y="1091"/>
                  </a:cubicBezTo>
                  <a:cubicBezTo>
                    <a:pt x="958" y="1091"/>
                    <a:pt x="957" y="1091"/>
                    <a:pt x="955" y="1091"/>
                  </a:cubicBezTo>
                  <a:cubicBezTo>
                    <a:pt x="953" y="1088"/>
                    <a:pt x="951" y="1088"/>
                    <a:pt x="948" y="1086"/>
                  </a:cubicBezTo>
                  <a:cubicBezTo>
                    <a:pt x="948" y="1086"/>
                    <a:pt x="947" y="1085"/>
                    <a:pt x="947" y="1084"/>
                  </a:cubicBezTo>
                  <a:cubicBezTo>
                    <a:pt x="947" y="1084"/>
                    <a:pt x="946" y="1084"/>
                    <a:pt x="945" y="1084"/>
                  </a:cubicBezTo>
                  <a:cubicBezTo>
                    <a:pt x="945" y="1084"/>
                    <a:pt x="945" y="1084"/>
                    <a:pt x="945" y="1083"/>
                  </a:cubicBezTo>
                  <a:cubicBezTo>
                    <a:pt x="939" y="1080"/>
                    <a:pt x="932" y="1078"/>
                    <a:pt x="923" y="1078"/>
                  </a:cubicBezTo>
                  <a:cubicBezTo>
                    <a:pt x="921" y="1078"/>
                    <a:pt x="919" y="1078"/>
                    <a:pt x="918" y="1078"/>
                  </a:cubicBezTo>
                  <a:cubicBezTo>
                    <a:pt x="909" y="1081"/>
                    <a:pt x="904" y="1088"/>
                    <a:pt x="893" y="1089"/>
                  </a:cubicBezTo>
                  <a:cubicBezTo>
                    <a:pt x="893" y="1089"/>
                    <a:pt x="893" y="1088"/>
                    <a:pt x="893" y="1088"/>
                  </a:cubicBezTo>
                  <a:cubicBezTo>
                    <a:pt x="892" y="1088"/>
                    <a:pt x="890" y="1087"/>
                    <a:pt x="889" y="1087"/>
                  </a:cubicBezTo>
                  <a:cubicBezTo>
                    <a:pt x="889" y="1087"/>
                    <a:pt x="889" y="1086"/>
                    <a:pt x="889" y="1086"/>
                  </a:cubicBezTo>
                  <a:cubicBezTo>
                    <a:pt x="888" y="1086"/>
                    <a:pt x="888" y="1086"/>
                    <a:pt x="887" y="1086"/>
                  </a:cubicBezTo>
                  <a:cubicBezTo>
                    <a:pt x="886" y="1084"/>
                    <a:pt x="884" y="1083"/>
                    <a:pt x="883" y="1081"/>
                  </a:cubicBezTo>
                  <a:cubicBezTo>
                    <a:pt x="882" y="1080"/>
                    <a:pt x="881" y="1080"/>
                    <a:pt x="881" y="1080"/>
                  </a:cubicBezTo>
                  <a:cubicBezTo>
                    <a:pt x="877" y="1073"/>
                    <a:pt x="873" y="1066"/>
                    <a:pt x="869" y="1058"/>
                  </a:cubicBezTo>
                  <a:cubicBezTo>
                    <a:pt x="869" y="1058"/>
                    <a:pt x="868" y="1058"/>
                    <a:pt x="867" y="1057"/>
                  </a:cubicBezTo>
                  <a:cubicBezTo>
                    <a:pt x="866" y="1056"/>
                    <a:pt x="865" y="1054"/>
                    <a:pt x="864" y="1053"/>
                  </a:cubicBezTo>
                  <a:cubicBezTo>
                    <a:pt x="862" y="1052"/>
                    <a:pt x="862" y="1053"/>
                    <a:pt x="860" y="1051"/>
                  </a:cubicBezTo>
                  <a:cubicBezTo>
                    <a:pt x="851" y="1051"/>
                    <a:pt x="844" y="1054"/>
                    <a:pt x="838" y="1057"/>
                  </a:cubicBezTo>
                  <a:cubicBezTo>
                    <a:pt x="837" y="1057"/>
                    <a:pt x="835" y="1057"/>
                    <a:pt x="834" y="1057"/>
                  </a:cubicBezTo>
                  <a:cubicBezTo>
                    <a:pt x="834" y="1057"/>
                    <a:pt x="834" y="1057"/>
                    <a:pt x="834" y="1057"/>
                  </a:cubicBezTo>
                  <a:cubicBezTo>
                    <a:pt x="833" y="1057"/>
                    <a:pt x="832" y="1057"/>
                    <a:pt x="831" y="1057"/>
                  </a:cubicBezTo>
                  <a:cubicBezTo>
                    <a:pt x="831" y="1058"/>
                    <a:pt x="831" y="1058"/>
                    <a:pt x="831" y="1058"/>
                  </a:cubicBezTo>
                  <a:cubicBezTo>
                    <a:pt x="830" y="1058"/>
                    <a:pt x="829" y="1058"/>
                    <a:pt x="828" y="1058"/>
                  </a:cubicBezTo>
                  <a:cubicBezTo>
                    <a:pt x="826" y="1059"/>
                    <a:pt x="819" y="1061"/>
                    <a:pt x="815" y="1060"/>
                  </a:cubicBezTo>
                  <a:cubicBezTo>
                    <a:pt x="815" y="1060"/>
                    <a:pt x="815" y="1060"/>
                    <a:pt x="815" y="1059"/>
                  </a:cubicBezTo>
                  <a:cubicBezTo>
                    <a:pt x="815" y="1059"/>
                    <a:pt x="814" y="1059"/>
                    <a:pt x="814" y="1059"/>
                  </a:cubicBezTo>
                  <a:cubicBezTo>
                    <a:pt x="814" y="1059"/>
                    <a:pt x="814" y="1059"/>
                    <a:pt x="814" y="1058"/>
                  </a:cubicBezTo>
                  <a:cubicBezTo>
                    <a:pt x="813" y="1058"/>
                    <a:pt x="812" y="1058"/>
                    <a:pt x="812" y="1058"/>
                  </a:cubicBezTo>
                  <a:cubicBezTo>
                    <a:pt x="811" y="1057"/>
                    <a:pt x="811" y="1057"/>
                    <a:pt x="810" y="1056"/>
                  </a:cubicBezTo>
                  <a:cubicBezTo>
                    <a:pt x="808" y="1054"/>
                    <a:pt x="806" y="1052"/>
                    <a:pt x="804" y="1050"/>
                  </a:cubicBezTo>
                  <a:cubicBezTo>
                    <a:pt x="801" y="1046"/>
                    <a:pt x="798" y="1043"/>
                    <a:pt x="791" y="1042"/>
                  </a:cubicBezTo>
                  <a:cubicBezTo>
                    <a:pt x="790" y="1044"/>
                    <a:pt x="788" y="1044"/>
                    <a:pt x="787" y="1046"/>
                  </a:cubicBezTo>
                  <a:cubicBezTo>
                    <a:pt x="786" y="1047"/>
                    <a:pt x="785" y="1048"/>
                    <a:pt x="785" y="1048"/>
                  </a:cubicBezTo>
                  <a:cubicBezTo>
                    <a:pt x="784" y="1048"/>
                    <a:pt x="784" y="1048"/>
                    <a:pt x="783" y="1048"/>
                  </a:cubicBezTo>
                  <a:cubicBezTo>
                    <a:pt x="781" y="1051"/>
                    <a:pt x="779" y="1053"/>
                    <a:pt x="778" y="1055"/>
                  </a:cubicBezTo>
                  <a:cubicBezTo>
                    <a:pt x="777" y="1055"/>
                    <a:pt x="776" y="1055"/>
                    <a:pt x="776" y="1055"/>
                  </a:cubicBezTo>
                  <a:cubicBezTo>
                    <a:pt x="776" y="1055"/>
                    <a:pt x="775" y="1056"/>
                    <a:pt x="775" y="1057"/>
                  </a:cubicBezTo>
                  <a:cubicBezTo>
                    <a:pt x="773" y="1058"/>
                    <a:pt x="770" y="1057"/>
                    <a:pt x="768" y="1058"/>
                  </a:cubicBezTo>
                  <a:cubicBezTo>
                    <a:pt x="768" y="1059"/>
                    <a:pt x="768" y="1059"/>
                    <a:pt x="768" y="1059"/>
                  </a:cubicBezTo>
                  <a:cubicBezTo>
                    <a:pt x="763" y="1059"/>
                    <a:pt x="759" y="1059"/>
                    <a:pt x="754" y="1059"/>
                  </a:cubicBezTo>
                  <a:cubicBezTo>
                    <a:pt x="754" y="1060"/>
                    <a:pt x="754" y="1060"/>
                    <a:pt x="754" y="1060"/>
                  </a:cubicBezTo>
                  <a:cubicBezTo>
                    <a:pt x="752" y="1060"/>
                    <a:pt x="750" y="1060"/>
                    <a:pt x="748" y="1060"/>
                  </a:cubicBezTo>
                  <a:cubicBezTo>
                    <a:pt x="748" y="1060"/>
                    <a:pt x="748" y="1061"/>
                    <a:pt x="748" y="1061"/>
                  </a:cubicBezTo>
                  <a:cubicBezTo>
                    <a:pt x="747" y="1061"/>
                    <a:pt x="746" y="1061"/>
                    <a:pt x="744" y="1061"/>
                  </a:cubicBezTo>
                  <a:cubicBezTo>
                    <a:pt x="744" y="1061"/>
                    <a:pt x="744" y="1062"/>
                    <a:pt x="744" y="1062"/>
                  </a:cubicBezTo>
                  <a:cubicBezTo>
                    <a:pt x="743" y="1062"/>
                    <a:pt x="742" y="1062"/>
                    <a:pt x="741" y="1062"/>
                  </a:cubicBezTo>
                  <a:cubicBezTo>
                    <a:pt x="741" y="1062"/>
                    <a:pt x="741" y="1063"/>
                    <a:pt x="741" y="1063"/>
                  </a:cubicBezTo>
                  <a:cubicBezTo>
                    <a:pt x="740" y="1063"/>
                    <a:pt x="739" y="1063"/>
                    <a:pt x="737" y="1063"/>
                  </a:cubicBezTo>
                  <a:cubicBezTo>
                    <a:pt x="737" y="1063"/>
                    <a:pt x="737" y="1063"/>
                    <a:pt x="737" y="1064"/>
                  </a:cubicBezTo>
                  <a:cubicBezTo>
                    <a:pt x="736" y="1064"/>
                    <a:pt x="734" y="1064"/>
                    <a:pt x="733" y="1064"/>
                  </a:cubicBezTo>
                  <a:cubicBezTo>
                    <a:pt x="733" y="1064"/>
                    <a:pt x="733" y="1064"/>
                    <a:pt x="733" y="1065"/>
                  </a:cubicBezTo>
                  <a:cubicBezTo>
                    <a:pt x="721" y="1065"/>
                    <a:pt x="710" y="1065"/>
                    <a:pt x="699" y="1065"/>
                  </a:cubicBezTo>
                  <a:cubicBezTo>
                    <a:pt x="696" y="1066"/>
                    <a:pt x="693" y="1066"/>
                    <a:pt x="690" y="1067"/>
                  </a:cubicBezTo>
                  <a:cubicBezTo>
                    <a:pt x="689" y="1068"/>
                    <a:pt x="689" y="1068"/>
                    <a:pt x="689" y="1069"/>
                  </a:cubicBezTo>
                  <a:cubicBezTo>
                    <a:pt x="688" y="1069"/>
                    <a:pt x="688" y="1069"/>
                    <a:pt x="687" y="1069"/>
                  </a:cubicBezTo>
                  <a:cubicBezTo>
                    <a:pt x="687" y="1070"/>
                    <a:pt x="686" y="1070"/>
                    <a:pt x="686" y="1071"/>
                  </a:cubicBezTo>
                  <a:cubicBezTo>
                    <a:pt x="683" y="1073"/>
                    <a:pt x="676" y="1075"/>
                    <a:pt x="671" y="1074"/>
                  </a:cubicBezTo>
                  <a:cubicBezTo>
                    <a:pt x="671" y="1073"/>
                    <a:pt x="671" y="1073"/>
                    <a:pt x="671" y="1073"/>
                  </a:cubicBezTo>
                  <a:cubicBezTo>
                    <a:pt x="669" y="1072"/>
                    <a:pt x="667" y="1071"/>
                    <a:pt x="666" y="1071"/>
                  </a:cubicBezTo>
                  <a:cubicBezTo>
                    <a:pt x="666" y="1071"/>
                    <a:pt x="666" y="1070"/>
                    <a:pt x="666" y="1070"/>
                  </a:cubicBezTo>
                  <a:cubicBezTo>
                    <a:pt x="665" y="1070"/>
                    <a:pt x="664" y="1070"/>
                    <a:pt x="664" y="1070"/>
                  </a:cubicBezTo>
                  <a:cubicBezTo>
                    <a:pt x="664" y="1070"/>
                    <a:pt x="664" y="1069"/>
                    <a:pt x="664" y="1069"/>
                  </a:cubicBezTo>
                  <a:cubicBezTo>
                    <a:pt x="663" y="1069"/>
                    <a:pt x="663" y="1069"/>
                    <a:pt x="662" y="1069"/>
                  </a:cubicBezTo>
                  <a:cubicBezTo>
                    <a:pt x="662" y="1069"/>
                    <a:pt x="662" y="1068"/>
                    <a:pt x="662" y="1068"/>
                  </a:cubicBezTo>
                  <a:cubicBezTo>
                    <a:pt x="661" y="1068"/>
                    <a:pt x="661" y="1068"/>
                    <a:pt x="660" y="1068"/>
                  </a:cubicBezTo>
                  <a:cubicBezTo>
                    <a:pt x="660" y="1068"/>
                    <a:pt x="660" y="1068"/>
                    <a:pt x="660" y="1067"/>
                  </a:cubicBezTo>
                  <a:cubicBezTo>
                    <a:pt x="660" y="1067"/>
                    <a:pt x="659" y="1067"/>
                    <a:pt x="658" y="1067"/>
                  </a:cubicBezTo>
                  <a:cubicBezTo>
                    <a:pt x="658" y="1067"/>
                    <a:pt x="658" y="1067"/>
                    <a:pt x="658" y="1066"/>
                  </a:cubicBezTo>
                  <a:cubicBezTo>
                    <a:pt x="658" y="1066"/>
                    <a:pt x="657" y="1066"/>
                    <a:pt x="657" y="1066"/>
                  </a:cubicBezTo>
                  <a:cubicBezTo>
                    <a:pt x="657" y="1066"/>
                    <a:pt x="657" y="1066"/>
                    <a:pt x="657" y="1066"/>
                  </a:cubicBezTo>
                  <a:cubicBezTo>
                    <a:pt x="655" y="1065"/>
                    <a:pt x="653" y="1064"/>
                    <a:pt x="651" y="1064"/>
                  </a:cubicBezTo>
                  <a:cubicBezTo>
                    <a:pt x="651" y="1063"/>
                    <a:pt x="651" y="1063"/>
                    <a:pt x="651" y="1063"/>
                  </a:cubicBezTo>
                  <a:cubicBezTo>
                    <a:pt x="650" y="1063"/>
                    <a:pt x="649" y="1063"/>
                    <a:pt x="649" y="1063"/>
                  </a:cubicBezTo>
                  <a:cubicBezTo>
                    <a:pt x="649" y="1063"/>
                    <a:pt x="649" y="1062"/>
                    <a:pt x="649" y="1062"/>
                  </a:cubicBezTo>
                  <a:cubicBezTo>
                    <a:pt x="648" y="1062"/>
                    <a:pt x="647" y="1062"/>
                    <a:pt x="647" y="1062"/>
                  </a:cubicBezTo>
                  <a:cubicBezTo>
                    <a:pt x="647" y="1062"/>
                    <a:pt x="647" y="1061"/>
                    <a:pt x="647" y="1061"/>
                  </a:cubicBezTo>
                  <a:cubicBezTo>
                    <a:pt x="646" y="1061"/>
                    <a:pt x="644" y="1060"/>
                    <a:pt x="643" y="1060"/>
                  </a:cubicBezTo>
                  <a:cubicBezTo>
                    <a:pt x="643" y="1060"/>
                    <a:pt x="643" y="1060"/>
                    <a:pt x="643" y="1059"/>
                  </a:cubicBezTo>
                  <a:cubicBezTo>
                    <a:pt x="642" y="1059"/>
                    <a:pt x="641" y="1059"/>
                    <a:pt x="640" y="1059"/>
                  </a:cubicBezTo>
                  <a:cubicBezTo>
                    <a:pt x="640" y="1059"/>
                    <a:pt x="640" y="1059"/>
                    <a:pt x="640" y="1058"/>
                  </a:cubicBezTo>
                  <a:cubicBezTo>
                    <a:pt x="639" y="1058"/>
                    <a:pt x="638" y="1058"/>
                    <a:pt x="637" y="1057"/>
                  </a:cubicBezTo>
                  <a:cubicBezTo>
                    <a:pt x="637" y="1057"/>
                    <a:pt x="637" y="1057"/>
                    <a:pt x="637" y="1057"/>
                  </a:cubicBezTo>
                  <a:cubicBezTo>
                    <a:pt x="636" y="1057"/>
                    <a:pt x="635" y="1057"/>
                    <a:pt x="634" y="1057"/>
                  </a:cubicBezTo>
                  <a:cubicBezTo>
                    <a:pt x="634" y="1056"/>
                    <a:pt x="634" y="1056"/>
                    <a:pt x="634" y="1056"/>
                  </a:cubicBezTo>
                  <a:cubicBezTo>
                    <a:pt x="634" y="1056"/>
                    <a:pt x="633" y="1056"/>
                    <a:pt x="632" y="1056"/>
                  </a:cubicBezTo>
                  <a:cubicBezTo>
                    <a:pt x="632" y="1055"/>
                    <a:pt x="632" y="1055"/>
                    <a:pt x="632" y="1055"/>
                  </a:cubicBezTo>
                  <a:cubicBezTo>
                    <a:pt x="631" y="1054"/>
                    <a:pt x="629" y="1054"/>
                    <a:pt x="628" y="1054"/>
                  </a:cubicBezTo>
                  <a:cubicBezTo>
                    <a:pt x="628" y="1054"/>
                    <a:pt x="628" y="1053"/>
                    <a:pt x="628" y="1053"/>
                  </a:cubicBezTo>
                  <a:cubicBezTo>
                    <a:pt x="627" y="1053"/>
                    <a:pt x="626" y="1053"/>
                    <a:pt x="625" y="1053"/>
                  </a:cubicBezTo>
                  <a:cubicBezTo>
                    <a:pt x="625" y="1053"/>
                    <a:pt x="625" y="1052"/>
                    <a:pt x="625" y="1052"/>
                  </a:cubicBezTo>
                  <a:cubicBezTo>
                    <a:pt x="625" y="1052"/>
                    <a:pt x="624" y="1052"/>
                    <a:pt x="623" y="1052"/>
                  </a:cubicBezTo>
                  <a:cubicBezTo>
                    <a:pt x="623" y="1052"/>
                    <a:pt x="623" y="1051"/>
                    <a:pt x="623" y="1051"/>
                  </a:cubicBezTo>
                  <a:cubicBezTo>
                    <a:pt x="621" y="1051"/>
                    <a:pt x="618" y="1050"/>
                    <a:pt x="615" y="1049"/>
                  </a:cubicBezTo>
                  <a:cubicBezTo>
                    <a:pt x="615" y="1049"/>
                    <a:pt x="615" y="1049"/>
                    <a:pt x="615" y="1048"/>
                  </a:cubicBezTo>
                  <a:cubicBezTo>
                    <a:pt x="615" y="1048"/>
                    <a:pt x="614" y="1048"/>
                    <a:pt x="614" y="1048"/>
                  </a:cubicBezTo>
                  <a:cubicBezTo>
                    <a:pt x="614" y="1048"/>
                    <a:pt x="614" y="1048"/>
                    <a:pt x="614" y="1048"/>
                  </a:cubicBezTo>
                  <a:cubicBezTo>
                    <a:pt x="611" y="1047"/>
                    <a:pt x="609" y="1047"/>
                    <a:pt x="607" y="1047"/>
                  </a:cubicBezTo>
                  <a:cubicBezTo>
                    <a:pt x="600" y="1044"/>
                    <a:pt x="596" y="1043"/>
                    <a:pt x="588" y="1044"/>
                  </a:cubicBezTo>
                  <a:cubicBezTo>
                    <a:pt x="586" y="1046"/>
                    <a:pt x="584" y="1047"/>
                    <a:pt x="583" y="1048"/>
                  </a:cubicBezTo>
                  <a:cubicBezTo>
                    <a:pt x="582" y="1052"/>
                    <a:pt x="581" y="1056"/>
                    <a:pt x="579" y="1059"/>
                  </a:cubicBezTo>
                  <a:cubicBezTo>
                    <a:pt x="579" y="1061"/>
                    <a:pt x="579" y="1062"/>
                    <a:pt x="579" y="1064"/>
                  </a:cubicBezTo>
                  <a:cubicBezTo>
                    <a:pt x="578" y="1066"/>
                    <a:pt x="577" y="1068"/>
                    <a:pt x="576" y="1071"/>
                  </a:cubicBezTo>
                  <a:cubicBezTo>
                    <a:pt x="573" y="1071"/>
                    <a:pt x="569" y="1071"/>
                    <a:pt x="566" y="1071"/>
                  </a:cubicBezTo>
                  <a:cubicBezTo>
                    <a:pt x="564" y="1069"/>
                    <a:pt x="562" y="1070"/>
                    <a:pt x="559" y="1069"/>
                  </a:cubicBezTo>
                  <a:cubicBezTo>
                    <a:pt x="559" y="1069"/>
                    <a:pt x="559" y="1068"/>
                    <a:pt x="559" y="1068"/>
                  </a:cubicBezTo>
                  <a:cubicBezTo>
                    <a:pt x="558" y="1068"/>
                    <a:pt x="557" y="1068"/>
                    <a:pt x="556" y="1068"/>
                  </a:cubicBezTo>
                  <a:cubicBezTo>
                    <a:pt x="556" y="1068"/>
                    <a:pt x="556" y="1068"/>
                    <a:pt x="556" y="1067"/>
                  </a:cubicBezTo>
                  <a:cubicBezTo>
                    <a:pt x="555" y="1067"/>
                    <a:pt x="554" y="1067"/>
                    <a:pt x="553" y="1067"/>
                  </a:cubicBezTo>
                  <a:cubicBezTo>
                    <a:pt x="553" y="1067"/>
                    <a:pt x="553" y="1067"/>
                    <a:pt x="553" y="1066"/>
                  </a:cubicBezTo>
                  <a:cubicBezTo>
                    <a:pt x="553" y="1066"/>
                    <a:pt x="552" y="1066"/>
                    <a:pt x="552" y="1066"/>
                  </a:cubicBezTo>
                  <a:cubicBezTo>
                    <a:pt x="552" y="1066"/>
                    <a:pt x="552" y="1066"/>
                    <a:pt x="552" y="1066"/>
                  </a:cubicBezTo>
                  <a:cubicBezTo>
                    <a:pt x="551" y="1066"/>
                    <a:pt x="550" y="1066"/>
                    <a:pt x="549" y="1066"/>
                  </a:cubicBezTo>
                  <a:cubicBezTo>
                    <a:pt x="549" y="1065"/>
                    <a:pt x="549" y="1065"/>
                    <a:pt x="549" y="1065"/>
                  </a:cubicBezTo>
                  <a:cubicBezTo>
                    <a:pt x="548" y="1065"/>
                    <a:pt x="548" y="1065"/>
                    <a:pt x="547" y="1065"/>
                  </a:cubicBezTo>
                  <a:cubicBezTo>
                    <a:pt x="547" y="1064"/>
                    <a:pt x="547" y="1064"/>
                    <a:pt x="547" y="1064"/>
                  </a:cubicBezTo>
                  <a:cubicBezTo>
                    <a:pt x="546" y="1063"/>
                    <a:pt x="545" y="1063"/>
                    <a:pt x="544" y="1063"/>
                  </a:cubicBezTo>
                  <a:cubicBezTo>
                    <a:pt x="544" y="1063"/>
                    <a:pt x="544" y="1062"/>
                    <a:pt x="544" y="1062"/>
                  </a:cubicBezTo>
                  <a:cubicBezTo>
                    <a:pt x="543" y="1062"/>
                    <a:pt x="542" y="1062"/>
                    <a:pt x="541" y="1062"/>
                  </a:cubicBezTo>
                  <a:cubicBezTo>
                    <a:pt x="541" y="1062"/>
                    <a:pt x="541" y="1061"/>
                    <a:pt x="541" y="1061"/>
                  </a:cubicBezTo>
                  <a:cubicBezTo>
                    <a:pt x="540" y="1061"/>
                    <a:pt x="539" y="1061"/>
                    <a:pt x="538" y="1061"/>
                  </a:cubicBezTo>
                  <a:cubicBezTo>
                    <a:pt x="538" y="1061"/>
                    <a:pt x="538" y="1060"/>
                    <a:pt x="538" y="1060"/>
                  </a:cubicBezTo>
                  <a:cubicBezTo>
                    <a:pt x="537" y="1060"/>
                    <a:pt x="536" y="1060"/>
                    <a:pt x="535" y="1060"/>
                  </a:cubicBezTo>
                  <a:cubicBezTo>
                    <a:pt x="535" y="1060"/>
                    <a:pt x="535" y="1060"/>
                    <a:pt x="535" y="1059"/>
                  </a:cubicBezTo>
                  <a:cubicBezTo>
                    <a:pt x="523" y="1057"/>
                    <a:pt x="512" y="1056"/>
                    <a:pt x="501" y="1054"/>
                  </a:cubicBezTo>
                  <a:cubicBezTo>
                    <a:pt x="496" y="1054"/>
                    <a:pt x="491" y="1054"/>
                    <a:pt x="486" y="1054"/>
                  </a:cubicBezTo>
                  <a:cubicBezTo>
                    <a:pt x="478" y="1052"/>
                    <a:pt x="470" y="1050"/>
                    <a:pt x="462" y="1048"/>
                  </a:cubicBezTo>
                  <a:cubicBezTo>
                    <a:pt x="462" y="1048"/>
                    <a:pt x="462" y="1048"/>
                    <a:pt x="462" y="1048"/>
                  </a:cubicBezTo>
                  <a:cubicBezTo>
                    <a:pt x="461" y="1047"/>
                    <a:pt x="460" y="1047"/>
                    <a:pt x="458" y="1047"/>
                  </a:cubicBezTo>
                  <a:cubicBezTo>
                    <a:pt x="458" y="1046"/>
                    <a:pt x="458" y="1046"/>
                    <a:pt x="458" y="1046"/>
                  </a:cubicBezTo>
                  <a:cubicBezTo>
                    <a:pt x="457" y="1045"/>
                    <a:pt x="456" y="1045"/>
                    <a:pt x="455" y="1045"/>
                  </a:cubicBezTo>
                  <a:cubicBezTo>
                    <a:pt x="454" y="1044"/>
                    <a:pt x="454" y="1044"/>
                    <a:pt x="454" y="1043"/>
                  </a:cubicBezTo>
                  <a:cubicBezTo>
                    <a:pt x="453" y="1043"/>
                    <a:pt x="453" y="1043"/>
                    <a:pt x="452" y="1043"/>
                  </a:cubicBezTo>
                  <a:cubicBezTo>
                    <a:pt x="451" y="1041"/>
                    <a:pt x="449" y="1039"/>
                    <a:pt x="448" y="1038"/>
                  </a:cubicBezTo>
                  <a:cubicBezTo>
                    <a:pt x="448" y="1037"/>
                    <a:pt x="448" y="1036"/>
                    <a:pt x="448" y="1036"/>
                  </a:cubicBezTo>
                  <a:cubicBezTo>
                    <a:pt x="447" y="1036"/>
                    <a:pt x="447" y="1036"/>
                    <a:pt x="447" y="1036"/>
                  </a:cubicBezTo>
                  <a:cubicBezTo>
                    <a:pt x="447" y="1035"/>
                    <a:pt x="447" y="1035"/>
                    <a:pt x="447" y="1034"/>
                  </a:cubicBezTo>
                  <a:cubicBezTo>
                    <a:pt x="446" y="1034"/>
                    <a:pt x="446" y="1034"/>
                    <a:pt x="446" y="1034"/>
                  </a:cubicBezTo>
                  <a:cubicBezTo>
                    <a:pt x="446" y="1033"/>
                    <a:pt x="446" y="1032"/>
                    <a:pt x="446" y="1031"/>
                  </a:cubicBezTo>
                  <a:cubicBezTo>
                    <a:pt x="446" y="1031"/>
                    <a:pt x="445" y="1031"/>
                    <a:pt x="445" y="1031"/>
                  </a:cubicBezTo>
                  <a:cubicBezTo>
                    <a:pt x="445" y="1031"/>
                    <a:pt x="445" y="1030"/>
                    <a:pt x="445" y="1030"/>
                  </a:cubicBezTo>
                  <a:cubicBezTo>
                    <a:pt x="445" y="1030"/>
                    <a:pt x="444" y="1030"/>
                    <a:pt x="444" y="1030"/>
                  </a:cubicBezTo>
                  <a:cubicBezTo>
                    <a:pt x="444" y="1029"/>
                    <a:pt x="444" y="1028"/>
                    <a:pt x="444" y="1027"/>
                  </a:cubicBezTo>
                  <a:cubicBezTo>
                    <a:pt x="444" y="1027"/>
                    <a:pt x="443" y="1027"/>
                    <a:pt x="443" y="1027"/>
                  </a:cubicBezTo>
                  <a:cubicBezTo>
                    <a:pt x="443" y="1025"/>
                    <a:pt x="442" y="1023"/>
                    <a:pt x="441" y="1022"/>
                  </a:cubicBezTo>
                  <a:cubicBezTo>
                    <a:pt x="441" y="1022"/>
                    <a:pt x="441" y="1022"/>
                    <a:pt x="440" y="1022"/>
                  </a:cubicBezTo>
                  <a:cubicBezTo>
                    <a:pt x="440" y="1021"/>
                    <a:pt x="440" y="1020"/>
                    <a:pt x="440" y="1020"/>
                  </a:cubicBezTo>
                  <a:cubicBezTo>
                    <a:pt x="440" y="1020"/>
                    <a:pt x="440" y="1020"/>
                    <a:pt x="440" y="1020"/>
                  </a:cubicBezTo>
                  <a:cubicBezTo>
                    <a:pt x="440" y="1019"/>
                    <a:pt x="440" y="1019"/>
                    <a:pt x="440" y="1018"/>
                  </a:cubicBezTo>
                  <a:cubicBezTo>
                    <a:pt x="439" y="1018"/>
                    <a:pt x="439" y="1018"/>
                    <a:pt x="439" y="1018"/>
                  </a:cubicBezTo>
                  <a:cubicBezTo>
                    <a:pt x="438" y="1017"/>
                    <a:pt x="438" y="1016"/>
                    <a:pt x="438" y="1014"/>
                  </a:cubicBezTo>
                  <a:cubicBezTo>
                    <a:pt x="436" y="1013"/>
                    <a:pt x="435" y="1012"/>
                    <a:pt x="433" y="1011"/>
                  </a:cubicBezTo>
                  <a:cubicBezTo>
                    <a:pt x="433" y="1010"/>
                    <a:pt x="433" y="1010"/>
                    <a:pt x="432" y="1009"/>
                  </a:cubicBezTo>
                  <a:cubicBezTo>
                    <a:pt x="432" y="1009"/>
                    <a:pt x="431" y="1009"/>
                    <a:pt x="431" y="1009"/>
                  </a:cubicBezTo>
                  <a:cubicBezTo>
                    <a:pt x="431" y="1009"/>
                    <a:pt x="431" y="1008"/>
                    <a:pt x="431" y="1008"/>
                  </a:cubicBezTo>
                  <a:cubicBezTo>
                    <a:pt x="430" y="1008"/>
                    <a:pt x="429" y="1008"/>
                    <a:pt x="429" y="1008"/>
                  </a:cubicBezTo>
                  <a:cubicBezTo>
                    <a:pt x="427" y="1007"/>
                    <a:pt x="425" y="1005"/>
                    <a:pt x="423" y="1004"/>
                  </a:cubicBezTo>
                  <a:cubicBezTo>
                    <a:pt x="423" y="1003"/>
                    <a:pt x="423" y="1002"/>
                    <a:pt x="423" y="1002"/>
                  </a:cubicBezTo>
                  <a:cubicBezTo>
                    <a:pt x="422" y="1002"/>
                    <a:pt x="422" y="1002"/>
                    <a:pt x="422" y="1002"/>
                  </a:cubicBezTo>
                  <a:cubicBezTo>
                    <a:pt x="422" y="1001"/>
                    <a:pt x="422" y="1001"/>
                    <a:pt x="422" y="1000"/>
                  </a:cubicBezTo>
                  <a:cubicBezTo>
                    <a:pt x="421" y="1000"/>
                    <a:pt x="421" y="1000"/>
                    <a:pt x="421" y="1000"/>
                  </a:cubicBezTo>
                  <a:cubicBezTo>
                    <a:pt x="421" y="999"/>
                    <a:pt x="421" y="998"/>
                    <a:pt x="421" y="996"/>
                  </a:cubicBezTo>
                  <a:cubicBezTo>
                    <a:pt x="420" y="996"/>
                    <a:pt x="420" y="996"/>
                    <a:pt x="420" y="996"/>
                  </a:cubicBezTo>
                  <a:cubicBezTo>
                    <a:pt x="420" y="995"/>
                    <a:pt x="420" y="993"/>
                    <a:pt x="420" y="992"/>
                  </a:cubicBezTo>
                  <a:cubicBezTo>
                    <a:pt x="420" y="992"/>
                    <a:pt x="419" y="992"/>
                    <a:pt x="419" y="992"/>
                  </a:cubicBezTo>
                  <a:cubicBezTo>
                    <a:pt x="419" y="990"/>
                    <a:pt x="419" y="989"/>
                    <a:pt x="419" y="987"/>
                  </a:cubicBezTo>
                  <a:cubicBezTo>
                    <a:pt x="419" y="987"/>
                    <a:pt x="418" y="987"/>
                    <a:pt x="418" y="987"/>
                  </a:cubicBezTo>
                  <a:cubicBezTo>
                    <a:pt x="418" y="986"/>
                    <a:pt x="418" y="984"/>
                    <a:pt x="418" y="983"/>
                  </a:cubicBezTo>
                  <a:cubicBezTo>
                    <a:pt x="418" y="983"/>
                    <a:pt x="417" y="983"/>
                    <a:pt x="417" y="983"/>
                  </a:cubicBezTo>
                  <a:cubicBezTo>
                    <a:pt x="417" y="982"/>
                    <a:pt x="417" y="981"/>
                    <a:pt x="417" y="980"/>
                  </a:cubicBezTo>
                  <a:cubicBezTo>
                    <a:pt x="417" y="980"/>
                    <a:pt x="417" y="980"/>
                    <a:pt x="416" y="980"/>
                  </a:cubicBezTo>
                  <a:cubicBezTo>
                    <a:pt x="416" y="978"/>
                    <a:pt x="416" y="976"/>
                    <a:pt x="416" y="973"/>
                  </a:cubicBezTo>
                  <a:cubicBezTo>
                    <a:pt x="416" y="973"/>
                    <a:pt x="416" y="973"/>
                    <a:pt x="415" y="973"/>
                  </a:cubicBezTo>
                  <a:cubicBezTo>
                    <a:pt x="415" y="964"/>
                    <a:pt x="415" y="956"/>
                    <a:pt x="415" y="947"/>
                  </a:cubicBezTo>
                  <a:cubicBezTo>
                    <a:pt x="415" y="947"/>
                    <a:pt x="415" y="947"/>
                    <a:pt x="414" y="947"/>
                  </a:cubicBezTo>
                  <a:cubicBezTo>
                    <a:pt x="414" y="939"/>
                    <a:pt x="414" y="931"/>
                    <a:pt x="414" y="923"/>
                  </a:cubicBezTo>
                  <a:cubicBezTo>
                    <a:pt x="414" y="923"/>
                    <a:pt x="414" y="923"/>
                    <a:pt x="414" y="923"/>
                  </a:cubicBezTo>
                  <a:cubicBezTo>
                    <a:pt x="414" y="919"/>
                    <a:pt x="414" y="915"/>
                    <a:pt x="414" y="911"/>
                  </a:cubicBezTo>
                  <a:cubicBezTo>
                    <a:pt x="413" y="911"/>
                    <a:pt x="413" y="911"/>
                    <a:pt x="413" y="911"/>
                  </a:cubicBezTo>
                  <a:cubicBezTo>
                    <a:pt x="413" y="909"/>
                    <a:pt x="413" y="906"/>
                    <a:pt x="413" y="904"/>
                  </a:cubicBezTo>
                  <a:cubicBezTo>
                    <a:pt x="412" y="904"/>
                    <a:pt x="412" y="904"/>
                    <a:pt x="412" y="904"/>
                  </a:cubicBezTo>
                  <a:cubicBezTo>
                    <a:pt x="412" y="902"/>
                    <a:pt x="412" y="900"/>
                    <a:pt x="412" y="899"/>
                  </a:cubicBezTo>
                  <a:cubicBezTo>
                    <a:pt x="411" y="899"/>
                    <a:pt x="411" y="899"/>
                    <a:pt x="411" y="899"/>
                  </a:cubicBezTo>
                  <a:cubicBezTo>
                    <a:pt x="411" y="897"/>
                    <a:pt x="411" y="896"/>
                    <a:pt x="411" y="895"/>
                  </a:cubicBezTo>
                  <a:cubicBezTo>
                    <a:pt x="411" y="895"/>
                    <a:pt x="410" y="895"/>
                    <a:pt x="410" y="895"/>
                  </a:cubicBezTo>
                  <a:cubicBezTo>
                    <a:pt x="410" y="894"/>
                    <a:pt x="410" y="893"/>
                    <a:pt x="410" y="891"/>
                  </a:cubicBezTo>
                  <a:cubicBezTo>
                    <a:pt x="410" y="891"/>
                    <a:pt x="409" y="891"/>
                    <a:pt x="409" y="891"/>
                  </a:cubicBezTo>
                  <a:cubicBezTo>
                    <a:pt x="409" y="891"/>
                    <a:pt x="409" y="890"/>
                    <a:pt x="409" y="889"/>
                  </a:cubicBezTo>
                  <a:cubicBezTo>
                    <a:pt x="409" y="889"/>
                    <a:pt x="408" y="889"/>
                    <a:pt x="408" y="889"/>
                  </a:cubicBezTo>
                  <a:cubicBezTo>
                    <a:pt x="408" y="887"/>
                    <a:pt x="408" y="886"/>
                    <a:pt x="407" y="884"/>
                  </a:cubicBezTo>
                  <a:cubicBezTo>
                    <a:pt x="407" y="884"/>
                    <a:pt x="407" y="884"/>
                    <a:pt x="406" y="884"/>
                  </a:cubicBezTo>
                  <a:cubicBezTo>
                    <a:pt x="406" y="883"/>
                    <a:pt x="406" y="883"/>
                    <a:pt x="405" y="882"/>
                  </a:cubicBezTo>
                  <a:cubicBezTo>
                    <a:pt x="405" y="881"/>
                    <a:pt x="404" y="881"/>
                    <a:pt x="404" y="881"/>
                  </a:cubicBezTo>
                  <a:cubicBezTo>
                    <a:pt x="404" y="880"/>
                    <a:pt x="404" y="880"/>
                    <a:pt x="404" y="879"/>
                  </a:cubicBezTo>
                  <a:cubicBezTo>
                    <a:pt x="403" y="879"/>
                    <a:pt x="402" y="878"/>
                    <a:pt x="402" y="878"/>
                  </a:cubicBezTo>
                  <a:cubicBezTo>
                    <a:pt x="402" y="877"/>
                    <a:pt x="402" y="877"/>
                    <a:pt x="402" y="876"/>
                  </a:cubicBezTo>
                  <a:cubicBezTo>
                    <a:pt x="401" y="876"/>
                    <a:pt x="400" y="875"/>
                    <a:pt x="399" y="874"/>
                  </a:cubicBezTo>
                  <a:cubicBezTo>
                    <a:pt x="399" y="874"/>
                    <a:pt x="399" y="873"/>
                    <a:pt x="399" y="873"/>
                  </a:cubicBezTo>
                  <a:cubicBezTo>
                    <a:pt x="398" y="872"/>
                    <a:pt x="397" y="871"/>
                    <a:pt x="396" y="871"/>
                  </a:cubicBezTo>
                  <a:cubicBezTo>
                    <a:pt x="396" y="870"/>
                    <a:pt x="396" y="870"/>
                    <a:pt x="396" y="869"/>
                  </a:cubicBezTo>
                  <a:cubicBezTo>
                    <a:pt x="395" y="868"/>
                    <a:pt x="394" y="867"/>
                    <a:pt x="393" y="866"/>
                  </a:cubicBezTo>
                  <a:cubicBezTo>
                    <a:pt x="393" y="866"/>
                    <a:pt x="393" y="865"/>
                    <a:pt x="393" y="865"/>
                  </a:cubicBezTo>
                  <a:cubicBezTo>
                    <a:pt x="392" y="864"/>
                    <a:pt x="391" y="863"/>
                    <a:pt x="389" y="862"/>
                  </a:cubicBezTo>
                  <a:cubicBezTo>
                    <a:pt x="389" y="861"/>
                    <a:pt x="389" y="861"/>
                    <a:pt x="389" y="860"/>
                  </a:cubicBezTo>
                  <a:cubicBezTo>
                    <a:pt x="388" y="859"/>
                    <a:pt x="386" y="857"/>
                    <a:pt x="384" y="856"/>
                  </a:cubicBezTo>
                  <a:cubicBezTo>
                    <a:pt x="384" y="855"/>
                    <a:pt x="384" y="854"/>
                    <a:pt x="384" y="854"/>
                  </a:cubicBezTo>
                  <a:cubicBezTo>
                    <a:pt x="380" y="851"/>
                    <a:pt x="377" y="847"/>
                    <a:pt x="373" y="844"/>
                  </a:cubicBezTo>
                  <a:cubicBezTo>
                    <a:pt x="373" y="843"/>
                    <a:pt x="373" y="843"/>
                    <a:pt x="373" y="842"/>
                  </a:cubicBezTo>
                  <a:cubicBezTo>
                    <a:pt x="373" y="842"/>
                    <a:pt x="373" y="842"/>
                    <a:pt x="372" y="842"/>
                  </a:cubicBezTo>
                  <a:cubicBezTo>
                    <a:pt x="372" y="841"/>
                    <a:pt x="371" y="840"/>
                    <a:pt x="370" y="839"/>
                  </a:cubicBezTo>
                  <a:cubicBezTo>
                    <a:pt x="370" y="839"/>
                    <a:pt x="369" y="839"/>
                    <a:pt x="369" y="839"/>
                  </a:cubicBezTo>
                  <a:cubicBezTo>
                    <a:pt x="366" y="836"/>
                    <a:pt x="363" y="833"/>
                    <a:pt x="361" y="831"/>
                  </a:cubicBezTo>
                  <a:cubicBezTo>
                    <a:pt x="360" y="831"/>
                    <a:pt x="359" y="831"/>
                    <a:pt x="359" y="831"/>
                  </a:cubicBezTo>
                  <a:cubicBezTo>
                    <a:pt x="358" y="829"/>
                    <a:pt x="356" y="828"/>
                    <a:pt x="355" y="826"/>
                  </a:cubicBezTo>
                  <a:cubicBezTo>
                    <a:pt x="355" y="826"/>
                    <a:pt x="354" y="826"/>
                    <a:pt x="353" y="826"/>
                  </a:cubicBezTo>
                  <a:cubicBezTo>
                    <a:pt x="353" y="825"/>
                    <a:pt x="352" y="824"/>
                    <a:pt x="352" y="823"/>
                  </a:cubicBezTo>
                  <a:cubicBezTo>
                    <a:pt x="351" y="823"/>
                    <a:pt x="350" y="823"/>
                    <a:pt x="350" y="823"/>
                  </a:cubicBezTo>
                  <a:cubicBezTo>
                    <a:pt x="350" y="823"/>
                    <a:pt x="349" y="822"/>
                    <a:pt x="349" y="822"/>
                  </a:cubicBezTo>
                  <a:cubicBezTo>
                    <a:pt x="348" y="822"/>
                    <a:pt x="348" y="822"/>
                    <a:pt x="347" y="822"/>
                  </a:cubicBezTo>
                  <a:cubicBezTo>
                    <a:pt x="347" y="821"/>
                    <a:pt x="347" y="820"/>
                    <a:pt x="346" y="820"/>
                  </a:cubicBezTo>
                  <a:cubicBezTo>
                    <a:pt x="344" y="819"/>
                    <a:pt x="343" y="819"/>
                    <a:pt x="341" y="818"/>
                  </a:cubicBezTo>
                  <a:cubicBezTo>
                    <a:pt x="341" y="818"/>
                    <a:pt x="341" y="817"/>
                    <a:pt x="341" y="817"/>
                  </a:cubicBezTo>
                  <a:cubicBezTo>
                    <a:pt x="339" y="816"/>
                    <a:pt x="337" y="816"/>
                    <a:pt x="336" y="815"/>
                  </a:cubicBezTo>
                  <a:cubicBezTo>
                    <a:pt x="336" y="815"/>
                    <a:pt x="336" y="815"/>
                    <a:pt x="336" y="814"/>
                  </a:cubicBezTo>
                  <a:cubicBezTo>
                    <a:pt x="326" y="811"/>
                    <a:pt x="312" y="816"/>
                    <a:pt x="302" y="816"/>
                  </a:cubicBezTo>
                  <a:cubicBezTo>
                    <a:pt x="294" y="816"/>
                    <a:pt x="287" y="817"/>
                    <a:pt x="284" y="812"/>
                  </a:cubicBezTo>
                  <a:cubicBezTo>
                    <a:pt x="282" y="809"/>
                    <a:pt x="283" y="801"/>
                    <a:pt x="283" y="796"/>
                  </a:cubicBezTo>
                  <a:cubicBezTo>
                    <a:pt x="283" y="784"/>
                    <a:pt x="283" y="771"/>
                    <a:pt x="275" y="767"/>
                  </a:cubicBezTo>
                  <a:cubicBezTo>
                    <a:pt x="272" y="764"/>
                    <a:pt x="270" y="766"/>
                    <a:pt x="266" y="765"/>
                  </a:cubicBezTo>
                  <a:cubicBezTo>
                    <a:pt x="266" y="765"/>
                    <a:pt x="266" y="764"/>
                    <a:pt x="266" y="764"/>
                  </a:cubicBezTo>
                  <a:cubicBezTo>
                    <a:pt x="261" y="763"/>
                    <a:pt x="259" y="764"/>
                    <a:pt x="257" y="761"/>
                  </a:cubicBezTo>
                  <a:cubicBezTo>
                    <a:pt x="256" y="761"/>
                    <a:pt x="256" y="761"/>
                    <a:pt x="256" y="761"/>
                  </a:cubicBezTo>
                  <a:cubicBezTo>
                    <a:pt x="256" y="759"/>
                    <a:pt x="256" y="757"/>
                    <a:pt x="256" y="755"/>
                  </a:cubicBezTo>
                  <a:cubicBezTo>
                    <a:pt x="258" y="754"/>
                    <a:pt x="258" y="752"/>
                    <a:pt x="259" y="750"/>
                  </a:cubicBezTo>
                  <a:cubicBezTo>
                    <a:pt x="260" y="749"/>
                    <a:pt x="261" y="749"/>
                    <a:pt x="262" y="748"/>
                  </a:cubicBezTo>
                  <a:cubicBezTo>
                    <a:pt x="262" y="747"/>
                    <a:pt x="262" y="747"/>
                    <a:pt x="262" y="746"/>
                  </a:cubicBezTo>
                  <a:cubicBezTo>
                    <a:pt x="263" y="746"/>
                    <a:pt x="263" y="746"/>
                    <a:pt x="264" y="745"/>
                  </a:cubicBezTo>
                  <a:cubicBezTo>
                    <a:pt x="266" y="741"/>
                    <a:pt x="267" y="737"/>
                    <a:pt x="266" y="732"/>
                  </a:cubicBezTo>
                  <a:cubicBezTo>
                    <a:pt x="265" y="732"/>
                    <a:pt x="264" y="731"/>
                    <a:pt x="263" y="731"/>
                  </a:cubicBezTo>
                  <a:cubicBezTo>
                    <a:pt x="263" y="730"/>
                    <a:pt x="262" y="730"/>
                    <a:pt x="262" y="729"/>
                  </a:cubicBezTo>
                  <a:cubicBezTo>
                    <a:pt x="261" y="729"/>
                    <a:pt x="261" y="729"/>
                    <a:pt x="260" y="729"/>
                  </a:cubicBezTo>
                  <a:cubicBezTo>
                    <a:pt x="260" y="729"/>
                    <a:pt x="260" y="729"/>
                    <a:pt x="260" y="728"/>
                  </a:cubicBezTo>
                  <a:cubicBezTo>
                    <a:pt x="258" y="728"/>
                    <a:pt x="257" y="728"/>
                    <a:pt x="255" y="727"/>
                  </a:cubicBezTo>
                  <a:cubicBezTo>
                    <a:pt x="255" y="727"/>
                    <a:pt x="255" y="727"/>
                    <a:pt x="255" y="726"/>
                  </a:cubicBezTo>
                  <a:cubicBezTo>
                    <a:pt x="254" y="726"/>
                    <a:pt x="254" y="726"/>
                    <a:pt x="253" y="726"/>
                  </a:cubicBezTo>
                  <a:cubicBezTo>
                    <a:pt x="253" y="726"/>
                    <a:pt x="253" y="726"/>
                    <a:pt x="253" y="726"/>
                  </a:cubicBezTo>
                  <a:cubicBezTo>
                    <a:pt x="251" y="725"/>
                    <a:pt x="250" y="725"/>
                    <a:pt x="249" y="725"/>
                  </a:cubicBezTo>
                  <a:cubicBezTo>
                    <a:pt x="249" y="724"/>
                    <a:pt x="249" y="724"/>
                    <a:pt x="249" y="724"/>
                  </a:cubicBezTo>
                  <a:cubicBezTo>
                    <a:pt x="247" y="723"/>
                    <a:pt x="245" y="723"/>
                    <a:pt x="243" y="722"/>
                  </a:cubicBezTo>
                  <a:cubicBezTo>
                    <a:pt x="243" y="722"/>
                    <a:pt x="243" y="721"/>
                    <a:pt x="243" y="721"/>
                  </a:cubicBezTo>
                  <a:cubicBezTo>
                    <a:pt x="243" y="721"/>
                    <a:pt x="242" y="721"/>
                    <a:pt x="241" y="721"/>
                  </a:cubicBezTo>
                  <a:cubicBezTo>
                    <a:pt x="241" y="721"/>
                    <a:pt x="241" y="720"/>
                    <a:pt x="241" y="720"/>
                  </a:cubicBezTo>
                  <a:cubicBezTo>
                    <a:pt x="241" y="720"/>
                    <a:pt x="240" y="720"/>
                    <a:pt x="240" y="720"/>
                  </a:cubicBezTo>
                  <a:cubicBezTo>
                    <a:pt x="240" y="720"/>
                    <a:pt x="240" y="720"/>
                    <a:pt x="240" y="719"/>
                  </a:cubicBezTo>
                  <a:cubicBezTo>
                    <a:pt x="239" y="719"/>
                    <a:pt x="238" y="719"/>
                    <a:pt x="238" y="719"/>
                  </a:cubicBezTo>
                  <a:cubicBezTo>
                    <a:pt x="238" y="719"/>
                    <a:pt x="238" y="719"/>
                    <a:pt x="238" y="718"/>
                  </a:cubicBezTo>
                  <a:cubicBezTo>
                    <a:pt x="237" y="718"/>
                    <a:pt x="237" y="718"/>
                    <a:pt x="236" y="718"/>
                  </a:cubicBezTo>
                  <a:cubicBezTo>
                    <a:pt x="236" y="718"/>
                    <a:pt x="236" y="718"/>
                    <a:pt x="236" y="718"/>
                  </a:cubicBezTo>
                  <a:cubicBezTo>
                    <a:pt x="235" y="718"/>
                    <a:pt x="235" y="718"/>
                    <a:pt x="234" y="718"/>
                  </a:cubicBezTo>
                  <a:cubicBezTo>
                    <a:pt x="234" y="717"/>
                    <a:pt x="234" y="717"/>
                    <a:pt x="234" y="717"/>
                  </a:cubicBezTo>
                  <a:cubicBezTo>
                    <a:pt x="234" y="717"/>
                    <a:pt x="233" y="717"/>
                    <a:pt x="232" y="717"/>
                  </a:cubicBezTo>
                  <a:cubicBezTo>
                    <a:pt x="232" y="716"/>
                    <a:pt x="232" y="715"/>
                    <a:pt x="231" y="715"/>
                  </a:cubicBezTo>
                  <a:cubicBezTo>
                    <a:pt x="230" y="715"/>
                    <a:pt x="229" y="714"/>
                    <a:pt x="228" y="714"/>
                  </a:cubicBezTo>
                  <a:cubicBezTo>
                    <a:pt x="228" y="713"/>
                    <a:pt x="227" y="713"/>
                    <a:pt x="227" y="712"/>
                  </a:cubicBezTo>
                  <a:cubicBezTo>
                    <a:pt x="226" y="712"/>
                    <a:pt x="225" y="712"/>
                    <a:pt x="223" y="711"/>
                  </a:cubicBezTo>
                  <a:cubicBezTo>
                    <a:pt x="223" y="711"/>
                    <a:pt x="223" y="710"/>
                    <a:pt x="223" y="709"/>
                  </a:cubicBezTo>
                  <a:cubicBezTo>
                    <a:pt x="222" y="709"/>
                    <a:pt x="221" y="709"/>
                    <a:pt x="221" y="709"/>
                  </a:cubicBezTo>
                  <a:cubicBezTo>
                    <a:pt x="220" y="709"/>
                    <a:pt x="220" y="708"/>
                    <a:pt x="219" y="707"/>
                  </a:cubicBezTo>
                  <a:cubicBezTo>
                    <a:pt x="218" y="707"/>
                    <a:pt x="218" y="707"/>
                    <a:pt x="217" y="707"/>
                  </a:cubicBezTo>
                  <a:cubicBezTo>
                    <a:pt x="214" y="703"/>
                    <a:pt x="211" y="700"/>
                    <a:pt x="207" y="696"/>
                  </a:cubicBezTo>
                  <a:cubicBezTo>
                    <a:pt x="207" y="695"/>
                    <a:pt x="207" y="695"/>
                    <a:pt x="207" y="694"/>
                  </a:cubicBezTo>
                  <a:cubicBezTo>
                    <a:pt x="207" y="694"/>
                    <a:pt x="206" y="694"/>
                    <a:pt x="205" y="693"/>
                  </a:cubicBezTo>
                  <a:cubicBezTo>
                    <a:pt x="205" y="693"/>
                    <a:pt x="205" y="692"/>
                    <a:pt x="205" y="691"/>
                  </a:cubicBezTo>
                  <a:cubicBezTo>
                    <a:pt x="205" y="691"/>
                    <a:pt x="204" y="691"/>
                    <a:pt x="204" y="691"/>
                  </a:cubicBezTo>
                  <a:cubicBezTo>
                    <a:pt x="204" y="690"/>
                    <a:pt x="204" y="689"/>
                    <a:pt x="204" y="689"/>
                  </a:cubicBezTo>
                  <a:cubicBezTo>
                    <a:pt x="203" y="688"/>
                    <a:pt x="202" y="688"/>
                    <a:pt x="202" y="688"/>
                  </a:cubicBezTo>
                  <a:cubicBezTo>
                    <a:pt x="202" y="688"/>
                    <a:pt x="202" y="687"/>
                    <a:pt x="202" y="687"/>
                  </a:cubicBezTo>
                  <a:cubicBezTo>
                    <a:pt x="199" y="685"/>
                    <a:pt x="187" y="683"/>
                    <a:pt x="181" y="684"/>
                  </a:cubicBezTo>
                  <a:cubicBezTo>
                    <a:pt x="181" y="685"/>
                    <a:pt x="181" y="685"/>
                    <a:pt x="181" y="685"/>
                  </a:cubicBezTo>
                  <a:cubicBezTo>
                    <a:pt x="179" y="685"/>
                    <a:pt x="178" y="685"/>
                    <a:pt x="176" y="685"/>
                  </a:cubicBezTo>
                  <a:cubicBezTo>
                    <a:pt x="176" y="686"/>
                    <a:pt x="176" y="686"/>
                    <a:pt x="176" y="686"/>
                  </a:cubicBezTo>
                  <a:cubicBezTo>
                    <a:pt x="175" y="686"/>
                    <a:pt x="173" y="686"/>
                    <a:pt x="172" y="686"/>
                  </a:cubicBezTo>
                  <a:cubicBezTo>
                    <a:pt x="172" y="686"/>
                    <a:pt x="172" y="687"/>
                    <a:pt x="172" y="687"/>
                  </a:cubicBezTo>
                  <a:cubicBezTo>
                    <a:pt x="171" y="687"/>
                    <a:pt x="170" y="687"/>
                    <a:pt x="170" y="687"/>
                  </a:cubicBezTo>
                  <a:cubicBezTo>
                    <a:pt x="170" y="687"/>
                    <a:pt x="170" y="688"/>
                    <a:pt x="170" y="688"/>
                  </a:cubicBezTo>
                  <a:cubicBezTo>
                    <a:pt x="169" y="688"/>
                    <a:pt x="168" y="688"/>
                    <a:pt x="167" y="688"/>
                  </a:cubicBezTo>
                  <a:cubicBezTo>
                    <a:pt x="167" y="688"/>
                    <a:pt x="167" y="688"/>
                    <a:pt x="167" y="689"/>
                  </a:cubicBezTo>
                  <a:cubicBezTo>
                    <a:pt x="166" y="689"/>
                    <a:pt x="166" y="689"/>
                    <a:pt x="165" y="689"/>
                  </a:cubicBezTo>
                  <a:cubicBezTo>
                    <a:pt x="165" y="689"/>
                    <a:pt x="165" y="689"/>
                    <a:pt x="165" y="690"/>
                  </a:cubicBezTo>
                  <a:cubicBezTo>
                    <a:pt x="165" y="690"/>
                    <a:pt x="164" y="690"/>
                    <a:pt x="163" y="690"/>
                  </a:cubicBezTo>
                  <a:cubicBezTo>
                    <a:pt x="162" y="691"/>
                    <a:pt x="162" y="692"/>
                    <a:pt x="161" y="693"/>
                  </a:cubicBezTo>
                  <a:cubicBezTo>
                    <a:pt x="160" y="694"/>
                    <a:pt x="159" y="694"/>
                    <a:pt x="159" y="694"/>
                  </a:cubicBezTo>
                  <a:cubicBezTo>
                    <a:pt x="159" y="695"/>
                    <a:pt x="159" y="695"/>
                    <a:pt x="159" y="696"/>
                  </a:cubicBezTo>
                  <a:cubicBezTo>
                    <a:pt x="158" y="696"/>
                    <a:pt x="158" y="697"/>
                    <a:pt x="157" y="697"/>
                  </a:cubicBezTo>
                  <a:cubicBezTo>
                    <a:pt x="157" y="697"/>
                    <a:pt x="157" y="698"/>
                    <a:pt x="157" y="699"/>
                  </a:cubicBezTo>
                  <a:cubicBezTo>
                    <a:pt x="154" y="704"/>
                    <a:pt x="148" y="709"/>
                    <a:pt x="140" y="709"/>
                  </a:cubicBezTo>
                  <a:cubicBezTo>
                    <a:pt x="140" y="709"/>
                    <a:pt x="140" y="709"/>
                    <a:pt x="140" y="709"/>
                  </a:cubicBezTo>
                  <a:cubicBezTo>
                    <a:pt x="138" y="708"/>
                    <a:pt x="137" y="708"/>
                    <a:pt x="136" y="708"/>
                  </a:cubicBezTo>
                  <a:cubicBezTo>
                    <a:pt x="135" y="707"/>
                    <a:pt x="135" y="706"/>
                    <a:pt x="135" y="706"/>
                  </a:cubicBezTo>
                  <a:cubicBezTo>
                    <a:pt x="134" y="706"/>
                    <a:pt x="133" y="706"/>
                    <a:pt x="133" y="706"/>
                  </a:cubicBezTo>
                  <a:cubicBezTo>
                    <a:pt x="133" y="705"/>
                    <a:pt x="132" y="705"/>
                    <a:pt x="132" y="704"/>
                  </a:cubicBezTo>
                  <a:cubicBezTo>
                    <a:pt x="131" y="704"/>
                    <a:pt x="131" y="704"/>
                    <a:pt x="130" y="704"/>
                  </a:cubicBezTo>
                  <a:cubicBezTo>
                    <a:pt x="130" y="703"/>
                    <a:pt x="130" y="703"/>
                    <a:pt x="129" y="702"/>
                  </a:cubicBezTo>
                  <a:cubicBezTo>
                    <a:pt x="129" y="702"/>
                    <a:pt x="128" y="702"/>
                    <a:pt x="127" y="702"/>
                  </a:cubicBezTo>
                  <a:cubicBezTo>
                    <a:pt x="127" y="702"/>
                    <a:pt x="127" y="701"/>
                    <a:pt x="127" y="700"/>
                  </a:cubicBezTo>
                  <a:cubicBezTo>
                    <a:pt x="126" y="700"/>
                    <a:pt x="125" y="700"/>
                    <a:pt x="125" y="700"/>
                  </a:cubicBezTo>
                  <a:cubicBezTo>
                    <a:pt x="124" y="700"/>
                    <a:pt x="124" y="699"/>
                    <a:pt x="124" y="699"/>
                  </a:cubicBezTo>
                  <a:cubicBezTo>
                    <a:pt x="123" y="699"/>
                    <a:pt x="123" y="699"/>
                    <a:pt x="122" y="699"/>
                  </a:cubicBezTo>
                  <a:cubicBezTo>
                    <a:pt x="122" y="698"/>
                    <a:pt x="121" y="697"/>
                    <a:pt x="121" y="697"/>
                  </a:cubicBezTo>
                  <a:cubicBezTo>
                    <a:pt x="120" y="697"/>
                    <a:pt x="119" y="696"/>
                    <a:pt x="118" y="696"/>
                  </a:cubicBezTo>
                  <a:cubicBezTo>
                    <a:pt x="118" y="696"/>
                    <a:pt x="118" y="695"/>
                    <a:pt x="118" y="695"/>
                  </a:cubicBezTo>
                  <a:cubicBezTo>
                    <a:pt x="116" y="695"/>
                    <a:pt x="115" y="694"/>
                    <a:pt x="114" y="694"/>
                  </a:cubicBezTo>
                  <a:cubicBezTo>
                    <a:pt x="114" y="694"/>
                    <a:pt x="114" y="694"/>
                    <a:pt x="114" y="693"/>
                  </a:cubicBezTo>
                  <a:cubicBezTo>
                    <a:pt x="110" y="693"/>
                    <a:pt x="107" y="692"/>
                    <a:pt x="103" y="691"/>
                  </a:cubicBezTo>
                  <a:cubicBezTo>
                    <a:pt x="103" y="692"/>
                    <a:pt x="103" y="692"/>
                    <a:pt x="103" y="692"/>
                  </a:cubicBezTo>
                  <a:cubicBezTo>
                    <a:pt x="102" y="692"/>
                    <a:pt x="101" y="692"/>
                    <a:pt x="101" y="692"/>
                  </a:cubicBezTo>
                  <a:cubicBezTo>
                    <a:pt x="101" y="693"/>
                    <a:pt x="101" y="693"/>
                    <a:pt x="101" y="693"/>
                  </a:cubicBezTo>
                  <a:cubicBezTo>
                    <a:pt x="100" y="693"/>
                    <a:pt x="99" y="693"/>
                    <a:pt x="99" y="693"/>
                  </a:cubicBezTo>
                  <a:cubicBezTo>
                    <a:pt x="99" y="694"/>
                    <a:pt x="99" y="694"/>
                    <a:pt x="99" y="694"/>
                  </a:cubicBezTo>
                  <a:cubicBezTo>
                    <a:pt x="98" y="694"/>
                    <a:pt x="96" y="695"/>
                    <a:pt x="95" y="695"/>
                  </a:cubicBezTo>
                  <a:cubicBezTo>
                    <a:pt x="95" y="695"/>
                    <a:pt x="95" y="696"/>
                    <a:pt x="95" y="696"/>
                  </a:cubicBezTo>
                  <a:cubicBezTo>
                    <a:pt x="95" y="696"/>
                    <a:pt x="94" y="696"/>
                    <a:pt x="93" y="696"/>
                  </a:cubicBezTo>
                  <a:cubicBezTo>
                    <a:pt x="93" y="696"/>
                    <a:pt x="93" y="697"/>
                    <a:pt x="93" y="697"/>
                  </a:cubicBezTo>
                  <a:cubicBezTo>
                    <a:pt x="89" y="699"/>
                    <a:pt x="77" y="704"/>
                    <a:pt x="71" y="701"/>
                  </a:cubicBezTo>
                  <a:cubicBezTo>
                    <a:pt x="71" y="701"/>
                    <a:pt x="71" y="701"/>
                    <a:pt x="71" y="700"/>
                  </a:cubicBezTo>
                  <a:cubicBezTo>
                    <a:pt x="70" y="700"/>
                    <a:pt x="69" y="700"/>
                    <a:pt x="68" y="700"/>
                  </a:cubicBezTo>
                  <a:cubicBezTo>
                    <a:pt x="68" y="700"/>
                    <a:pt x="68" y="699"/>
                    <a:pt x="67" y="699"/>
                  </a:cubicBezTo>
                  <a:cubicBezTo>
                    <a:pt x="57" y="692"/>
                    <a:pt x="50" y="683"/>
                    <a:pt x="41" y="675"/>
                  </a:cubicBezTo>
                  <a:cubicBezTo>
                    <a:pt x="41" y="675"/>
                    <a:pt x="41" y="674"/>
                    <a:pt x="40" y="674"/>
                  </a:cubicBezTo>
                  <a:cubicBezTo>
                    <a:pt x="40" y="673"/>
                    <a:pt x="39" y="673"/>
                    <a:pt x="38" y="673"/>
                  </a:cubicBezTo>
                  <a:cubicBezTo>
                    <a:pt x="37" y="672"/>
                    <a:pt x="37" y="671"/>
                    <a:pt x="37" y="671"/>
                  </a:cubicBezTo>
                  <a:cubicBezTo>
                    <a:pt x="36" y="671"/>
                    <a:pt x="36" y="671"/>
                    <a:pt x="35" y="671"/>
                  </a:cubicBezTo>
                  <a:cubicBezTo>
                    <a:pt x="35" y="671"/>
                    <a:pt x="35" y="670"/>
                    <a:pt x="35" y="670"/>
                  </a:cubicBezTo>
                  <a:cubicBezTo>
                    <a:pt x="34" y="670"/>
                    <a:pt x="33" y="670"/>
                    <a:pt x="32" y="670"/>
                  </a:cubicBezTo>
                  <a:cubicBezTo>
                    <a:pt x="32" y="670"/>
                    <a:pt x="32" y="669"/>
                    <a:pt x="31" y="669"/>
                  </a:cubicBezTo>
                  <a:cubicBezTo>
                    <a:pt x="31" y="669"/>
                    <a:pt x="31" y="670"/>
                    <a:pt x="31" y="670"/>
                  </a:cubicBezTo>
                  <a:cubicBezTo>
                    <a:pt x="28" y="671"/>
                    <a:pt x="29" y="670"/>
                    <a:pt x="28" y="672"/>
                  </a:cubicBezTo>
                  <a:cubicBezTo>
                    <a:pt x="28" y="672"/>
                    <a:pt x="27" y="672"/>
                    <a:pt x="27" y="672"/>
                  </a:cubicBezTo>
                  <a:cubicBezTo>
                    <a:pt x="27" y="672"/>
                    <a:pt x="27" y="673"/>
                    <a:pt x="27" y="674"/>
                  </a:cubicBezTo>
                  <a:cubicBezTo>
                    <a:pt x="26" y="674"/>
                    <a:pt x="25" y="675"/>
                    <a:pt x="24" y="675"/>
                  </a:cubicBezTo>
                  <a:cubicBezTo>
                    <a:pt x="24" y="676"/>
                    <a:pt x="24" y="677"/>
                    <a:pt x="24" y="677"/>
                  </a:cubicBezTo>
                  <a:cubicBezTo>
                    <a:pt x="24" y="677"/>
                    <a:pt x="23" y="678"/>
                    <a:pt x="23" y="678"/>
                  </a:cubicBezTo>
                  <a:cubicBezTo>
                    <a:pt x="21" y="680"/>
                    <a:pt x="20" y="681"/>
                    <a:pt x="19" y="683"/>
                  </a:cubicBezTo>
                  <a:cubicBezTo>
                    <a:pt x="18" y="683"/>
                    <a:pt x="18" y="683"/>
                    <a:pt x="17" y="683"/>
                  </a:cubicBezTo>
                  <a:cubicBezTo>
                    <a:pt x="17" y="683"/>
                    <a:pt x="17" y="684"/>
                    <a:pt x="16" y="684"/>
                  </a:cubicBezTo>
                  <a:cubicBezTo>
                    <a:pt x="14" y="684"/>
                    <a:pt x="12" y="684"/>
                    <a:pt x="10" y="684"/>
                  </a:cubicBezTo>
                  <a:cubicBezTo>
                    <a:pt x="9" y="683"/>
                    <a:pt x="10" y="684"/>
                    <a:pt x="8" y="683"/>
                  </a:cubicBezTo>
                  <a:cubicBezTo>
                    <a:pt x="8" y="683"/>
                    <a:pt x="8" y="682"/>
                    <a:pt x="7" y="681"/>
                  </a:cubicBezTo>
                  <a:cubicBezTo>
                    <a:pt x="7" y="680"/>
                    <a:pt x="6" y="680"/>
                    <a:pt x="5" y="680"/>
                  </a:cubicBezTo>
                  <a:cubicBezTo>
                    <a:pt x="5" y="679"/>
                    <a:pt x="5" y="679"/>
                    <a:pt x="5" y="678"/>
                  </a:cubicBezTo>
                  <a:cubicBezTo>
                    <a:pt x="5" y="678"/>
                    <a:pt x="5" y="678"/>
                    <a:pt x="5" y="678"/>
                  </a:cubicBezTo>
                  <a:cubicBezTo>
                    <a:pt x="4" y="676"/>
                    <a:pt x="4" y="674"/>
                    <a:pt x="4" y="673"/>
                  </a:cubicBezTo>
                  <a:cubicBezTo>
                    <a:pt x="3" y="673"/>
                    <a:pt x="3" y="673"/>
                    <a:pt x="3" y="673"/>
                  </a:cubicBezTo>
                  <a:cubicBezTo>
                    <a:pt x="3" y="671"/>
                    <a:pt x="3" y="669"/>
                    <a:pt x="3" y="667"/>
                  </a:cubicBezTo>
                  <a:cubicBezTo>
                    <a:pt x="2" y="667"/>
                    <a:pt x="2" y="667"/>
                    <a:pt x="2" y="667"/>
                  </a:cubicBezTo>
                  <a:cubicBezTo>
                    <a:pt x="0" y="662"/>
                    <a:pt x="3" y="652"/>
                    <a:pt x="4" y="648"/>
                  </a:cubicBezTo>
                  <a:cubicBezTo>
                    <a:pt x="4" y="647"/>
                    <a:pt x="4" y="646"/>
                    <a:pt x="4" y="645"/>
                  </a:cubicBezTo>
                  <a:cubicBezTo>
                    <a:pt x="4" y="645"/>
                    <a:pt x="4" y="645"/>
                    <a:pt x="5" y="645"/>
                  </a:cubicBezTo>
                  <a:cubicBezTo>
                    <a:pt x="5" y="643"/>
                    <a:pt x="5" y="641"/>
                    <a:pt x="5" y="639"/>
                  </a:cubicBezTo>
                  <a:cubicBezTo>
                    <a:pt x="6" y="639"/>
                    <a:pt x="6" y="639"/>
                    <a:pt x="6" y="639"/>
                  </a:cubicBezTo>
                  <a:cubicBezTo>
                    <a:pt x="7" y="638"/>
                    <a:pt x="8" y="636"/>
                    <a:pt x="8" y="634"/>
                  </a:cubicBezTo>
                  <a:cubicBezTo>
                    <a:pt x="8" y="634"/>
                    <a:pt x="9" y="634"/>
                    <a:pt x="9" y="634"/>
                  </a:cubicBezTo>
                  <a:cubicBezTo>
                    <a:pt x="9" y="633"/>
                    <a:pt x="9" y="633"/>
                    <a:pt x="9" y="632"/>
                  </a:cubicBezTo>
                  <a:cubicBezTo>
                    <a:pt x="10" y="632"/>
                    <a:pt x="11" y="631"/>
                    <a:pt x="12" y="631"/>
                  </a:cubicBezTo>
                  <a:cubicBezTo>
                    <a:pt x="12" y="630"/>
                    <a:pt x="12" y="629"/>
                    <a:pt x="12" y="629"/>
                  </a:cubicBezTo>
                  <a:cubicBezTo>
                    <a:pt x="13" y="628"/>
                    <a:pt x="14" y="628"/>
                    <a:pt x="14" y="627"/>
                  </a:cubicBezTo>
                  <a:cubicBezTo>
                    <a:pt x="14" y="626"/>
                    <a:pt x="14" y="626"/>
                    <a:pt x="14" y="625"/>
                  </a:cubicBezTo>
                  <a:cubicBezTo>
                    <a:pt x="15" y="625"/>
                    <a:pt x="16" y="624"/>
                    <a:pt x="17" y="623"/>
                  </a:cubicBezTo>
                  <a:cubicBezTo>
                    <a:pt x="17" y="623"/>
                    <a:pt x="17" y="622"/>
                    <a:pt x="17" y="622"/>
                  </a:cubicBezTo>
                  <a:cubicBezTo>
                    <a:pt x="18" y="621"/>
                    <a:pt x="18" y="621"/>
                    <a:pt x="19" y="621"/>
                  </a:cubicBezTo>
                  <a:cubicBezTo>
                    <a:pt x="19" y="619"/>
                    <a:pt x="20" y="618"/>
                    <a:pt x="20" y="617"/>
                  </a:cubicBezTo>
                  <a:cubicBezTo>
                    <a:pt x="20" y="617"/>
                    <a:pt x="21" y="616"/>
                    <a:pt x="22" y="616"/>
                  </a:cubicBezTo>
                  <a:cubicBezTo>
                    <a:pt x="22" y="614"/>
                    <a:pt x="23" y="613"/>
                    <a:pt x="23" y="611"/>
                  </a:cubicBezTo>
                  <a:cubicBezTo>
                    <a:pt x="24" y="611"/>
                    <a:pt x="24" y="611"/>
                    <a:pt x="24" y="611"/>
                  </a:cubicBezTo>
                  <a:cubicBezTo>
                    <a:pt x="24" y="610"/>
                    <a:pt x="24" y="610"/>
                    <a:pt x="24" y="609"/>
                  </a:cubicBezTo>
                  <a:cubicBezTo>
                    <a:pt x="25" y="609"/>
                    <a:pt x="25" y="609"/>
                    <a:pt x="25" y="609"/>
                  </a:cubicBezTo>
                  <a:cubicBezTo>
                    <a:pt x="26" y="607"/>
                    <a:pt x="26" y="605"/>
                    <a:pt x="27" y="604"/>
                  </a:cubicBezTo>
                  <a:cubicBezTo>
                    <a:pt x="27" y="604"/>
                    <a:pt x="28" y="604"/>
                    <a:pt x="28" y="604"/>
                  </a:cubicBezTo>
                  <a:cubicBezTo>
                    <a:pt x="28" y="603"/>
                    <a:pt x="28" y="602"/>
                    <a:pt x="28" y="601"/>
                  </a:cubicBezTo>
                  <a:cubicBezTo>
                    <a:pt x="28" y="601"/>
                    <a:pt x="28" y="601"/>
                    <a:pt x="29" y="601"/>
                  </a:cubicBezTo>
                  <a:cubicBezTo>
                    <a:pt x="31" y="596"/>
                    <a:pt x="31" y="590"/>
                    <a:pt x="31" y="583"/>
                  </a:cubicBezTo>
                  <a:cubicBezTo>
                    <a:pt x="31" y="579"/>
                    <a:pt x="31" y="575"/>
                    <a:pt x="31" y="571"/>
                  </a:cubicBezTo>
                  <a:cubicBezTo>
                    <a:pt x="32" y="566"/>
                    <a:pt x="33" y="561"/>
                    <a:pt x="34" y="555"/>
                  </a:cubicBezTo>
                  <a:cubicBezTo>
                    <a:pt x="34" y="555"/>
                    <a:pt x="35" y="555"/>
                    <a:pt x="35" y="555"/>
                  </a:cubicBezTo>
                  <a:cubicBezTo>
                    <a:pt x="36" y="553"/>
                    <a:pt x="36" y="552"/>
                    <a:pt x="37" y="550"/>
                  </a:cubicBezTo>
                  <a:cubicBezTo>
                    <a:pt x="37" y="550"/>
                    <a:pt x="37" y="550"/>
                    <a:pt x="38" y="550"/>
                  </a:cubicBezTo>
                  <a:cubicBezTo>
                    <a:pt x="38" y="549"/>
                    <a:pt x="38" y="549"/>
                    <a:pt x="38" y="548"/>
                  </a:cubicBezTo>
                  <a:cubicBezTo>
                    <a:pt x="38" y="548"/>
                    <a:pt x="39" y="547"/>
                    <a:pt x="40" y="547"/>
                  </a:cubicBezTo>
                  <a:cubicBezTo>
                    <a:pt x="40" y="546"/>
                    <a:pt x="41" y="545"/>
                    <a:pt x="42" y="544"/>
                  </a:cubicBezTo>
                  <a:cubicBezTo>
                    <a:pt x="43" y="543"/>
                    <a:pt x="45" y="543"/>
                    <a:pt x="46" y="543"/>
                  </a:cubicBezTo>
                  <a:cubicBezTo>
                    <a:pt x="46" y="542"/>
                    <a:pt x="46" y="541"/>
                    <a:pt x="47" y="541"/>
                  </a:cubicBezTo>
                  <a:cubicBezTo>
                    <a:pt x="47" y="541"/>
                    <a:pt x="48" y="541"/>
                    <a:pt x="49" y="541"/>
                  </a:cubicBezTo>
                  <a:cubicBezTo>
                    <a:pt x="49" y="541"/>
                    <a:pt x="49" y="540"/>
                    <a:pt x="49" y="540"/>
                  </a:cubicBezTo>
                  <a:cubicBezTo>
                    <a:pt x="49" y="540"/>
                    <a:pt x="50" y="540"/>
                    <a:pt x="50" y="540"/>
                  </a:cubicBezTo>
                  <a:cubicBezTo>
                    <a:pt x="50" y="540"/>
                    <a:pt x="50" y="539"/>
                    <a:pt x="50" y="539"/>
                  </a:cubicBezTo>
                  <a:cubicBezTo>
                    <a:pt x="51" y="539"/>
                    <a:pt x="51" y="539"/>
                    <a:pt x="52" y="539"/>
                  </a:cubicBezTo>
                  <a:cubicBezTo>
                    <a:pt x="52" y="539"/>
                    <a:pt x="52" y="538"/>
                    <a:pt x="52" y="538"/>
                  </a:cubicBezTo>
                  <a:cubicBezTo>
                    <a:pt x="53" y="538"/>
                    <a:pt x="53" y="538"/>
                    <a:pt x="54" y="538"/>
                  </a:cubicBezTo>
                  <a:cubicBezTo>
                    <a:pt x="54" y="538"/>
                    <a:pt x="54" y="538"/>
                    <a:pt x="54" y="537"/>
                  </a:cubicBezTo>
                  <a:cubicBezTo>
                    <a:pt x="55" y="537"/>
                    <a:pt x="56" y="537"/>
                    <a:pt x="57" y="536"/>
                  </a:cubicBezTo>
                  <a:cubicBezTo>
                    <a:pt x="58" y="536"/>
                    <a:pt x="58" y="535"/>
                    <a:pt x="58" y="535"/>
                  </a:cubicBezTo>
                  <a:cubicBezTo>
                    <a:pt x="59" y="535"/>
                    <a:pt x="60" y="535"/>
                    <a:pt x="60" y="535"/>
                  </a:cubicBezTo>
                  <a:cubicBezTo>
                    <a:pt x="60" y="534"/>
                    <a:pt x="60" y="534"/>
                    <a:pt x="60" y="534"/>
                  </a:cubicBezTo>
                  <a:cubicBezTo>
                    <a:pt x="61" y="534"/>
                    <a:pt x="61" y="534"/>
                    <a:pt x="62" y="534"/>
                  </a:cubicBezTo>
                  <a:cubicBezTo>
                    <a:pt x="62" y="533"/>
                    <a:pt x="62" y="533"/>
                    <a:pt x="62" y="533"/>
                  </a:cubicBezTo>
                  <a:cubicBezTo>
                    <a:pt x="63" y="533"/>
                    <a:pt x="63" y="533"/>
                    <a:pt x="64" y="533"/>
                  </a:cubicBezTo>
                  <a:cubicBezTo>
                    <a:pt x="64" y="532"/>
                    <a:pt x="64" y="532"/>
                    <a:pt x="64" y="532"/>
                  </a:cubicBezTo>
                  <a:cubicBezTo>
                    <a:pt x="64" y="532"/>
                    <a:pt x="65" y="532"/>
                    <a:pt x="66" y="532"/>
                  </a:cubicBezTo>
                  <a:cubicBezTo>
                    <a:pt x="66" y="531"/>
                    <a:pt x="66" y="531"/>
                    <a:pt x="66" y="530"/>
                  </a:cubicBezTo>
                  <a:cubicBezTo>
                    <a:pt x="68" y="530"/>
                    <a:pt x="69" y="529"/>
                    <a:pt x="70" y="529"/>
                  </a:cubicBezTo>
                  <a:cubicBezTo>
                    <a:pt x="70" y="529"/>
                    <a:pt x="70" y="529"/>
                    <a:pt x="70" y="528"/>
                  </a:cubicBezTo>
                  <a:cubicBezTo>
                    <a:pt x="71" y="528"/>
                    <a:pt x="72" y="528"/>
                    <a:pt x="73" y="527"/>
                  </a:cubicBezTo>
                  <a:cubicBezTo>
                    <a:pt x="73" y="527"/>
                    <a:pt x="73" y="526"/>
                    <a:pt x="74" y="526"/>
                  </a:cubicBezTo>
                  <a:cubicBezTo>
                    <a:pt x="74" y="526"/>
                    <a:pt x="75" y="526"/>
                    <a:pt x="75" y="526"/>
                  </a:cubicBezTo>
                  <a:cubicBezTo>
                    <a:pt x="75" y="525"/>
                    <a:pt x="75" y="525"/>
                    <a:pt x="75" y="525"/>
                  </a:cubicBezTo>
                  <a:cubicBezTo>
                    <a:pt x="76" y="524"/>
                    <a:pt x="77" y="524"/>
                    <a:pt x="78" y="524"/>
                  </a:cubicBezTo>
                  <a:cubicBezTo>
                    <a:pt x="78" y="523"/>
                    <a:pt x="79" y="523"/>
                    <a:pt x="79" y="522"/>
                  </a:cubicBezTo>
                  <a:cubicBezTo>
                    <a:pt x="80" y="522"/>
                    <a:pt x="80" y="522"/>
                    <a:pt x="81" y="522"/>
                  </a:cubicBezTo>
                  <a:cubicBezTo>
                    <a:pt x="81" y="521"/>
                    <a:pt x="82" y="520"/>
                    <a:pt x="83" y="519"/>
                  </a:cubicBezTo>
                  <a:cubicBezTo>
                    <a:pt x="83" y="519"/>
                    <a:pt x="84" y="519"/>
                    <a:pt x="84" y="519"/>
                  </a:cubicBezTo>
                  <a:cubicBezTo>
                    <a:pt x="85" y="518"/>
                    <a:pt x="86" y="517"/>
                    <a:pt x="87" y="516"/>
                  </a:cubicBezTo>
                  <a:cubicBezTo>
                    <a:pt x="88" y="516"/>
                    <a:pt x="88" y="516"/>
                    <a:pt x="89" y="516"/>
                  </a:cubicBezTo>
                  <a:cubicBezTo>
                    <a:pt x="91" y="513"/>
                    <a:pt x="93" y="511"/>
                    <a:pt x="95" y="509"/>
                  </a:cubicBezTo>
                  <a:cubicBezTo>
                    <a:pt x="96" y="509"/>
                    <a:pt x="96" y="509"/>
                    <a:pt x="97" y="509"/>
                  </a:cubicBezTo>
                  <a:cubicBezTo>
                    <a:pt x="98" y="507"/>
                    <a:pt x="99" y="506"/>
                    <a:pt x="100" y="504"/>
                  </a:cubicBezTo>
                  <a:cubicBezTo>
                    <a:pt x="102" y="502"/>
                    <a:pt x="104" y="500"/>
                    <a:pt x="106" y="499"/>
                  </a:cubicBezTo>
                  <a:cubicBezTo>
                    <a:pt x="106" y="498"/>
                    <a:pt x="106" y="497"/>
                    <a:pt x="106" y="497"/>
                  </a:cubicBezTo>
                  <a:cubicBezTo>
                    <a:pt x="107" y="496"/>
                    <a:pt x="108" y="495"/>
                    <a:pt x="109" y="494"/>
                  </a:cubicBezTo>
                  <a:cubicBezTo>
                    <a:pt x="109" y="494"/>
                    <a:pt x="109" y="493"/>
                    <a:pt x="109" y="492"/>
                  </a:cubicBezTo>
                  <a:cubicBezTo>
                    <a:pt x="110" y="492"/>
                    <a:pt x="111" y="492"/>
                    <a:pt x="111" y="491"/>
                  </a:cubicBezTo>
                  <a:cubicBezTo>
                    <a:pt x="111" y="491"/>
                    <a:pt x="111" y="490"/>
                    <a:pt x="111" y="490"/>
                  </a:cubicBezTo>
                  <a:cubicBezTo>
                    <a:pt x="112" y="489"/>
                    <a:pt x="112" y="489"/>
                    <a:pt x="113" y="489"/>
                  </a:cubicBezTo>
                  <a:cubicBezTo>
                    <a:pt x="113" y="488"/>
                    <a:pt x="113" y="488"/>
                    <a:pt x="113" y="487"/>
                  </a:cubicBezTo>
                  <a:cubicBezTo>
                    <a:pt x="114" y="487"/>
                    <a:pt x="114" y="486"/>
                    <a:pt x="115" y="486"/>
                  </a:cubicBezTo>
                  <a:cubicBezTo>
                    <a:pt x="115" y="486"/>
                    <a:pt x="115" y="485"/>
                    <a:pt x="115" y="484"/>
                  </a:cubicBezTo>
                  <a:cubicBezTo>
                    <a:pt x="115" y="484"/>
                    <a:pt x="116" y="484"/>
                    <a:pt x="117" y="483"/>
                  </a:cubicBezTo>
                  <a:cubicBezTo>
                    <a:pt x="117" y="483"/>
                    <a:pt x="117" y="482"/>
                    <a:pt x="117" y="482"/>
                  </a:cubicBezTo>
                  <a:cubicBezTo>
                    <a:pt x="117" y="482"/>
                    <a:pt x="117" y="482"/>
                    <a:pt x="118" y="482"/>
                  </a:cubicBezTo>
                  <a:cubicBezTo>
                    <a:pt x="118" y="481"/>
                    <a:pt x="118" y="480"/>
                    <a:pt x="118" y="480"/>
                  </a:cubicBezTo>
                  <a:cubicBezTo>
                    <a:pt x="118" y="480"/>
                    <a:pt x="119" y="479"/>
                    <a:pt x="119" y="479"/>
                  </a:cubicBezTo>
                  <a:cubicBezTo>
                    <a:pt x="119" y="478"/>
                    <a:pt x="119" y="478"/>
                    <a:pt x="119" y="477"/>
                  </a:cubicBezTo>
                  <a:cubicBezTo>
                    <a:pt x="120" y="477"/>
                    <a:pt x="121" y="477"/>
                    <a:pt x="121" y="476"/>
                  </a:cubicBezTo>
                  <a:cubicBezTo>
                    <a:pt x="121" y="475"/>
                    <a:pt x="122" y="474"/>
                    <a:pt x="122" y="473"/>
                  </a:cubicBezTo>
                  <a:cubicBezTo>
                    <a:pt x="122" y="473"/>
                    <a:pt x="123" y="473"/>
                    <a:pt x="123" y="473"/>
                  </a:cubicBezTo>
                  <a:cubicBezTo>
                    <a:pt x="123" y="472"/>
                    <a:pt x="124" y="471"/>
                    <a:pt x="124" y="470"/>
                  </a:cubicBezTo>
                  <a:cubicBezTo>
                    <a:pt x="124" y="470"/>
                    <a:pt x="125" y="469"/>
                    <a:pt x="126" y="469"/>
                  </a:cubicBezTo>
                  <a:cubicBezTo>
                    <a:pt x="126" y="468"/>
                    <a:pt x="126" y="468"/>
                    <a:pt x="126" y="467"/>
                  </a:cubicBezTo>
                  <a:cubicBezTo>
                    <a:pt x="126" y="467"/>
                    <a:pt x="126" y="467"/>
                    <a:pt x="127" y="467"/>
                  </a:cubicBezTo>
                  <a:cubicBezTo>
                    <a:pt x="127" y="467"/>
                    <a:pt x="127" y="466"/>
                    <a:pt x="127" y="465"/>
                  </a:cubicBezTo>
                  <a:cubicBezTo>
                    <a:pt x="127" y="465"/>
                    <a:pt x="128" y="465"/>
                    <a:pt x="128" y="465"/>
                  </a:cubicBezTo>
                  <a:cubicBezTo>
                    <a:pt x="129" y="463"/>
                    <a:pt x="129" y="462"/>
                    <a:pt x="129" y="461"/>
                  </a:cubicBezTo>
                  <a:cubicBezTo>
                    <a:pt x="130" y="461"/>
                    <a:pt x="130" y="460"/>
                    <a:pt x="131" y="460"/>
                  </a:cubicBezTo>
                  <a:cubicBezTo>
                    <a:pt x="131" y="459"/>
                    <a:pt x="132" y="458"/>
                    <a:pt x="132" y="457"/>
                  </a:cubicBezTo>
                  <a:cubicBezTo>
                    <a:pt x="132" y="457"/>
                    <a:pt x="133" y="457"/>
                    <a:pt x="133" y="457"/>
                  </a:cubicBezTo>
                  <a:cubicBezTo>
                    <a:pt x="133" y="456"/>
                    <a:pt x="134" y="454"/>
                    <a:pt x="135" y="452"/>
                  </a:cubicBezTo>
                  <a:cubicBezTo>
                    <a:pt x="135" y="452"/>
                    <a:pt x="136" y="451"/>
                    <a:pt x="136" y="451"/>
                  </a:cubicBezTo>
                  <a:cubicBezTo>
                    <a:pt x="136" y="451"/>
                    <a:pt x="136" y="450"/>
                    <a:pt x="136" y="449"/>
                  </a:cubicBezTo>
                  <a:cubicBezTo>
                    <a:pt x="137" y="449"/>
                    <a:pt x="137" y="449"/>
                    <a:pt x="137" y="449"/>
                  </a:cubicBezTo>
                  <a:cubicBezTo>
                    <a:pt x="137" y="449"/>
                    <a:pt x="137" y="448"/>
                    <a:pt x="137" y="448"/>
                  </a:cubicBezTo>
                  <a:cubicBezTo>
                    <a:pt x="138" y="447"/>
                    <a:pt x="138" y="447"/>
                    <a:pt x="139" y="447"/>
                  </a:cubicBezTo>
                  <a:cubicBezTo>
                    <a:pt x="140" y="445"/>
                    <a:pt x="140" y="443"/>
                    <a:pt x="141" y="441"/>
                  </a:cubicBezTo>
                  <a:cubicBezTo>
                    <a:pt x="141" y="441"/>
                    <a:pt x="142" y="441"/>
                    <a:pt x="143" y="440"/>
                  </a:cubicBezTo>
                  <a:cubicBezTo>
                    <a:pt x="143" y="440"/>
                    <a:pt x="143" y="439"/>
                    <a:pt x="143" y="439"/>
                  </a:cubicBezTo>
                  <a:cubicBezTo>
                    <a:pt x="143" y="439"/>
                    <a:pt x="143" y="439"/>
                    <a:pt x="144" y="439"/>
                  </a:cubicBezTo>
                  <a:cubicBezTo>
                    <a:pt x="144" y="438"/>
                    <a:pt x="144" y="437"/>
                    <a:pt x="144" y="437"/>
                  </a:cubicBezTo>
                  <a:cubicBezTo>
                    <a:pt x="144" y="437"/>
                    <a:pt x="144" y="437"/>
                    <a:pt x="144" y="437"/>
                  </a:cubicBezTo>
                  <a:cubicBezTo>
                    <a:pt x="144" y="436"/>
                    <a:pt x="144" y="436"/>
                    <a:pt x="144" y="435"/>
                  </a:cubicBezTo>
                  <a:cubicBezTo>
                    <a:pt x="145" y="435"/>
                    <a:pt x="145" y="435"/>
                    <a:pt x="145" y="435"/>
                  </a:cubicBezTo>
                  <a:cubicBezTo>
                    <a:pt x="145" y="434"/>
                    <a:pt x="145" y="434"/>
                    <a:pt x="145" y="433"/>
                  </a:cubicBezTo>
                  <a:cubicBezTo>
                    <a:pt x="146" y="433"/>
                    <a:pt x="146" y="433"/>
                    <a:pt x="146" y="433"/>
                  </a:cubicBezTo>
                  <a:cubicBezTo>
                    <a:pt x="146" y="433"/>
                    <a:pt x="146" y="432"/>
                    <a:pt x="146" y="431"/>
                  </a:cubicBezTo>
                  <a:cubicBezTo>
                    <a:pt x="147" y="431"/>
                    <a:pt x="147" y="431"/>
                    <a:pt x="147" y="431"/>
                  </a:cubicBezTo>
                  <a:cubicBezTo>
                    <a:pt x="147" y="431"/>
                    <a:pt x="147" y="430"/>
                    <a:pt x="147" y="430"/>
                  </a:cubicBezTo>
                  <a:cubicBezTo>
                    <a:pt x="147" y="430"/>
                    <a:pt x="148" y="430"/>
                    <a:pt x="148" y="430"/>
                  </a:cubicBezTo>
                  <a:cubicBezTo>
                    <a:pt x="148" y="429"/>
                    <a:pt x="148" y="428"/>
                    <a:pt x="148" y="428"/>
                  </a:cubicBezTo>
                  <a:cubicBezTo>
                    <a:pt x="148" y="428"/>
                    <a:pt x="149" y="428"/>
                    <a:pt x="149" y="428"/>
                  </a:cubicBezTo>
                  <a:cubicBezTo>
                    <a:pt x="149" y="427"/>
                    <a:pt x="149" y="427"/>
                    <a:pt x="149" y="426"/>
                  </a:cubicBezTo>
                  <a:cubicBezTo>
                    <a:pt x="149" y="426"/>
                    <a:pt x="150" y="426"/>
                    <a:pt x="150" y="426"/>
                  </a:cubicBezTo>
                  <a:cubicBezTo>
                    <a:pt x="150" y="425"/>
                    <a:pt x="150" y="425"/>
                    <a:pt x="150" y="424"/>
                  </a:cubicBezTo>
                  <a:cubicBezTo>
                    <a:pt x="150" y="424"/>
                    <a:pt x="150" y="424"/>
                    <a:pt x="151" y="424"/>
                  </a:cubicBezTo>
                  <a:cubicBezTo>
                    <a:pt x="151" y="424"/>
                    <a:pt x="151" y="423"/>
                    <a:pt x="151" y="422"/>
                  </a:cubicBezTo>
                  <a:cubicBezTo>
                    <a:pt x="151" y="422"/>
                    <a:pt x="151" y="422"/>
                    <a:pt x="152" y="422"/>
                  </a:cubicBezTo>
                  <a:cubicBezTo>
                    <a:pt x="152" y="422"/>
                    <a:pt x="152" y="421"/>
                    <a:pt x="152" y="421"/>
                  </a:cubicBezTo>
                  <a:cubicBezTo>
                    <a:pt x="152" y="421"/>
                    <a:pt x="152" y="421"/>
                    <a:pt x="153" y="421"/>
                  </a:cubicBezTo>
                  <a:cubicBezTo>
                    <a:pt x="153" y="419"/>
                    <a:pt x="153" y="417"/>
                    <a:pt x="153" y="415"/>
                  </a:cubicBezTo>
                  <a:cubicBezTo>
                    <a:pt x="154" y="415"/>
                    <a:pt x="154" y="415"/>
                    <a:pt x="154" y="415"/>
                  </a:cubicBezTo>
                  <a:cubicBezTo>
                    <a:pt x="155" y="412"/>
                    <a:pt x="155" y="409"/>
                    <a:pt x="155" y="405"/>
                  </a:cubicBezTo>
                  <a:cubicBezTo>
                    <a:pt x="156" y="405"/>
                    <a:pt x="156" y="405"/>
                    <a:pt x="156" y="405"/>
                  </a:cubicBezTo>
                  <a:cubicBezTo>
                    <a:pt x="156" y="404"/>
                    <a:pt x="156" y="403"/>
                    <a:pt x="156" y="402"/>
                  </a:cubicBezTo>
                  <a:cubicBezTo>
                    <a:pt x="156" y="402"/>
                    <a:pt x="157" y="402"/>
                    <a:pt x="157" y="402"/>
                  </a:cubicBezTo>
                  <a:cubicBezTo>
                    <a:pt x="158" y="399"/>
                    <a:pt x="158" y="396"/>
                    <a:pt x="159" y="394"/>
                  </a:cubicBezTo>
                  <a:cubicBezTo>
                    <a:pt x="159" y="394"/>
                    <a:pt x="159" y="394"/>
                    <a:pt x="160" y="394"/>
                  </a:cubicBezTo>
                  <a:cubicBezTo>
                    <a:pt x="160" y="392"/>
                    <a:pt x="161" y="390"/>
                    <a:pt x="162" y="388"/>
                  </a:cubicBezTo>
                  <a:cubicBezTo>
                    <a:pt x="162" y="388"/>
                    <a:pt x="162" y="388"/>
                    <a:pt x="162" y="388"/>
                  </a:cubicBezTo>
                  <a:cubicBezTo>
                    <a:pt x="163" y="387"/>
                    <a:pt x="163" y="386"/>
                    <a:pt x="163" y="385"/>
                  </a:cubicBezTo>
                  <a:cubicBezTo>
                    <a:pt x="164" y="384"/>
                    <a:pt x="165" y="384"/>
                    <a:pt x="165" y="384"/>
                  </a:cubicBezTo>
                  <a:cubicBezTo>
                    <a:pt x="165" y="383"/>
                    <a:pt x="165" y="383"/>
                    <a:pt x="165" y="382"/>
                  </a:cubicBezTo>
                  <a:cubicBezTo>
                    <a:pt x="167" y="381"/>
                    <a:pt x="169" y="379"/>
                    <a:pt x="170" y="378"/>
                  </a:cubicBezTo>
                  <a:cubicBezTo>
                    <a:pt x="171" y="377"/>
                    <a:pt x="172" y="376"/>
                    <a:pt x="172" y="375"/>
                  </a:cubicBezTo>
                  <a:cubicBezTo>
                    <a:pt x="173" y="375"/>
                    <a:pt x="173" y="375"/>
                    <a:pt x="174" y="375"/>
                  </a:cubicBezTo>
                  <a:cubicBezTo>
                    <a:pt x="174" y="375"/>
                    <a:pt x="174" y="374"/>
                    <a:pt x="174" y="374"/>
                  </a:cubicBezTo>
                  <a:cubicBezTo>
                    <a:pt x="175" y="374"/>
                    <a:pt x="175" y="374"/>
                    <a:pt x="176" y="374"/>
                  </a:cubicBezTo>
                  <a:cubicBezTo>
                    <a:pt x="176" y="374"/>
                    <a:pt x="176" y="373"/>
                    <a:pt x="176" y="373"/>
                  </a:cubicBezTo>
                  <a:cubicBezTo>
                    <a:pt x="177" y="373"/>
                    <a:pt x="179" y="373"/>
                    <a:pt x="180" y="373"/>
                  </a:cubicBezTo>
                  <a:cubicBezTo>
                    <a:pt x="180" y="373"/>
                    <a:pt x="180" y="372"/>
                    <a:pt x="180" y="372"/>
                  </a:cubicBezTo>
                  <a:cubicBezTo>
                    <a:pt x="182" y="372"/>
                    <a:pt x="183" y="372"/>
                    <a:pt x="185" y="372"/>
                  </a:cubicBezTo>
                  <a:cubicBezTo>
                    <a:pt x="185" y="372"/>
                    <a:pt x="185" y="372"/>
                    <a:pt x="185" y="371"/>
                  </a:cubicBezTo>
                  <a:cubicBezTo>
                    <a:pt x="186" y="371"/>
                    <a:pt x="187" y="371"/>
                    <a:pt x="188" y="371"/>
                  </a:cubicBezTo>
                  <a:cubicBezTo>
                    <a:pt x="188" y="371"/>
                    <a:pt x="188" y="371"/>
                    <a:pt x="188" y="370"/>
                  </a:cubicBezTo>
                  <a:cubicBezTo>
                    <a:pt x="190" y="370"/>
                    <a:pt x="191" y="370"/>
                    <a:pt x="193" y="370"/>
                  </a:cubicBezTo>
                  <a:cubicBezTo>
                    <a:pt x="203" y="367"/>
                    <a:pt x="213" y="364"/>
                    <a:pt x="223" y="361"/>
                  </a:cubicBezTo>
                  <a:cubicBezTo>
                    <a:pt x="223" y="361"/>
                    <a:pt x="223" y="361"/>
                    <a:pt x="223" y="361"/>
                  </a:cubicBezTo>
                  <a:cubicBezTo>
                    <a:pt x="224" y="360"/>
                    <a:pt x="226" y="359"/>
                    <a:pt x="228" y="359"/>
                  </a:cubicBezTo>
                  <a:cubicBezTo>
                    <a:pt x="228" y="358"/>
                    <a:pt x="228" y="358"/>
                    <a:pt x="228" y="358"/>
                  </a:cubicBezTo>
                  <a:cubicBezTo>
                    <a:pt x="229" y="358"/>
                    <a:pt x="230" y="357"/>
                    <a:pt x="231" y="357"/>
                  </a:cubicBezTo>
                  <a:cubicBezTo>
                    <a:pt x="231" y="357"/>
                    <a:pt x="231" y="356"/>
                    <a:pt x="231" y="356"/>
                  </a:cubicBezTo>
                  <a:cubicBezTo>
                    <a:pt x="232" y="356"/>
                    <a:pt x="233" y="355"/>
                    <a:pt x="233" y="355"/>
                  </a:cubicBezTo>
                  <a:cubicBezTo>
                    <a:pt x="233" y="355"/>
                    <a:pt x="233" y="354"/>
                    <a:pt x="233" y="353"/>
                  </a:cubicBezTo>
                  <a:cubicBezTo>
                    <a:pt x="234" y="353"/>
                    <a:pt x="234" y="353"/>
                    <a:pt x="235" y="352"/>
                  </a:cubicBezTo>
                  <a:cubicBezTo>
                    <a:pt x="235" y="352"/>
                    <a:pt x="235" y="351"/>
                    <a:pt x="235" y="351"/>
                  </a:cubicBezTo>
                  <a:cubicBezTo>
                    <a:pt x="236" y="350"/>
                    <a:pt x="236" y="350"/>
                    <a:pt x="237" y="350"/>
                  </a:cubicBezTo>
                  <a:cubicBezTo>
                    <a:pt x="237" y="349"/>
                    <a:pt x="237" y="349"/>
                    <a:pt x="237" y="348"/>
                  </a:cubicBezTo>
                  <a:cubicBezTo>
                    <a:pt x="237" y="348"/>
                    <a:pt x="237" y="348"/>
                    <a:pt x="238" y="348"/>
                  </a:cubicBezTo>
                  <a:cubicBezTo>
                    <a:pt x="238" y="347"/>
                    <a:pt x="238" y="347"/>
                    <a:pt x="238" y="346"/>
                  </a:cubicBezTo>
                  <a:cubicBezTo>
                    <a:pt x="238" y="346"/>
                    <a:pt x="238" y="346"/>
                    <a:pt x="239" y="346"/>
                  </a:cubicBezTo>
                  <a:cubicBezTo>
                    <a:pt x="239" y="345"/>
                    <a:pt x="239" y="344"/>
                    <a:pt x="240" y="343"/>
                  </a:cubicBezTo>
                  <a:cubicBezTo>
                    <a:pt x="240" y="343"/>
                    <a:pt x="241" y="343"/>
                    <a:pt x="241" y="343"/>
                  </a:cubicBezTo>
                  <a:cubicBezTo>
                    <a:pt x="241" y="342"/>
                    <a:pt x="241" y="341"/>
                    <a:pt x="241" y="341"/>
                  </a:cubicBezTo>
                  <a:cubicBezTo>
                    <a:pt x="242" y="340"/>
                    <a:pt x="243" y="340"/>
                    <a:pt x="244" y="339"/>
                  </a:cubicBezTo>
                  <a:cubicBezTo>
                    <a:pt x="244" y="338"/>
                    <a:pt x="244" y="338"/>
                    <a:pt x="244" y="337"/>
                  </a:cubicBezTo>
                  <a:cubicBezTo>
                    <a:pt x="246" y="335"/>
                    <a:pt x="248" y="334"/>
                    <a:pt x="250" y="332"/>
                  </a:cubicBezTo>
                  <a:cubicBezTo>
                    <a:pt x="251" y="331"/>
                    <a:pt x="251" y="331"/>
                    <a:pt x="251" y="330"/>
                  </a:cubicBezTo>
                  <a:cubicBezTo>
                    <a:pt x="252" y="330"/>
                    <a:pt x="252" y="330"/>
                    <a:pt x="253" y="330"/>
                  </a:cubicBezTo>
                  <a:cubicBezTo>
                    <a:pt x="253" y="330"/>
                    <a:pt x="253" y="329"/>
                    <a:pt x="253" y="329"/>
                  </a:cubicBezTo>
                  <a:cubicBezTo>
                    <a:pt x="255" y="328"/>
                    <a:pt x="255" y="329"/>
                    <a:pt x="257" y="327"/>
                  </a:cubicBezTo>
                  <a:cubicBezTo>
                    <a:pt x="260" y="327"/>
                    <a:pt x="263" y="327"/>
                    <a:pt x="266" y="327"/>
                  </a:cubicBezTo>
                  <a:cubicBezTo>
                    <a:pt x="266" y="328"/>
                    <a:pt x="266" y="328"/>
                    <a:pt x="266" y="328"/>
                  </a:cubicBezTo>
                  <a:cubicBezTo>
                    <a:pt x="267" y="329"/>
                    <a:pt x="269" y="329"/>
                    <a:pt x="270" y="329"/>
                  </a:cubicBezTo>
                  <a:cubicBezTo>
                    <a:pt x="270" y="330"/>
                    <a:pt x="271" y="330"/>
                    <a:pt x="271" y="331"/>
                  </a:cubicBezTo>
                  <a:cubicBezTo>
                    <a:pt x="272" y="331"/>
                    <a:pt x="272" y="331"/>
                    <a:pt x="273" y="331"/>
                  </a:cubicBezTo>
                  <a:cubicBezTo>
                    <a:pt x="273" y="332"/>
                    <a:pt x="273" y="332"/>
                    <a:pt x="274" y="333"/>
                  </a:cubicBezTo>
                  <a:cubicBezTo>
                    <a:pt x="274" y="333"/>
                    <a:pt x="275" y="333"/>
                    <a:pt x="275" y="333"/>
                  </a:cubicBezTo>
                  <a:cubicBezTo>
                    <a:pt x="276" y="334"/>
                    <a:pt x="277" y="335"/>
                    <a:pt x="278" y="336"/>
                  </a:cubicBezTo>
                  <a:cubicBezTo>
                    <a:pt x="279" y="336"/>
                    <a:pt x="279" y="336"/>
                    <a:pt x="280" y="336"/>
                  </a:cubicBezTo>
                  <a:cubicBezTo>
                    <a:pt x="280" y="337"/>
                    <a:pt x="281" y="338"/>
                    <a:pt x="282" y="339"/>
                  </a:cubicBezTo>
                  <a:cubicBezTo>
                    <a:pt x="282" y="339"/>
                    <a:pt x="283" y="339"/>
                    <a:pt x="283" y="339"/>
                  </a:cubicBezTo>
                  <a:cubicBezTo>
                    <a:pt x="284" y="340"/>
                    <a:pt x="284" y="340"/>
                    <a:pt x="284" y="341"/>
                  </a:cubicBezTo>
                  <a:cubicBezTo>
                    <a:pt x="286" y="341"/>
                    <a:pt x="287" y="341"/>
                    <a:pt x="288" y="342"/>
                  </a:cubicBezTo>
                  <a:cubicBezTo>
                    <a:pt x="288" y="342"/>
                    <a:pt x="288" y="342"/>
                    <a:pt x="288" y="343"/>
                  </a:cubicBezTo>
                  <a:cubicBezTo>
                    <a:pt x="289" y="343"/>
                    <a:pt x="290" y="343"/>
                    <a:pt x="292" y="343"/>
                  </a:cubicBezTo>
                  <a:cubicBezTo>
                    <a:pt x="292" y="343"/>
                    <a:pt x="292" y="343"/>
                    <a:pt x="292" y="343"/>
                  </a:cubicBezTo>
                  <a:cubicBezTo>
                    <a:pt x="293" y="343"/>
                    <a:pt x="294" y="343"/>
                    <a:pt x="295" y="343"/>
                  </a:cubicBezTo>
                  <a:cubicBezTo>
                    <a:pt x="295" y="343"/>
                    <a:pt x="295" y="343"/>
                    <a:pt x="295" y="343"/>
                  </a:cubicBezTo>
                  <a:cubicBezTo>
                    <a:pt x="297" y="343"/>
                    <a:pt x="298" y="343"/>
                    <a:pt x="300" y="343"/>
                  </a:cubicBezTo>
                  <a:cubicBezTo>
                    <a:pt x="300" y="342"/>
                    <a:pt x="300" y="342"/>
                    <a:pt x="300" y="342"/>
                  </a:cubicBezTo>
                  <a:cubicBezTo>
                    <a:pt x="301" y="341"/>
                    <a:pt x="302" y="341"/>
                    <a:pt x="303" y="341"/>
                  </a:cubicBezTo>
                  <a:cubicBezTo>
                    <a:pt x="304" y="340"/>
                    <a:pt x="304" y="340"/>
                    <a:pt x="304" y="339"/>
                  </a:cubicBezTo>
                  <a:cubicBezTo>
                    <a:pt x="305" y="339"/>
                    <a:pt x="307" y="338"/>
                    <a:pt x="308" y="338"/>
                  </a:cubicBezTo>
                  <a:cubicBezTo>
                    <a:pt x="308" y="338"/>
                    <a:pt x="308" y="337"/>
                    <a:pt x="309" y="336"/>
                  </a:cubicBezTo>
                  <a:cubicBezTo>
                    <a:pt x="309" y="336"/>
                    <a:pt x="310" y="336"/>
                    <a:pt x="310" y="336"/>
                  </a:cubicBezTo>
                  <a:cubicBezTo>
                    <a:pt x="311" y="336"/>
                    <a:pt x="311" y="335"/>
                    <a:pt x="311" y="335"/>
                  </a:cubicBezTo>
                  <a:cubicBezTo>
                    <a:pt x="312" y="335"/>
                    <a:pt x="312" y="335"/>
                    <a:pt x="313" y="335"/>
                  </a:cubicBezTo>
                  <a:cubicBezTo>
                    <a:pt x="313" y="334"/>
                    <a:pt x="313" y="334"/>
                    <a:pt x="313" y="334"/>
                  </a:cubicBezTo>
                  <a:cubicBezTo>
                    <a:pt x="314" y="333"/>
                    <a:pt x="315" y="333"/>
                    <a:pt x="316" y="333"/>
                  </a:cubicBezTo>
                  <a:cubicBezTo>
                    <a:pt x="316" y="332"/>
                    <a:pt x="316" y="332"/>
                    <a:pt x="317" y="331"/>
                  </a:cubicBezTo>
                  <a:cubicBezTo>
                    <a:pt x="317" y="331"/>
                    <a:pt x="318" y="331"/>
                    <a:pt x="318" y="331"/>
                  </a:cubicBezTo>
                  <a:cubicBezTo>
                    <a:pt x="319" y="330"/>
                    <a:pt x="320" y="329"/>
                    <a:pt x="320" y="328"/>
                  </a:cubicBezTo>
                  <a:cubicBezTo>
                    <a:pt x="321" y="328"/>
                    <a:pt x="321" y="328"/>
                    <a:pt x="322" y="328"/>
                  </a:cubicBezTo>
                  <a:cubicBezTo>
                    <a:pt x="322" y="328"/>
                    <a:pt x="323" y="327"/>
                    <a:pt x="323" y="326"/>
                  </a:cubicBezTo>
                  <a:cubicBezTo>
                    <a:pt x="324" y="326"/>
                    <a:pt x="324" y="326"/>
                    <a:pt x="325" y="326"/>
                  </a:cubicBezTo>
                  <a:cubicBezTo>
                    <a:pt x="325" y="326"/>
                    <a:pt x="326" y="325"/>
                    <a:pt x="327" y="324"/>
                  </a:cubicBezTo>
                  <a:cubicBezTo>
                    <a:pt x="327" y="324"/>
                    <a:pt x="328" y="324"/>
                    <a:pt x="328" y="324"/>
                  </a:cubicBezTo>
                  <a:cubicBezTo>
                    <a:pt x="329" y="323"/>
                    <a:pt x="329" y="323"/>
                    <a:pt x="329" y="322"/>
                  </a:cubicBezTo>
                  <a:cubicBezTo>
                    <a:pt x="330" y="322"/>
                    <a:pt x="330" y="322"/>
                    <a:pt x="331" y="322"/>
                  </a:cubicBezTo>
                  <a:cubicBezTo>
                    <a:pt x="331" y="321"/>
                    <a:pt x="332" y="321"/>
                    <a:pt x="332" y="320"/>
                  </a:cubicBezTo>
                  <a:cubicBezTo>
                    <a:pt x="333" y="320"/>
                    <a:pt x="334" y="320"/>
                    <a:pt x="335" y="319"/>
                  </a:cubicBezTo>
                  <a:cubicBezTo>
                    <a:pt x="335" y="318"/>
                    <a:pt x="336" y="317"/>
                    <a:pt x="336" y="317"/>
                  </a:cubicBezTo>
                  <a:cubicBezTo>
                    <a:pt x="337" y="317"/>
                    <a:pt x="338" y="317"/>
                    <a:pt x="338" y="317"/>
                  </a:cubicBezTo>
                  <a:cubicBezTo>
                    <a:pt x="338" y="316"/>
                    <a:pt x="339" y="315"/>
                    <a:pt x="339" y="315"/>
                  </a:cubicBezTo>
                  <a:cubicBezTo>
                    <a:pt x="340" y="314"/>
                    <a:pt x="341" y="314"/>
                    <a:pt x="342" y="314"/>
                  </a:cubicBezTo>
                  <a:cubicBezTo>
                    <a:pt x="342" y="313"/>
                    <a:pt x="343" y="312"/>
                    <a:pt x="344" y="311"/>
                  </a:cubicBezTo>
                  <a:cubicBezTo>
                    <a:pt x="344" y="311"/>
                    <a:pt x="345" y="311"/>
                    <a:pt x="345" y="311"/>
                  </a:cubicBezTo>
                  <a:cubicBezTo>
                    <a:pt x="346" y="310"/>
                    <a:pt x="347" y="309"/>
                    <a:pt x="348" y="308"/>
                  </a:cubicBezTo>
                  <a:cubicBezTo>
                    <a:pt x="349" y="307"/>
                    <a:pt x="350" y="307"/>
                    <a:pt x="351" y="307"/>
                  </a:cubicBezTo>
                  <a:cubicBezTo>
                    <a:pt x="351" y="306"/>
                    <a:pt x="351" y="306"/>
                    <a:pt x="352" y="305"/>
                  </a:cubicBezTo>
                  <a:cubicBezTo>
                    <a:pt x="352" y="305"/>
                    <a:pt x="353" y="305"/>
                    <a:pt x="353" y="305"/>
                  </a:cubicBezTo>
                  <a:cubicBezTo>
                    <a:pt x="354" y="304"/>
                    <a:pt x="355" y="303"/>
                    <a:pt x="356" y="301"/>
                  </a:cubicBezTo>
                  <a:cubicBezTo>
                    <a:pt x="357" y="301"/>
                    <a:pt x="357" y="301"/>
                    <a:pt x="358" y="301"/>
                  </a:cubicBezTo>
                  <a:cubicBezTo>
                    <a:pt x="359" y="300"/>
                    <a:pt x="360" y="298"/>
                    <a:pt x="362" y="297"/>
                  </a:cubicBezTo>
                  <a:cubicBezTo>
                    <a:pt x="362" y="297"/>
                    <a:pt x="363" y="297"/>
                    <a:pt x="363" y="297"/>
                  </a:cubicBezTo>
                  <a:cubicBezTo>
                    <a:pt x="365" y="295"/>
                    <a:pt x="366" y="294"/>
                    <a:pt x="367" y="292"/>
                  </a:cubicBezTo>
                  <a:cubicBezTo>
                    <a:pt x="368" y="292"/>
                    <a:pt x="368" y="292"/>
                    <a:pt x="369" y="292"/>
                  </a:cubicBezTo>
                  <a:cubicBezTo>
                    <a:pt x="373" y="288"/>
                    <a:pt x="376" y="284"/>
                    <a:pt x="380" y="280"/>
                  </a:cubicBezTo>
                  <a:cubicBezTo>
                    <a:pt x="380" y="273"/>
                    <a:pt x="378" y="267"/>
                    <a:pt x="376" y="262"/>
                  </a:cubicBezTo>
                  <a:cubicBezTo>
                    <a:pt x="376" y="261"/>
                    <a:pt x="376" y="260"/>
                    <a:pt x="376" y="259"/>
                  </a:cubicBezTo>
                  <a:cubicBezTo>
                    <a:pt x="376" y="259"/>
                    <a:pt x="375" y="259"/>
                    <a:pt x="375" y="259"/>
                  </a:cubicBezTo>
                  <a:cubicBezTo>
                    <a:pt x="375" y="259"/>
                    <a:pt x="375" y="258"/>
                    <a:pt x="375" y="257"/>
                  </a:cubicBezTo>
                  <a:cubicBezTo>
                    <a:pt x="374" y="255"/>
                    <a:pt x="372" y="254"/>
                    <a:pt x="371" y="250"/>
                  </a:cubicBezTo>
                  <a:cubicBezTo>
                    <a:pt x="368" y="250"/>
                    <a:pt x="367" y="248"/>
                    <a:pt x="366" y="245"/>
                  </a:cubicBezTo>
                  <a:cubicBezTo>
                    <a:pt x="366" y="245"/>
                    <a:pt x="365" y="245"/>
                    <a:pt x="365" y="245"/>
                  </a:cubicBezTo>
                  <a:cubicBezTo>
                    <a:pt x="365" y="243"/>
                    <a:pt x="365" y="241"/>
                    <a:pt x="364" y="239"/>
                  </a:cubicBezTo>
                  <a:cubicBezTo>
                    <a:pt x="362" y="235"/>
                    <a:pt x="361" y="228"/>
                    <a:pt x="366" y="225"/>
                  </a:cubicBezTo>
                  <a:cubicBezTo>
                    <a:pt x="370" y="221"/>
                    <a:pt x="377" y="225"/>
                    <a:pt x="383" y="223"/>
                  </a:cubicBezTo>
                  <a:cubicBezTo>
                    <a:pt x="383" y="223"/>
                    <a:pt x="383" y="223"/>
                    <a:pt x="383" y="222"/>
                  </a:cubicBezTo>
                  <a:cubicBezTo>
                    <a:pt x="384" y="222"/>
                    <a:pt x="385" y="222"/>
                    <a:pt x="386" y="222"/>
                  </a:cubicBezTo>
                  <a:cubicBezTo>
                    <a:pt x="386" y="222"/>
                    <a:pt x="386" y="222"/>
                    <a:pt x="386" y="222"/>
                  </a:cubicBezTo>
                  <a:cubicBezTo>
                    <a:pt x="386" y="222"/>
                    <a:pt x="387" y="222"/>
                    <a:pt x="388" y="222"/>
                  </a:cubicBezTo>
                  <a:cubicBezTo>
                    <a:pt x="388" y="221"/>
                    <a:pt x="388" y="220"/>
                    <a:pt x="388" y="220"/>
                  </a:cubicBezTo>
                  <a:cubicBezTo>
                    <a:pt x="389" y="220"/>
                    <a:pt x="390" y="220"/>
                    <a:pt x="390" y="220"/>
                  </a:cubicBezTo>
                  <a:cubicBezTo>
                    <a:pt x="391" y="218"/>
                    <a:pt x="393" y="217"/>
                    <a:pt x="394" y="215"/>
                  </a:cubicBezTo>
                  <a:cubicBezTo>
                    <a:pt x="394" y="215"/>
                    <a:pt x="395" y="215"/>
                    <a:pt x="396" y="214"/>
                  </a:cubicBezTo>
                  <a:cubicBezTo>
                    <a:pt x="396" y="214"/>
                    <a:pt x="396" y="213"/>
                    <a:pt x="396" y="213"/>
                  </a:cubicBezTo>
                  <a:cubicBezTo>
                    <a:pt x="396" y="212"/>
                    <a:pt x="397" y="211"/>
                    <a:pt x="398" y="211"/>
                  </a:cubicBezTo>
                  <a:cubicBezTo>
                    <a:pt x="398" y="210"/>
                    <a:pt x="398" y="210"/>
                    <a:pt x="398" y="209"/>
                  </a:cubicBezTo>
                  <a:cubicBezTo>
                    <a:pt x="399" y="209"/>
                    <a:pt x="399" y="209"/>
                    <a:pt x="399" y="209"/>
                  </a:cubicBezTo>
                  <a:cubicBezTo>
                    <a:pt x="399" y="208"/>
                    <a:pt x="399" y="208"/>
                    <a:pt x="399" y="207"/>
                  </a:cubicBezTo>
                  <a:cubicBezTo>
                    <a:pt x="400" y="207"/>
                    <a:pt x="400" y="207"/>
                    <a:pt x="401" y="206"/>
                  </a:cubicBezTo>
                  <a:cubicBezTo>
                    <a:pt x="401" y="205"/>
                    <a:pt x="402" y="204"/>
                    <a:pt x="402" y="203"/>
                  </a:cubicBezTo>
                  <a:cubicBezTo>
                    <a:pt x="402" y="202"/>
                    <a:pt x="403" y="202"/>
                    <a:pt x="404" y="202"/>
                  </a:cubicBezTo>
                  <a:cubicBezTo>
                    <a:pt x="404" y="201"/>
                    <a:pt x="404" y="201"/>
                    <a:pt x="404" y="200"/>
                  </a:cubicBezTo>
                  <a:cubicBezTo>
                    <a:pt x="404" y="200"/>
                    <a:pt x="404" y="200"/>
                    <a:pt x="405" y="200"/>
                  </a:cubicBezTo>
                  <a:cubicBezTo>
                    <a:pt x="405" y="199"/>
                    <a:pt x="405" y="199"/>
                    <a:pt x="405" y="198"/>
                  </a:cubicBezTo>
                  <a:cubicBezTo>
                    <a:pt x="405" y="198"/>
                    <a:pt x="405" y="198"/>
                    <a:pt x="405" y="198"/>
                  </a:cubicBezTo>
                  <a:cubicBezTo>
                    <a:pt x="405" y="198"/>
                    <a:pt x="405" y="197"/>
                    <a:pt x="405" y="196"/>
                  </a:cubicBezTo>
                  <a:cubicBezTo>
                    <a:pt x="406" y="196"/>
                    <a:pt x="406" y="196"/>
                    <a:pt x="406" y="196"/>
                  </a:cubicBezTo>
                  <a:cubicBezTo>
                    <a:pt x="406" y="196"/>
                    <a:pt x="406" y="195"/>
                    <a:pt x="406" y="195"/>
                  </a:cubicBezTo>
                  <a:cubicBezTo>
                    <a:pt x="407" y="194"/>
                    <a:pt x="408" y="194"/>
                    <a:pt x="408" y="194"/>
                  </a:cubicBezTo>
                  <a:cubicBezTo>
                    <a:pt x="408" y="193"/>
                    <a:pt x="409" y="191"/>
                    <a:pt x="409" y="190"/>
                  </a:cubicBezTo>
                  <a:cubicBezTo>
                    <a:pt x="410" y="190"/>
                    <a:pt x="410" y="190"/>
                    <a:pt x="411" y="189"/>
                  </a:cubicBezTo>
                  <a:cubicBezTo>
                    <a:pt x="411" y="188"/>
                    <a:pt x="411" y="187"/>
                    <a:pt x="412" y="186"/>
                  </a:cubicBezTo>
                  <a:cubicBezTo>
                    <a:pt x="412" y="185"/>
                    <a:pt x="413" y="185"/>
                    <a:pt x="414" y="185"/>
                  </a:cubicBezTo>
                  <a:cubicBezTo>
                    <a:pt x="414" y="184"/>
                    <a:pt x="414" y="182"/>
                    <a:pt x="414" y="181"/>
                  </a:cubicBezTo>
                  <a:cubicBezTo>
                    <a:pt x="415" y="181"/>
                    <a:pt x="415" y="181"/>
                    <a:pt x="415" y="181"/>
                  </a:cubicBezTo>
                  <a:cubicBezTo>
                    <a:pt x="416" y="180"/>
                    <a:pt x="416" y="179"/>
                    <a:pt x="416" y="178"/>
                  </a:cubicBezTo>
                  <a:cubicBezTo>
                    <a:pt x="417" y="178"/>
                    <a:pt x="417" y="178"/>
                    <a:pt x="418" y="178"/>
                  </a:cubicBezTo>
                  <a:cubicBezTo>
                    <a:pt x="418" y="177"/>
                    <a:pt x="418" y="176"/>
                    <a:pt x="418" y="176"/>
                  </a:cubicBezTo>
                  <a:cubicBezTo>
                    <a:pt x="419" y="175"/>
                    <a:pt x="419" y="175"/>
                    <a:pt x="420" y="175"/>
                  </a:cubicBezTo>
                  <a:cubicBezTo>
                    <a:pt x="420" y="174"/>
                    <a:pt x="420" y="173"/>
                    <a:pt x="421" y="172"/>
                  </a:cubicBezTo>
                  <a:cubicBezTo>
                    <a:pt x="422" y="171"/>
                    <a:pt x="423" y="170"/>
                    <a:pt x="424" y="169"/>
                  </a:cubicBezTo>
                  <a:cubicBezTo>
                    <a:pt x="424" y="169"/>
                    <a:pt x="424" y="168"/>
                    <a:pt x="424" y="168"/>
                  </a:cubicBezTo>
                  <a:cubicBezTo>
                    <a:pt x="426" y="166"/>
                    <a:pt x="428" y="165"/>
                    <a:pt x="430" y="163"/>
                  </a:cubicBezTo>
                  <a:cubicBezTo>
                    <a:pt x="430" y="163"/>
                    <a:pt x="430" y="162"/>
                    <a:pt x="431" y="161"/>
                  </a:cubicBezTo>
                  <a:cubicBezTo>
                    <a:pt x="431" y="161"/>
                    <a:pt x="432" y="161"/>
                    <a:pt x="432" y="161"/>
                  </a:cubicBezTo>
                  <a:cubicBezTo>
                    <a:pt x="433" y="161"/>
                    <a:pt x="434" y="160"/>
                    <a:pt x="434" y="159"/>
                  </a:cubicBezTo>
                  <a:cubicBezTo>
                    <a:pt x="436" y="158"/>
                    <a:pt x="438" y="158"/>
                    <a:pt x="440" y="157"/>
                  </a:cubicBezTo>
                  <a:cubicBezTo>
                    <a:pt x="440" y="156"/>
                    <a:pt x="440" y="156"/>
                    <a:pt x="440" y="155"/>
                  </a:cubicBezTo>
                  <a:cubicBezTo>
                    <a:pt x="442" y="155"/>
                    <a:pt x="443" y="155"/>
                    <a:pt x="444" y="154"/>
                  </a:cubicBezTo>
                  <a:cubicBezTo>
                    <a:pt x="444" y="154"/>
                    <a:pt x="445" y="153"/>
                    <a:pt x="445" y="152"/>
                  </a:cubicBezTo>
                  <a:cubicBezTo>
                    <a:pt x="446" y="152"/>
                    <a:pt x="446" y="152"/>
                    <a:pt x="447" y="152"/>
                  </a:cubicBezTo>
                  <a:cubicBezTo>
                    <a:pt x="447" y="152"/>
                    <a:pt x="447" y="151"/>
                    <a:pt x="448" y="151"/>
                  </a:cubicBezTo>
                  <a:cubicBezTo>
                    <a:pt x="448" y="151"/>
                    <a:pt x="449" y="151"/>
                    <a:pt x="449" y="151"/>
                  </a:cubicBezTo>
                  <a:cubicBezTo>
                    <a:pt x="450" y="150"/>
                    <a:pt x="451" y="149"/>
                    <a:pt x="451" y="148"/>
                  </a:cubicBezTo>
                  <a:cubicBezTo>
                    <a:pt x="452" y="148"/>
                    <a:pt x="452" y="148"/>
                    <a:pt x="453" y="148"/>
                  </a:cubicBezTo>
                  <a:cubicBezTo>
                    <a:pt x="454" y="147"/>
                    <a:pt x="455" y="146"/>
                    <a:pt x="456" y="144"/>
                  </a:cubicBezTo>
                  <a:cubicBezTo>
                    <a:pt x="458" y="142"/>
                    <a:pt x="460" y="140"/>
                    <a:pt x="463" y="138"/>
                  </a:cubicBezTo>
                  <a:cubicBezTo>
                    <a:pt x="463" y="138"/>
                    <a:pt x="463" y="137"/>
                    <a:pt x="463" y="136"/>
                  </a:cubicBezTo>
                  <a:cubicBezTo>
                    <a:pt x="464" y="136"/>
                    <a:pt x="465" y="135"/>
                    <a:pt x="466" y="135"/>
                  </a:cubicBezTo>
                  <a:cubicBezTo>
                    <a:pt x="466" y="133"/>
                    <a:pt x="466" y="132"/>
                    <a:pt x="466" y="131"/>
                  </a:cubicBezTo>
                  <a:cubicBezTo>
                    <a:pt x="467" y="130"/>
                    <a:pt x="468" y="130"/>
                    <a:pt x="469" y="129"/>
                  </a:cubicBezTo>
                  <a:cubicBezTo>
                    <a:pt x="469" y="129"/>
                    <a:pt x="469" y="128"/>
                    <a:pt x="469" y="127"/>
                  </a:cubicBezTo>
                  <a:cubicBezTo>
                    <a:pt x="470" y="126"/>
                    <a:pt x="472" y="126"/>
                    <a:pt x="473" y="125"/>
                  </a:cubicBezTo>
                  <a:cubicBezTo>
                    <a:pt x="473" y="124"/>
                    <a:pt x="473" y="123"/>
                    <a:pt x="473" y="123"/>
                  </a:cubicBezTo>
                  <a:cubicBezTo>
                    <a:pt x="475" y="121"/>
                    <a:pt x="477" y="119"/>
                    <a:pt x="480" y="117"/>
                  </a:cubicBezTo>
                  <a:cubicBezTo>
                    <a:pt x="482" y="114"/>
                    <a:pt x="484" y="112"/>
                    <a:pt x="486" y="109"/>
                  </a:cubicBezTo>
                  <a:cubicBezTo>
                    <a:pt x="487" y="109"/>
                    <a:pt x="487" y="109"/>
                    <a:pt x="488" y="109"/>
                  </a:cubicBezTo>
                  <a:cubicBezTo>
                    <a:pt x="489" y="108"/>
                    <a:pt x="490" y="106"/>
                    <a:pt x="492" y="105"/>
                  </a:cubicBezTo>
                  <a:cubicBezTo>
                    <a:pt x="492" y="105"/>
                    <a:pt x="493" y="105"/>
                    <a:pt x="493" y="105"/>
                  </a:cubicBezTo>
                  <a:cubicBezTo>
                    <a:pt x="494" y="104"/>
                    <a:pt x="495" y="103"/>
                    <a:pt x="495" y="102"/>
                  </a:cubicBezTo>
                  <a:cubicBezTo>
                    <a:pt x="496" y="102"/>
                    <a:pt x="496" y="102"/>
                    <a:pt x="497" y="102"/>
                  </a:cubicBezTo>
                  <a:cubicBezTo>
                    <a:pt x="497" y="102"/>
                    <a:pt x="498" y="101"/>
                    <a:pt x="498" y="100"/>
                  </a:cubicBezTo>
                  <a:cubicBezTo>
                    <a:pt x="498" y="100"/>
                    <a:pt x="499" y="100"/>
                    <a:pt x="500" y="100"/>
                  </a:cubicBezTo>
                  <a:cubicBezTo>
                    <a:pt x="500" y="100"/>
                    <a:pt x="500" y="99"/>
                    <a:pt x="501" y="99"/>
                  </a:cubicBezTo>
                  <a:cubicBezTo>
                    <a:pt x="501" y="99"/>
                    <a:pt x="502" y="99"/>
                    <a:pt x="502" y="99"/>
                  </a:cubicBezTo>
                  <a:cubicBezTo>
                    <a:pt x="502" y="98"/>
                    <a:pt x="502" y="98"/>
                    <a:pt x="502" y="98"/>
                  </a:cubicBezTo>
                  <a:cubicBezTo>
                    <a:pt x="504" y="97"/>
                    <a:pt x="505" y="97"/>
                    <a:pt x="506" y="97"/>
                  </a:cubicBezTo>
                  <a:cubicBezTo>
                    <a:pt x="506" y="97"/>
                    <a:pt x="506" y="96"/>
                    <a:pt x="506" y="96"/>
                  </a:cubicBezTo>
                  <a:cubicBezTo>
                    <a:pt x="507" y="96"/>
                    <a:pt x="508" y="96"/>
                    <a:pt x="509" y="96"/>
                  </a:cubicBezTo>
                  <a:cubicBezTo>
                    <a:pt x="509" y="96"/>
                    <a:pt x="509" y="95"/>
                    <a:pt x="509" y="95"/>
                  </a:cubicBezTo>
                  <a:cubicBezTo>
                    <a:pt x="510" y="95"/>
                    <a:pt x="511" y="95"/>
                    <a:pt x="512" y="95"/>
                  </a:cubicBezTo>
                  <a:cubicBezTo>
                    <a:pt x="512" y="95"/>
                    <a:pt x="512" y="94"/>
                    <a:pt x="512" y="94"/>
                  </a:cubicBezTo>
                  <a:cubicBezTo>
                    <a:pt x="515" y="94"/>
                    <a:pt x="517" y="94"/>
                    <a:pt x="519" y="94"/>
                  </a:cubicBezTo>
                  <a:cubicBezTo>
                    <a:pt x="519" y="94"/>
                    <a:pt x="519" y="95"/>
                    <a:pt x="519" y="95"/>
                  </a:cubicBezTo>
                  <a:cubicBezTo>
                    <a:pt x="524" y="96"/>
                    <a:pt x="532" y="95"/>
                    <a:pt x="536" y="96"/>
                  </a:cubicBezTo>
                  <a:cubicBezTo>
                    <a:pt x="549" y="96"/>
                    <a:pt x="561" y="97"/>
                    <a:pt x="573" y="97"/>
                  </a:cubicBezTo>
                  <a:cubicBezTo>
                    <a:pt x="580" y="97"/>
                    <a:pt x="587" y="96"/>
                    <a:pt x="594" y="96"/>
                  </a:cubicBezTo>
                  <a:cubicBezTo>
                    <a:pt x="601" y="94"/>
                    <a:pt x="605" y="86"/>
                    <a:pt x="609" y="81"/>
                  </a:cubicBezTo>
                  <a:cubicBezTo>
                    <a:pt x="610" y="80"/>
                    <a:pt x="611" y="80"/>
                    <a:pt x="612" y="79"/>
                  </a:cubicBezTo>
                  <a:cubicBezTo>
                    <a:pt x="612" y="78"/>
                    <a:pt x="612" y="78"/>
                    <a:pt x="612" y="77"/>
                  </a:cubicBezTo>
                  <a:cubicBezTo>
                    <a:pt x="612" y="77"/>
                    <a:pt x="613" y="77"/>
                    <a:pt x="614" y="76"/>
                  </a:cubicBezTo>
                  <a:cubicBezTo>
                    <a:pt x="614" y="76"/>
                    <a:pt x="614" y="75"/>
                    <a:pt x="614" y="74"/>
                  </a:cubicBezTo>
                  <a:cubicBezTo>
                    <a:pt x="614" y="74"/>
                    <a:pt x="615" y="74"/>
                    <a:pt x="615" y="74"/>
                  </a:cubicBezTo>
                  <a:cubicBezTo>
                    <a:pt x="615" y="73"/>
                    <a:pt x="615" y="72"/>
                    <a:pt x="615" y="72"/>
                  </a:cubicBezTo>
                  <a:cubicBezTo>
                    <a:pt x="616" y="71"/>
                    <a:pt x="617" y="71"/>
                    <a:pt x="617" y="71"/>
                  </a:cubicBezTo>
                  <a:cubicBezTo>
                    <a:pt x="617" y="70"/>
                    <a:pt x="617" y="70"/>
                    <a:pt x="617" y="69"/>
                  </a:cubicBezTo>
                  <a:cubicBezTo>
                    <a:pt x="618" y="69"/>
                    <a:pt x="618" y="68"/>
                    <a:pt x="619" y="68"/>
                  </a:cubicBezTo>
                  <a:cubicBezTo>
                    <a:pt x="619" y="68"/>
                    <a:pt x="619" y="67"/>
                    <a:pt x="619" y="66"/>
                  </a:cubicBezTo>
                  <a:cubicBezTo>
                    <a:pt x="620" y="66"/>
                    <a:pt x="620" y="66"/>
                    <a:pt x="621" y="65"/>
                  </a:cubicBezTo>
                  <a:cubicBezTo>
                    <a:pt x="621" y="64"/>
                    <a:pt x="621" y="63"/>
                    <a:pt x="622" y="62"/>
                  </a:cubicBezTo>
                  <a:cubicBezTo>
                    <a:pt x="622" y="62"/>
                    <a:pt x="623" y="61"/>
                    <a:pt x="623" y="61"/>
                  </a:cubicBezTo>
                  <a:cubicBezTo>
                    <a:pt x="624" y="59"/>
                    <a:pt x="625" y="57"/>
                    <a:pt x="625" y="56"/>
                  </a:cubicBezTo>
                  <a:cubicBezTo>
                    <a:pt x="626" y="55"/>
                    <a:pt x="626" y="55"/>
                    <a:pt x="627" y="55"/>
                  </a:cubicBezTo>
                  <a:cubicBezTo>
                    <a:pt x="627" y="54"/>
                    <a:pt x="628" y="52"/>
                    <a:pt x="628" y="51"/>
                  </a:cubicBezTo>
                  <a:cubicBezTo>
                    <a:pt x="628" y="51"/>
                    <a:pt x="628" y="51"/>
                    <a:pt x="629" y="51"/>
                  </a:cubicBezTo>
                  <a:cubicBezTo>
                    <a:pt x="629" y="49"/>
                    <a:pt x="630" y="48"/>
                    <a:pt x="631" y="46"/>
                  </a:cubicBezTo>
                  <a:cubicBezTo>
                    <a:pt x="631" y="46"/>
                    <a:pt x="631" y="46"/>
                    <a:pt x="631" y="46"/>
                  </a:cubicBezTo>
                  <a:cubicBezTo>
                    <a:pt x="631" y="45"/>
                    <a:pt x="631" y="44"/>
                    <a:pt x="631" y="43"/>
                  </a:cubicBezTo>
                  <a:cubicBezTo>
                    <a:pt x="632" y="43"/>
                    <a:pt x="632" y="43"/>
                    <a:pt x="632" y="43"/>
                  </a:cubicBezTo>
                  <a:cubicBezTo>
                    <a:pt x="632" y="42"/>
                    <a:pt x="632" y="41"/>
                    <a:pt x="632" y="40"/>
                  </a:cubicBezTo>
                  <a:cubicBezTo>
                    <a:pt x="633" y="40"/>
                    <a:pt x="633" y="40"/>
                    <a:pt x="633" y="40"/>
                  </a:cubicBezTo>
                  <a:cubicBezTo>
                    <a:pt x="633" y="36"/>
                    <a:pt x="633" y="33"/>
                    <a:pt x="633" y="29"/>
                  </a:cubicBezTo>
                  <a:cubicBezTo>
                    <a:pt x="634" y="29"/>
                    <a:pt x="634" y="29"/>
                    <a:pt x="634" y="29"/>
                  </a:cubicBezTo>
                  <a:cubicBezTo>
                    <a:pt x="634" y="27"/>
                    <a:pt x="634" y="26"/>
                    <a:pt x="634" y="25"/>
                  </a:cubicBezTo>
                  <a:cubicBezTo>
                    <a:pt x="634" y="24"/>
                    <a:pt x="635" y="25"/>
                    <a:pt x="636" y="22"/>
                  </a:cubicBezTo>
                  <a:cubicBezTo>
                    <a:pt x="637" y="22"/>
                    <a:pt x="638" y="22"/>
                    <a:pt x="639" y="22"/>
                  </a:cubicBezTo>
                  <a:cubicBezTo>
                    <a:pt x="639" y="21"/>
                    <a:pt x="639" y="21"/>
                    <a:pt x="639" y="21"/>
                  </a:cubicBezTo>
                  <a:cubicBezTo>
                    <a:pt x="640" y="21"/>
                    <a:pt x="640" y="21"/>
                    <a:pt x="641" y="21"/>
                  </a:cubicBezTo>
                  <a:cubicBezTo>
                    <a:pt x="641" y="20"/>
                    <a:pt x="641" y="20"/>
                    <a:pt x="641" y="20"/>
                  </a:cubicBezTo>
                  <a:cubicBezTo>
                    <a:pt x="643" y="20"/>
                    <a:pt x="646" y="20"/>
                    <a:pt x="648" y="20"/>
                  </a:cubicBezTo>
                  <a:cubicBezTo>
                    <a:pt x="648" y="19"/>
                    <a:pt x="648" y="19"/>
                    <a:pt x="648" y="19"/>
                  </a:cubicBezTo>
                  <a:cubicBezTo>
                    <a:pt x="649" y="19"/>
                    <a:pt x="651" y="19"/>
                    <a:pt x="653" y="19"/>
                  </a:cubicBezTo>
                  <a:cubicBezTo>
                    <a:pt x="653" y="19"/>
                    <a:pt x="653" y="18"/>
                    <a:pt x="653" y="18"/>
                  </a:cubicBezTo>
                  <a:cubicBezTo>
                    <a:pt x="654" y="18"/>
                    <a:pt x="655" y="18"/>
                    <a:pt x="656" y="18"/>
                  </a:cubicBezTo>
                  <a:cubicBezTo>
                    <a:pt x="656" y="18"/>
                    <a:pt x="656" y="17"/>
                    <a:pt x="656" y="17"/>
                  </a:cubicBezTo>
                  <a:cubicBezTo>
                    <a:pt x="657" y="17"/>
                    <a:pt x="657" y="17"/>
                    <a:pt x="658" y="17"/>
                  </a:cubicBezTo>
                  <a:cubicBezTo>
                    <a:pt x="658" y="17"/>
                    <a:pt x="658" y="16"/>
                    <a:pt x="658" y="16"/>
                  </a:cubicBezTo>
                  <a:cubicBezTo>
                    <a:pt x="659" y="16"/>
                    <a:pt x="660" y="16"/>
                    <a:pt x="660" y="16"/>
                  </a:cubicBezTo>
                  <a:cubicBezTo>
                    <a:pt x="660" y="16"/>
                    <a:pt x="660" y="16"/>
                    <a:pt x="660" y="15"/>
                  </a:cubicBezTo>
                  <a:cubicBezTo>
                    <a:pt x="661" y="15"/>
                    <a:pt x="661" y="15"/>
                    <a:pt x="662" y="15"/>
                  </a:cubicBezTo>
                  <a:cubicBezTo>
                    <a:pt x="662" y="15"/>
                    <a:pt x="663" y="14"/>
                    <a:pt x="663" y="13"/>
                  </a:cubicBezTo>
                  <a:cubicBezTo>
                    <a:pt x="663" y="13"/>
                    <a:pt x="664" y="13"/>
                    <a:pt x="665" y="13"/>
                  </a:cubicBezTo>
                  <a:cubicBezTo>
                    <a:pt x="666" y="12"/>
                    <a:pt x="666" y="11"/>
                    <a:pt x="667" y="10"/>
                  </a:cubicBezTo>
                  <a:cubicBezTo>
                    <a:pt x="668" y="10"/>
                    <a:pt x="669" y="10"/>
                    <a:pt x="669" y="10"/>
                  </a:cubicBezTo>
                  <a:cubicBezTo>
                    <a:pt x="670" y="9"/>
                    <a:pt x="670" y="8"/>
                    <a:pt x="671" y="7"/>
                  </a:cubicBezTo>
                  <a:cubicBezTo>
                    <a:pt x="671" y="7"/>
                    <a:pt x="672" y="7"/>
                    <a:pt x="672" y="7"/>
                  </a:cubicBezTo>
                  <a:cubicBezTo>
                    <a:pt x="672" y="7"/>
                    <a:pt x="672" y="6"/>
                    <a:pt x="672" y="5"/>
                  </a:cubicBezTo>
                  <a:cubicBezTo>
                    <a:pt x="672" y="5"/>
                    <a:pt x="673" y="5"/>
                    <a:pt x="674" y="4"/>
                  </a:cubicBezTo>
                  <a:cubicBezTo>
                    <a:pt x="674" y="4"/>
                    <a:pt x="674" y="4"/>
                    <a:pt x="674" y="4"/>
                  </a:cubicBezTo>
                  <a:cubicBezTo>
                    <a:pt x="674" y="4"/>
                    <a:pt x="675" y="4"/>
                    <a:pt x="675" y="4"/>
                  </a:cubicBezTo>
                  <a:cubicBezTo>
                    <a:pt x="676" y="2"/>
                    <a:pt x="677" y="1"/>
                    <a:pt x="678" y="0"/>
                  </a:cubicBezTo>
                  <a:cubicBezTo>
                    <a:pt x="681" y="0"/>
                    <a:pt x="683" y="0"/>
                    <a:pt x="685" y="0"/>
                  </a:cubicBezTo>
                  <a:cubicBezTo>
                    <a:pt x="689" y="4"/>
                    <a:pt x="709" y="9"/>
                    <a:pt x="715" y="8"/>
                  </a:cubicBezTo>
                  <a:cubicBezTo>
                    <a:pt x="717" y="8"/>
                    <a:pt x="720" y="8"/>
                    <a:pt x="722" y="8"/>
                  </a:cubicBezTo>
                  <a:cubicBezTo>
                    <a:pt x="725" y="7"/>
                    <a:pt x="727" y="5"/>
                    <a:pt x="730" y="4"/>
                  </a:cubicBezTo>
                  <a:close/>
                </a:path>
              </a:pathLst>
            </a:custGeom>
            <a:gradFill>
              <a:gsLst>
                <a:gs pos="0">
                  <a:srgbClr val="E30000"/>
                </a:gs>
                <a:gs pos="100000">
                  <a:srgbClr val="760303"/>
                </a:gs>
              </a:gsLst>
              <a:lin ang="5400000" scaled="0"/>
            </a:gra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60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grpSp>
          <p:nvGrpSpPr>
            <p:cNvPr id="3" name="组合 2"/>
            <p:cNvGrpSpPr/>
            <p:nvPr/>
          </p:nvGrpSpPr>
          <p:grpSpPr>
            <a:xfrm>
              <a:off x="1167" y="2465"/>
              <a:ext cx="9910" cy="6532"/>
              <a:chOff x="1138" y="2453"/>
              <a:chExt cx="9910" cy="6532"/>
            </a:xfrm>
          </p:grpSpPr>
          <p:sp>
            <p:nvSpPr>
              <p:cNvPr id="7" name="Freeform 6"/>
              <p:cNvSpPr/>
              <p:nvPr/>
            </p:nvSpPr>
            <p:spPr bwMode="auto">
              <a:xfrm>
                <a:off x="3993" y="2645"/>
                <a:ext cx="1430" cy="2525"/>
              </a:xfrm>
              <a:custGeom>
                <a:avLst/>
                <a:gdLst>
                  <a:gd name="T0" fmla="*/ 386 w 712"/>
                  <a:gd name="T1" fmla="*/ 47 h 1257"/>
                  <a:gd name="T2" fmla="*/ 409 w 712"/>
                  <a:gd name="T3" fmla="*/ 70 h 1257"/>
                  <a:gd name="T4" fmla="*/ 420 w 712"/>
                  <a:gd name="T5" fmla="*/ 93 h 1257"/>
                  <a:gd name="T6" fmla="*/ 426 w 712"/>
                  <a:gd name="T7" fmla="*/ 104 h 1257"/>
                  <a:gd name="T8" fmla="*/ 450 w 712"/>
                  <a:gd name="T9" fmla="*/ 112 h 1257"/>
                  <a:gd name="T10" fmla="*/ 462 w 712"/>
                  <a:gd name="T11" fmla="*/ 185 h 1257"/>
                  <a:gd name="T12" fmla="*/ 498 w 712"/>
                  <a:gd name="T13" fmla="*/ 231 h 1257"/>
                  <a:gd name="T14" fmla="*/ 455 w 712"/>
                  <a:gd name="T15" fmla="*/ 334 h 1257"/>
                  <a:gd name="T16" fmla="*/ 488 w 712"/>
                  <a:gd name="T17" fmla="*/ 294 h 1257"/>
                  <a:gd name="T18" fmla="*/ 564 w 712"/>
                  <a:gd name="T19" fmla="*/ 222 h 1257"/>
                  <a:gd name="T20" fmla="*/ 604 w 712"/>
                  <a:gd name="T21" fmla="*/ 175 h 1257"/>
                  <a:gd name="T22" fmla="*/ 620 w 712"/>
                  <a:gd name="T23" fmla="*/ 282 h 1257"/>
                  <a:gd name="T24" fmla="*/ 686 w 712"/>
                  <a:gd name="T25" fmla="*/ 320 h 1257"/>
                  <a:gd name="T26" fmla="*/ 700 w 712"/>
                  <a:gd name="T27" fmla="*/ 380 h 1257"/>
                  <a:gd name="T28" fmla="*/ 665 w 712"/>
                  <a:gd name="T29" fmla="*/ 445 h 1257"/>
                  <a:gd name="T30" fmla="*/ 595 w 712"/>
                  <a:gd name="T31" fmla="*/ 464 h 1257"/>
                  <a:gd name="T32" fmla="*/ 589 w 712"/>
                  <a:gd name="T33" fmla="*/ 547 h 1257"/>
                  <a:gd name="T34" fmla="*/ 552 w 712"/>
                  <a:gd name="T35" fmla="*/ 597 h 1257"/>
                  <a:gd name="T36" fmla="*/ 570 w 712"/>
                  <a:gd name="T37" fmla="*/ 654 h 1257"/>
                  <a:gd name="T38" fmla="*/ 599 w 712"/>
                  <a:gd name="T39" fmla="*/ 695 h 1257"/>
                  <a:gd name="T40" fmla="*/ 659 w 712"/>
                  <a:gd name="T41" fmla="*/ 711 h 1257"/>
                  <a:gd name="T42" fmla="*/ 683 w 712"/>
                  <a:gd name="T43" fmla="*/ 756 h 1257"/>
                  <a:gd name="T44" fmla="*/ 692 w 712"/>
                  <a:gd name="T45" fmla="*/ 935 h 1257"/>
                  <a:gd name="T46" fmla="*/ 669 w 712"/>
                  <a:gd name="T47" fmla="*/ 995 h 1257"/>
                  <a:gd name="T48" fmla="*/ 612 w 712"/>
                  <a:gd name="T49" fmla="*/ 1013 h 1257"/>
                  <a:gd name="T50" fmla="*/ 553 w 712"/>
                  <a:gd name="T51" fmla="*/ 962 h 1257"/>
                  <a:gd name="T52" fmla="*/ 511 w 712"/>
                  <a:gd name="T53" fmla="*/ 808 h 1257"/>
                  <a:gd name="T54" fmla="*/ 496 w 712"/>
                  <a:gd name="T55" fmla="*/ 779 h 1257"/>
                  <a:gd name="T56" fmla="*/ 466 w 712"/>
                  <a:gd name="T57" fmla="*/ 738 h 1257"/>
                  <a:gd name="T58" fmla="*/ 410 w 712"/>
                  <a:gd name="T59" fmla="*/ 780 h 1257"/>
                  <a:gd name="T60" fmla="*/ 330 w 712"/>
                  <a:gd name="T61" fmla="*/ 794 h 1257"/>
                  <a:gd name="T62" fmla="*/ 229 w 712"/>
                  <a:gd name="T63" fmla="*/ 784 h 1257"/>
                  <a:gd name="T64" fmla="*/ 254 w 712"/>
                  <a:gd name="T65" fmla="*/ 927 h 1257"/>
                  <a:gd name="T66" fmla="*/ 373 w 712"/>
                  <a:gd name="T67" fmla="*/ 962 h 1257"/>
                  <a:gd name="T68" fmla="*/ 386 w 712"/>
                  <a:gd name="T69" fmla="*/ 1000 h 1257"/>
                  <a:gd name="T70" fmla="*/ 412 w 712"/>
                  <a:gd name="T71" fmla="*/ 1042 h 1257"/>
                  <a:gd name="T72" fmla="*/ 431 w 712"/>
                  <a:gd name="T73" fmla="*/ 1088 h 1257"/>
                  <a:gd name="T74" fmla="*/ 356 w 712"/>
                  <a:gd name="T75" fmla="*/ 1128 h 1257"/>
                  <a:gd name="T76" fmla="*/ 338 w 712"/>
                  <a:gd name="T77" fmla="*/ 1218 h 1257"/>
                  <a:gd name="T78" fmla="*/ 256 w 712"/>
                  <a:gd name="T79" fmla="*/ 1203 h 1257"/>
                  <a:gd name="T80" fmla="*/ 222 w 712"/>
                  <a:gd name="T81" fmla="*/ 1155 h 1257"/>
                  <a:gd name="T82" fmla="*/ 182 w 712"/>
                  <a:gd name="T83" fmla="*/ 1130 h 1257"/>
                  <a:gd name="T84" fmla="*/ 168 w 712"/>
                  <a:gd name="T85" fmla="*/ 1059 h 1257"/>
                  <a:gd name="T86" fmla="*/ 112 w 712"/>
                  <a:gd name="T87" fmla="*/ 1020 h 1257"/>
                  <a:gd name="T88" fmla="*/ 37 w 712"/>
                  <a:gd name="T89" fmla="*/ 1015 h 1257"/>
                  <a:gd name="T90" fmla="*/ 20 w 712"/>
                  <a:gd name="T91" fmla="*/ 972 h 1257"/>
                  <a:gd name="T92" fmla="*/ 39 w 712"/>
                  <a:gd name="T93" fmla="*/ 935 h 1257"/>
                  <a:gd name="T94" fmla="*/ 94 w 712"/>
                  <a:gd name="T95" fmla="*/ 908 h 1257"/>
                  <a:gd name="T96" fmla="*/ 70 w 712"/>
                  <a:gd name="T97" fmla="*/ 832 h 1257"/>
                  <a:gd name="T98" fmla="*/ 88 w 712"/>
                  <a:gd name="T99" fmla="*/ 684 h 1257"/>
                  <a:gd name="T100" fmla="*/ 15 w 712"/>
                  <a:gd name="T101" fmla="*/ 611 h 1257"/>
                  <a:gd name="T102" fmla="*/ 1 w 712"/>
                  <a:gd name="T103" fmla="*/ 534 h 1257"/>
                  <a:gd name="T104" fmla="*/ 17 w 712"/>
                  <a:gd name="T105" fmla="*/ 493 h 1257"/>
                  <a:gd name="T106" fmla="*/ 35 w 712"/>
                  <a:gd name="T107" fmla="*/ 456 h 1257"/>
                  <a:gd name="T108" fmla="*/ 99 w 712"/>
                  <a:gd name="T109" fmla="*/ 450 h 1257"/>
                  <a:gd name="T110" fmla="*/ 152 w 712"/>
                  <a:gd name="T111" fmla="*/ 382 h 1257"/>
                  <a:gd name="T112" fmla="*/ 206 w 712"/>
                  <a:gd name="T113" fmla="*/ 321 h 1257"/>
                  <a:gd name="T114" fmla="*/ 177 w 712"/>
                  <a:gd name="T115" fmla="*/ 251 h 1257"/>
                  <a:gd name="T116" fmla="*/ 177 w 712"/>
                  <a:gd name="T117" fmla="*/ 156 h 1257"/>
                  <a:gd name="T118" fmla="*/ 270 w 712"/>
                  <a:gd name="T119" fmla="*/ 113 h 1257"/>
                  <a:gd name="T120" fmla="*/ 320 w 712"/>
                  <a:gd name="T121" fmla="*/ 59 h 1257"/>
                  <a:gd name="T122" fmla="*/ 336 w 712"/>
                  <a:gd name="T123" fmla="*/ 28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2" h="1257">
                    <a:moveTo>
                      <a:pt x="372" y="0"/>
                    </a:moveTo>
                    <a:cubicBezTo>
                      <a:pt x="373" y="7"/>
                      <a:pt x="374" y="14"/>
                      <a:pt x="375" y="21"/>
                    </a:cubicBezTo>
                    <a:cubicBezTo>
                      <a:pt x="376" y="23"/>
                      <a:pt x="377" y="25"/>
                      <a:pt x="378" y="28"/>
                    </a:cubicBezTo>
                    <a:cubicBezTo>
                      <a:pt x="379" y="28"/>
                      <a:pt x="379" y="28"/>
                      <a:pt x="379" y="28"/>
                    </a:cubicBezTo>
                    <a:cubicBezTo>
                      <a:pt x="379" y="27"/>
                      <a:pt x="379" y="27"/>
                      <a:pt x="379" y="27"/>
                    </a:cubicBezTo>
                    <a:cubicBezTo>
                      <a:pt x="381" y="25"/>
                      <a:pt x="381" y="15"/>
                      <a:pt x="384" y="13"/>
                    </a:cubicBezTo>
                    <a:cubicBezTo>
                      <a:pt x="385" y="13"/>
                      <a:pt x="386" y="13"/>
                      <a:pt x="387" y="13"/>
                    </a:cubicBezTo>
                    <a:cubicBezTo>
                      <a:pt x="387" y="14"/>
                      <a:pt x="387" y="14"/>
                      <a:pt x="387" y="14"/>
                    </a:cubicBezTo>
                    <a:cubicBezTo>
                      <a:pt x="388" y="14"/>
                      <a:pt x="389" y="14"/>
                      <a:pt x="389" y="14"/>
                    </a:cubicBezTo>
                    <a:cubicBezTo>
                      <a:pt x="389" y="15"/>
                      <a:pt x="389" y="15"/>
                      <a:pt x="389" y="15"/>
                    </a:cubicBezTo>
                    <a:cubicBezTo>
                      <a:pt x="390" y="15"/>
                      <a:pt x="390" y="16"/>
                      <a:pt x="391" y="16"/>
                    </a:cubicBezTo>
                    <a:cubicBezTo>
                      <a:pt x="391" y="17"/>
                      <a:pt x="391" y="17"/>
                      <a:pt x="391" y="18"/>
                    </a:cubicBezTo>
                    <a:cubicBezTo>
                      <a:pt x="391" y="18"/>
                      <a:pt x="392" y="18"/>
                      <a:pt x="393" y="19"/>
                    </a:cubicBezTo>
                    <a:cubicBezTo>
                      <a:pt x="394" y="20"/>
                      <a:pt x="394" y="21"/>
                      <a:pt x="395" y="22"/>
                    </a:cubicBezTo>
                    <a:cubicBezTo>
                      <a:pt x="399" y="25"/>
                      <a:pt x="401" y="24"/>
                      <a:pt x="402" y="30"/>
                    </a:cubicBezTo>
                    <a:cubicBezTo>
                      <a:pt x="401" y="31"/>
                      <a:pt x="401" y="30"/>
                      <a:pt x="401" y="31"/>
                    </a:cubicBezTo>
                    <a:cubicBezTo>
                      <a:pt x="401" y="32"/>
                      <a:pt x="401" y="32"/>
                      <a:pt x="401" y="32"/>
                    </a:cubicBezTo>
                    <a:cubicBezTo>
                      <a:pt x="400" y="33"/>
                      <a:pt x="399" y="33"/>
                      <a:pt x="398" y="34"/>
                    </a:cubicBezTo>
                    <a:cubicBezTo>
                      <a:pt x="398" y="34"/>
                      <a:pt x="398" y="35"/>
                      <a:pt x="398" y="35"/>
                    </a:cubicBezTo>
                    <a:cubicBezTo>
                      <a:pt x="397" y="35"/>
                      <a:pt x="397" y="35"/>
                      <a:pt x="396" y="35"/>
                    </a:cubicBezTo>
                    <a:cubicBezTo>
                      <a:pt x="395" y="36"/>
                      <a:pt x="394" y="37"/>
                      <a:pt x="394" y="38"/>
                    </a:cubicBezTo>
                    <a:cubicBezTo>
                      <a:pt x="393" y="38"/>
                      <a:pt x="392" y="38"/>
                      <a:pt x="392" y="38"/>
                    </a:cubicBezTo>
                    <a:cubicBezTo>
                      <a:pt x="391" y="39"/>
                      <a:pt x="391" y="40"/>
                      <a:pt x="391" y="40"/>
                    </a:cubicBezTo>
                    <a:cubicBezTo>
                      <a:pt x="390" y="41"/>
                      <a:pt x="389" y="42"/>
                      <a:pt x="387" y="43"/>
                    </a:cubicBezTo>
                    <a:cubicBezTo>
                      <a:pt x="387" y="44"/>
                      <a:pt x="387" y="44"/>
                      <a:pt x="387" y="45"/>
                    </a:cubicBezTo>
                    <a:cubicBezTo>
                      <a:pt x="387" y="45"/>
                      <a:pt x="387" y="45"/>
                      <a:pt x="386" y="45"/>
                    </a:cubicBezTo>
                    <a:cubicBezTo>
                      <a:pt x="386" y="45"/>
                      <a:pt x="386" y="46"/>
                      <a:pt x="386" y="47"/>
                    </a:cubicBezTo>
                    <a:cubicBezTo>
                      <a:pt x="386" y="47"/>
                      <a:pt x="386" y="47"/>
                      <a:pt x="386" y="47"/>
                    </a:cubicBezTo>
                    <a:cubicBezTo>
                      <a:pt x="386" y="48"/>
                      <a:pt x="386" y="50"/>
                      <a:pt x="386" y="52"/>
                    </a:cubicBezTo>
                    <a:cubicBezTo>
                      <a:pt x="385" y="52"/>
                      <a:pt x="385" y="52"/>
                      <a:pt x="385" y="52"/>
                    </a:cubicBezTo>
                    <a:cubicBezTo>
                      <a:pt x="385" y="53"/>
                      <a:pt x="385" y="54"/>
                      <a:pt x="385" y="55"/>
                    </a:cubicBezTo>
                    <a:cubicBezTo>
                      <a:pt x="384" y="55"/>
                      <a:pt x="384" y="55"/>
                      <a:pt x="384" y="55"/>
                    </a:cubicBezTo>
                    <a:cubicBezTo>
                      <a:pt x="384" y="55"/>
                      <a:pt x="384" y="56"/>
                      <a:pt x="384" y="56"/>
                    </a:cubicBezTo>
                    <a:cubicBezTo>
                      <a:pt x="383" y="56"/>
                      <a:pt x="383" y="56"/>
                      <a:pt x="383" y="56"/>
                    </a:cubicBezTo>
                    <a:cubicBezTo>
                      <a:pt x="383" y="57"/>
                      <a:pt x="383" y="58"/>
                      <a:pt x="383" y="58"/>
                    </a:cubicBezTo>
                    <a:cubicBezTo>
                      <a:pt x="380" y="63"/>
                      <a:pt x="376" y="67"/>
                      <a:pt x="375" y="73"/>
                    </a:cubicBezTo>
                    <a:cubicBezTo>
                      <a:pt x="381" y="73"/>
                      <a:pt x="383" y="70"/>
                      <a:pt x="386" y="67"/>
                    </a:cubicBezTo>
                    <a:cubicBezTo>
                      <a:pt x="387" y="67"/>
                      <a:pt x="388" y="67"/>
                      <a:pt x="388" y="67"/>
                    </a:cubicBezTo>
                    <a:cubicBezTo>
                      <a:pt x="389" y="66"/>
                      <a:pt x="389" y="65"/>
                      <a:pt x="390" y="64"/>
                    </a:cubicBezTo>
                    <a:cubicBezTo>
                      <a:pt x="391" y="64"/>
                      <a:pt x="391" y="64"/>
                      <a:pt x="392" y="64"/>
                    </a:cubicBezTo>
                    <a:cubicBezTo>
                      <a:pt x="392" y="64"/>
                      <a:pt x="393" y="63"/>
                      <a:pt x="394" y="62"/>
                    </a:cubicBezTo>
                    <a:cubicBezTo>
                      <a:pt x="394" y="62"/>
                      <a:pt x="395" y="62"/>
                      <a:pt x="395" y="62"/>
                    </a:cubicBezTo>
                    <a:cubicBezTo>
                      <a:pt x="396" y="61"/>
                      <a:pt x="396" y="61"/>
                      <a:pt x="396" y="60"/>
                    </a:cubicBezTo>
                    <a:cubicBezTo>
                      <a:pt x="397" y="60"/>
                      <a:pt x="397" y="60"/>
                      <a:pt x="398" y="60"/>
                    </a:cubicBezTo>
                    <a:cubicBezTo>
                      <a:pt x="398" y="59"/>
                      <a:pt x="399" y="59"/>
                      <a:pt x="399" y="58"/>
                    </a:cubicBezTo>
                    <a:cubicBezTo>
                      <a:pt x="400" y="58"/>
                      <a:pt x="401" y="58"/>
                      <a:pt x="402" y="58"/>
                    </a:cubicBezTo>
                    <a:cubicBezTo>
                      <a:pt x="402" y="58"/>
                      <a:pt x="402" y="58"/>
                      <a:pt x="402" y="57"/>
                    </a:cubicBezTo>
                    <a:cubicBezTo>
                      <a:pt x="403" y="58"/>
                      <a:pt x="402" y="57"/>
                      <a:pt x="403" y="58"/>
                    </a:cubicBezTo>
                    <a:cubicBezTo>
                      <a:pt x="404" y="58"/>
                      <a:pt x="404" y="58"/>
                      <a:pt x="404" y="58"/>
                    </a:cubicBezTo>
                    <a:cubicBezTo>
                      <a:pt x="404" y="59"/>
                      <a:pt x="404" y="59"/>
                      <a:pt x="404" y="60"/>
                    </a:cubicBezTo>
                    <a:cubicBezTo>
                      <a:pt x="405" y="60"/>
                      <a:pt x="405" y="60"/>
                      <a:pt x="405" y="60"/>
                    </a:cubicBezTo>
                    <a:cubicBezTo>
                      <a:pt x="406" y="63"/>
                      <a:pt x="405" y="67"/>
                      <a:pt x="407" y="69"/>
                    </a:cubicBezTo>
                    <a:cubicBezTo>
                      <a:pt x="408" y="69"/>
                      <a:pt x="408" y="69"/>
                      <a:pt x="409" y="69"/>
                    </a:cubicBezTo>
                    <a:cubicBezTo>
                      <a:pt x="409" y="69"/>
                      <a:pt x="409" y="70"/>
                      <a:pt x="409" y="70"/>
                    </a:cubicBezTo>
                    <a:cubicBezTo>
                      <a:pt x="414" y="70"/>
                      <a:pt x="419" y="70"/>
                      <a:pt x="424" y="70"/>
                    </a:cubicBezTo>
                    <a:cubicBezTo>
                      <a:pt x="424" y="70"/>
                      <a:pt x="424" y="70"/>
                      <a:pt x="426" y="71"/>
                    </a:cubicBezTo>
                    <a:cubicBezTo>
                      <a:pt x="426" y="72"/>
                      <a:pt x="425" y="73"/>
                      <a:pt x="425" y="73"/>
                    </a:cubicBezTo>
                    <a:cubicBezTo>
                      <a:pt x="422" y="75"/>
                      <a:pt x="420" y="76"/>
                      <a:pt x="417" y="77"/>
                    </a:cubicBezTo>
                    <a:cubicBezTo>
                      <a:pt x="416" y="77"/>
                      <a:pt x="415" y="77"/>
                      <a:pt x="413" y="77"/>
                    </a:cubicBezTo>
                    <a:cubicBezTo>
                      <a:pt x="413" y="77"/>
                      <a:pt x="413" y="78"/>
                      <a:pt x="413" y="78"/>
                    </a:cubicBezTo>
                    <a:cubicBezTo>
                      <a:pt x="411" y="78"/>
                      <a:pt x="408" y="79"/>
                      <a:pt x="405" y="79"/>
                    </a:cubicBezTo>
                    <a:cubicBezTo>
                      <a:pt x="405" y="79"/>
                      <a:pt x="405" y="79"/>
                      <a:pt x="405" y="80"/>
                    </a:cubicBezTo>
                    <a:cubicBezTo>
                      <a:pt x="404" y="80"/>
                      <a:pt x="403" y="80"/>
                      <a:pt x="402" y="80"/>
                    </a:cubicBezTo>
                    <a:cubicBezTo>
                      <a:pt x="402" y="80"/>
                      <a:pt x="402" y="80"/>
                      <a:pt x="402" y="81"/>
                    </a:cubicBezTo>
                    <a:cubicBezTo>
                      <a:pt x="400" y="81"/>
                      <a:pt x="396" y="82"/>
                      <a:pt x="395" y="83"/>
                    </a:cubicBezTo>
                    <a:cubicBezTo>
                      <a:pt x="395" y="85"/>
                      <a:pt x="395" y="86"/>
                      <a:pt x="395" y="88"/>
                    </a:cubicBezTo>
                    <a:cubicBezTo>
                      <a:pt x="396" y="89"/>
                      <a:pt x="396" y="88"/>
                      <a:pt x="396" y="90"/>
                    </a:cubicBezTo>
                    <a:cubicBezTo>
                      <a:pt x="397" y="90"/>
                      <a:pt x="397" y="91"/>
                      <a:pt x="398" y="91"/>
                    </a:cubicBezTo>
                    <a:cubicBezTo>
                      <a:pt x="399" y="91"/>
                      <a:pt x="399" y="91"/>
                      <a:pt x="400" y="91"/>
                    </a:cubicBezTo>
                    <a:cubicBezTo>
                      <a:pt x="400" y="92"/>
                      <a:pt x="401" y="93"/>
                      <a:pt x="402" y="94"/>
                    </a:cubicBezTo>
                    <a:cubicBezTo>
                      <a:pt x="402" y="94"/>
                      <a:pt x="403" y="94"/>
                      <a:pt x="403" y="94"/>
                    </a:cubicBezTo>
                    <a:cubicBezTo>
                      <a:pt x="403" y="94"/>
                      <a:pt x="403" y="95"/>
                      <a:pt x="403" y="95"/>
                    </a:cubicBezTo>
                    <a:cubicBezTo>
                      <a:pt x="405" y="96"/>
                      <a:pt x="405" y="96"/>
                      <a:pt x="406" y="97"/>
                    </a:cubicBezTo>
                    <a:cubicBezTo>
                      <a:pt x="409" y="97"/>
                      <a:pt x="412" y="97"/>
                      <a:pt x="415" y="97"/>
                    </a:cubicBezTo>
                    <a:cubicBezTo>
                      <a:pt x="415" y="96"/>
                      <a:pt x="415" y="96"/>
                      <a:pt x="415" y="96"/>
                    </a:cubicBezTo>
                    <a:cubicBezTo>
                      <a:pt x="416" y="96"/>
                      <a:pt x="416" y="96"/>
                      <a:pt x="417" y="96"/>
                    </a:cubicBezTo>
                    <a:cubicBezTo>
                      <a:pt x="417" y="96"/>
                      <a:pt x="417" y="95"/>
                      <a:pt x="417" y="95"/>
                    </a:cubicBezTo>
                    <a:cubicBezTo>
                      <a:pt x="418" y="95"/>
                      <a:pt x="418" y="95"/>
                      <a:pt x="419" y="95"/>
                    </a:cubicBezTo>
                    <a:cubicBezTo>
                      <a:pt x="419" y="95"/>
                      <a:pt x="419" y="94"/>
                      <a:pt x="419" y="94"/>
                    </a:cubicBezTo>
                    <a:cubicBezTo>
                      <a:pt x="419" y="94"/>
                      <a:pt x="420" y="94"/>
                      <a:pt x="420" y="94"/>
                    </a:cubicBezTo>
                    <a:cubicBezTo>
                      <a:pt x="420" y="94"/>
                      <a:pt x="420" y="93"/>
                      <a:pt x="420" y="93"/>
                    </a:cubicBezTo>
                    <a:cubicBezTo>
                      <a:pt x="421" y="93"/>
                      <a:pt x="422" y="93"/>
                      <a:pt x="422" y="93"/>
                    </a:cubicBezTo>
                    <a:cubicBezTo>
                      <a:pt x="423" y="93"/>
                      <a:pt x="423" y="92"/>
                      <a:pt x="423" y="91"/>
                    </a:cubicBezTo>
                    <a:cubicBezTo>
                      <a:pt x="424" y="91"/>
                      <a:pt x="424" y="91"/>
                      <a:pt x="425" y="91"/>
                    </a:cubicBezTo>
                    <a:cubicBezTo>
                      <a:pt x="425" y="91"/>
                      <a:pt x="426" y="90"/>
                      <a:pt x="426" y="90"/>
                    </a:cubicBezTo>
                    <a:cubicBezTo>
                      <a:pt x="426" y="90"/>
                      <a:pt x="427" y="90"/>
                      <a:pt x="428" y="90"/>
                    </a:cubicBezTo>
                    <a:cubicBezTo>
                      <a:pt x="428" y="89"/>
                      <a:pt x="428" y="88"/>
                      <a:pt x="429" y="88"/>
                    </a:cubicBezTo>
                    <a:cubicBezTo>
                      <a:pt x="429" y="88"/>
                      <a:pt x="429" y="88"/>
                      <a:pt x="429" y="88"/>
                    </a:cubicBezTo>
                    <a:cubicBezTo>
                      <a:pt x="429" y="87"/>
                      <a:pt x="429" y="87"/>
                      <a:pt x="429" y="86"/>
                    </a:cubicBezTo>
                    <a:cubicBezTo>
                      <a:pt x="430" y="86"/>
                      <a:pt x="431" y="85"/>
                      <a:pt x="431" y="85"/>
                    </a:cubicBezTo>
                    <a:cubicBezTo>
                      <a:pt x="432" y="84"/>
                      <a:pt x="432" y="83"/>
                      <a:pt x="432" y="82"/>
                    </a:cubicBezTo>
                    <a:cubicBezTo>
                      <a:pt x="432" y="82"/>
                      <a:pt x="433" y="82"/>
                      <a:pt x="433" y="82"/>
                    </a:cubicBezTo>
                    <a:cubicBezTo>
                      <a:pt x="433" y="82"/>
                      <a:pt x="433" y="81"/>
                      <a:pt x="433" y="81"/>
                    </a:cubicBezTo>
                    <a:cubicBezTo>
                      <a:pt x="434" y="80"/>
                      <a:pt x="434" y="80"/>
                      <a:pt x="435" y="80"/>
                    </a:cubicBezTo>
                    <a:cubicBezTo>
                      <a:pt x="438" y="75"/>
                      <a:pt x="438" y="73"/>
                      <a:pt x="446" y="73"/>
                    </a:cubicBezTo>
                    <a:cubicBezTo>
                      <a:pt x="446" y="73"/>
                      <a:pt x="446" y="73"/>
                      <a:pt x="446" y="73"/>
                    </a:cubicBezTo>
                    <a:cubicBezTo>
                      <a:pt x="447" y="74"/>
                      <a:pt x="449" y="74"/>
                      <a:pt x="451" y="74"/>
                    </a:cubicBezTo>
                    <a:cubicBezTo>
                      <a:pt x="451" y="75"/>
                      <a:pt x="451" y="75"/>
                      <a:pt x="451" y="75"/>
                    </a:cubicBezTo>
                    <a:cubicBezTo>
                      <a:pt x="454" y="77"/>
                      <a:pt x="457" y="78"/>
                      <a:pt x="459" y="82"/>
                    </a:cubicBezTo>
                    <a:cubicBezTo>
                      <a:pt x="461" y="83"/>
                      <a:pt x="461" y="85"/>
                      <a:pt x="461" y="89"/>
                    </a:cubicBezTo>
                    <a:cubicBezTo>
                      <a:pt x="460" y="89"/>
                      <a:pt x="459" y="90"/>
                      <a:pt x="459" y="90"/>
                    </a:cubicBezTo>
                    <a:cubicBezTo>
                      <a:pt x="458" y="90"/>
                      <a:pt x="458" y="90"/>
                      <a:pt x="457" y="90"/>
                    </a:cubicBezTo>
                    <a:cubicBezTo>
                      <a:pt x="457" y="91"/>
                      <a:pt x="457" y="91"/>
                      <a:pt x="457" y="91"/>
                    </a:cubicBezTo>
                    <a:cubicBezTo>
                      <a:pt x="455" y="92"/>
                      <a:pt x="449" y="90"/>
                      <a:pt x="447" y="90"/>
                    </a:cubicBezTo>
                    <a:cubicBezTo>
                      <a:pt x="444" y="90"/>
                      <a:pt x="440" y="90"/>
                      <a:pt x="437" y="90"/>
                    </a:cubicBezTo>
                    <a:cubicBezTo>
                      <a:pt x="436" y="90"/>
                      <a:pt x="435" y="91"/>
                      <a:pt x="435" y="91"/>
                    </a:cubicBezTo>
                    <a:cubicBezTo>
                      <a:pt x="434" y="94"/>
                      <a:pt x="435" y="97"/>
                      <a:pt x="434" y="99"/>
                    </a:cubicBezTo>
                    <a:cubicBezTo>
                      <a:pt x="431" y="101"/>
                      <a:pt x="429" y="102"/>
                      <a:pt x="426" y="104"/>
                    </a:cubicBezTo>
                    <a:cubicBezTo>
                      <a:pt x="425" y="105"/>
                      <a:pt x="425" y="106"/>
                      <a:pt x="424" y="107"/>
                    </a:cubicBezTo>
                    <a:cubicBezTo>
                      <a:pt x="423" y="107"/>
                      <a:pt x="423" y="107"/>
                      <a:pt x="422" y="107"/>
                    </a:cubicBezTo>
                    <a:cubicBezTo>
                      <a:pt x="422" y="107"/>
                      <a:pt x="422" y="108"/>
                      <a:pt x="421" y="108"/>
                    </a:cubicBezTo>
                    <a:cubicBezTo>
                      <a:pt x="421" y="108"/>
                      <a:pt x="420" y="108"/>
                      <a:pt x="420" y="108"/>
                    </a:cubicBezTo>
                    <a:cubicBezTo>
                      <a:pt x="419" y="109"/>
                      <a:pt x="419" y="110"/>
                      <a:pt x="419" y="110"/>
                    </a:cubicBezTo>
                    <a:cubicBezTo>
                      <a:pt x="418" y="110"/>
                      <a:pt x="418" y="110"/>
                      <a:pt x="417" y="110"/>
                    </a:cubicBezTo>
                    <a:cubicBezTo>
                      <a:pt x="417" y="111"/>
                      <a:pt x="416" y="111"/>
                      <a:pt x="416" y="112"/>
                    </a:cubicBezTo>
                    <a:cubicBezTo>
                      <a:pt x="415" y="112"/>
                      <a:pt x="415" y="112"/>
                      <a:pt x="414" y="112"/>
                    </a:cubicBezTo>
                    <a:cubicBezTo>
                      <a:pt x="414" y="112"/>
                      <a:pt x="414" y="113"/>
                      <a:pt x="414" y="113"/>
                    </a:cubicBezTo>
                    <a:cubicBezTo>
                      <a:pt x="413" y="114"/>
                      <a:pt x="413" y="114"/>
                      <a:pt x="411" y="115"/>
                    </a:cubicBezTo>
                    <a:cubicBezTo>
                      <a:pt x="410" y="116"/>
                      <a:pt x="410" y="117"/>
                      <a:pt x="410" y="118"/>
                    </a:cubicBezTo>
                    <a:cubicBezTo>
                      <a:pt x="416" y="118"/>
                      <a:pt x="422" y="118"/>
                      <a:pt x="426" y="116"/>
                    </a:cubicBezTo>
                    <a:cubicBezTo>
                      <a:pt x="426" y="116"/>
                      <a:pt x="426" y="116"/>
                      <a:pt x="426" y="116"/>
                    </a:cubicBezTo>
                    <a:cubicBezTo>
                      <a:pt x="426" y="116"/>
                      <a:pt x="427" y="116"/>
                      <a:pt x="428" y="116"/>
                    </a:cubicBezTo>
                    <a:cubicBezTo>
                      <a:pt x="428" y="115"/>
                      <a:pt x="428" y="115"/>
                      <a:pt x="428" y="115"/>
                    </a:cubicBezTo>
                    <a:cubicBezTo>
                      <a:pt x="429" y="115"/>
                      <a:pt x="429" y="115"/>
                      <a:pt x="430" y="115"/>
                    </a:cubicBezTo>
                    <a:cubicBezTo>
                      <a:pt x="430" y="114"/>
                      <a:pt x="430" y="114"/>
                      <a:pt x="430" y="114"/>
                    </a:cubicBezTo>
                    <a:cubicBezTo>
                      <a:pt x="431" y="114"/>
                      <a:pt x="432" y="114"/>
                      <a:pt x="432" y="114"/>
                    </a:cubicBezTo>
                    <a:cubicBezTo>
                      <a:pt x="432" y="114"/>
                      <a:pt x="432" y="113"/>
                      <a:pt x="432" y="113"/>
                    </a:cubicBezTo>
                    <a:cubicBezTo>
                      <a:pt x="433" y="113"/>
                      <a:pt x="434" y="113"/>
                      <a:pt x="435" y="113"/>
                    </a:cubicBezTo>
                    <a:cubicBezTo>
                      <a:pt x="435" y="113"/>
                      <a:pt x="435" y="112"/>
                      <a:pt x="435" y="112"/>
                    </a:cubicBezTo>
                    <a:cubicBezTo>
                      <a:pt x="435" y="112"/>
                      <a:pt x="436" y="112"/>
                      <a:pt x="437" y="112"/>
                    </a:cubicBezTo>
                    <a:cubicBezTo>
                      <a:pt x="437" y="112"/>
                      <a:pt x="437" y="111"/>
                      <a:pt x="437" y="111"/>
                    </a:cubicBezTo>
                    <a:cubicBezTo>
                      <a:pt x="441" y="111"/>
                      <a:pt x="444" y="111"/>
                      <a:pt x="448" y="110"/>
                    </a:cubicBezTo>
                    <a:cubicBezTo>
                      <a:pt x="448" y="111"/>
                      <a:pt x="448" y="111"/>
                      <a:pt x="448" y="111"/>
                    </a:cubicBezTo>
                    <a:cubicBezTo>
                      <a:pt x="449" y="111"/>
                      <a:pt x="449" y="111"/>
                      <a:pt x="450" y="111"/>
                    </a:cubicBezTo>
                    <a:cubicBezTo>
                      <a:pt x="450" y="111"/>
                      <a:pt x="450" y="112"/>
                      <a:pt x="450" y="112"/>
                    </a:cubicBezTo>
                    <a:cubicBezTo>
                      <a:pt x="452" y="113"/>
                      <a:pt x="454" y="113"/>
                      <a:pt x="455" y="114"/>
                    </a:cubicBezTo>
                    <a:cubicBezTo>
                      <a:pt x="456" y="114"/>
                      <a:pt x="456" y="115"/>
                      <a:pt x="456" y="116"/>
                    </a:cubicBezTo>
                    <a:cubicBezTo>
                      <a:pt x="457" y="116"/>
                      <a:pt x="458" y="116"/>
                      <a:pt x="458" y="116"/>
                    </a:cubicBezTo>
                    <a:cubicBezTo>
                      <a:pt x="464" y="119"/>
                      <a:pt x="467" y="124"/>
                      <a:pt x="476" y="125"/>
                    </a:cubicBezTo>
                    <a:cubicBezTo>
                      <a:pt x="476" y="124"/>
                      <a:pt x="476" y="124"/>
                      <a:pt x="476" y="124"/>
                    </a:cubicBezTo>
                    <a:cubicBezTo>
                      <a:pt x="478" y="123"/>
                      <a:pt x="479" y="123"/>
                      <a:pt x="481" y="123"/>
                    </a:cubicBezTo>
                    <a:cubicBezTo>
                      <a:pt x="481" y="122"/>
                      <a:pt x="482" y="120"/>
                      <a:pt x="483" y="119"/>
                    </a:cubicBezTo>
                    <a:cubicBezTo>
                      <a:pt x="486" y="118"/>
                      <a:pt x="489" y="117"/>
                      <a:pt x="491" y="116"/>
                    </a:cubicBezTo>
                    <a:cubicBezTo>
                      <a:pt x="492" y="118"/>
                      <a:pt x="492" y="118"/>
                      <a:pt x="493" y="119"/>
                    </a:cubicBezTo>
                    <a:cubicBezTo>
                      <a:pt x="491" y="125"/>
                      <a:pt x="490" y="131"/>
                      <a:pt x="488" y="136"/>
                    </a:cubicBezTo>
                    <a:cubicBezTo>
                      <a:pt x="488" y="143"/>
                      <a:pt x="488" y="151"/>
                      <a:pt x="488" y="158"/>
                    </a:cubicBezTo>
                    <a:cubicBezTo>
                      <a:pt x="488" y="158"/>
                      <a:pt x="488" y="158"/>
                      <a:pt x="489" y="158"/>
                    </a:cubicBezTo>
                    <a:cubicBezTo>
                      <a:pt x="489" y="158"/>
                      <a:pt x="489" y="158"/>
                      <a:pt x="489" y="159"/>
                    </a:cubicBezTo>
                    <a:cubicBezTo>
                      <a:pt x="492" y="159"/>
                      <a:pt x="494" y="159"/>
                      <a:pt x="497" y="160"/>
                    </a:cubicBezTo>
                    <a:cubicBezTo>
                      <a:pt x="497" y="162"/>
                      <a:pt x="498" y="162"/>
                      <a:pt x="499" y="163"/>
                    </a:cubicBezTo>
                    <a:cubicBezTo>
                      <a:pt x="498" y="165"/>
                      <a:pt x="499" y="164"/>
                      <a:pt x="498" y="165"/>
                    </a:cubicBezTo>
                    <a:cubicBezTo>
                      <a:pt x="497" y="170"/>
                      <a:pt x="495" y="168"/>
                      <a:pt x="492" y="171"/>
                    </a:cubicBezTo>
                    <a:cubicBezTo>
                      <a:pt x="490" y="171"/>
                      <a:pt x="484" y="168"/>
                      <a:pt x="481" y="169"/>
                    </a:cubicBezTo>
                    <a:cubicBezTo>
                      <a:pt x="481" y="170"/>
                      <a:pt x="481" y="170"/>
                      <a:pt x="481" y="170"/>
                    </a:cubicBezTo>
                    <a:cubicBezTo>
                      <a:pt x="479" y="171"/>
                      <a:pt x="478" y="171"/>
                      <a:pt x="477" y="171"/>
                    </a:cubicBezTo>
                    <a:cubicBezTo>
                      <a:pt x="477" y="172"/>
                      <a:pt x="476" y="172"/>
                      <a:pt x="476" y="173"/>
                    </a:cubicBezTo>
                    <a:cubicBezTo>
                      <a:pt x="476" y="173"/>
                      <a:pt x="475" y="173"/>
                      <a:pt x="474" y="173"/>
                    </a:cubicBezTo>
                    <a:cubicBezTo>
                      <a:pt x="474" y="174"/>
                      <a:pt x="473" y="175"/>
                      <a:pt x="473" y="176"/>
                    </a:cubicBezTo>
                    <a:cubicBezTo>
                      <a:pt x="472" y="176"/>
                      <a:pt x="471" y="176"/>
                      <a:pt x="471" y="176"/>
                    </a:cubicBezTo>
                    <a:cubicBezTo>
                      <a:pt x="470" y="177"/>
                      <a:pt x="469" y="178"/>
                      <a:pt x="468" y="179"/>
                    </a:cubicBezTo>
                    <a:cubicBezTo>
                      <a:pt x="467" y="179"/>
                      <a:pt x="467" y="179"/>
                      <a:pt x="466" y="179"/>
                    </a:cubicBezTo>
                    <a:cubicBezTo>
                      <a:pt x="465" y="181"/>
                      <a:pt x="463" y="183"/>
                      <a:pt x="462" y="185"/>
                    </a:cubicBezTo>
                    <a:cubicBezTo>
                      <a:pt x="461" y="185"/>
                      <a:pt x="461" y="185"/>
                      <a:pt x="460" y="185"/>
                    </a:cubicBezTo>
                    <a:cubicBezTo>
                      <a:pt x="457" y="188"/>
                      <a:pt x="454" y="191"/>
                      <a:pt x="451" y="195"/>
                    </a:cubicBezTo>
                    <a:cubicBezTo>
                      <a:pt x="451" y="195"/>
                      <a:pt x="451" y="196"/>
                      <a:pt x="451" y="197"/>
                    </a:cubicBezTo>
                    <a:cubicBezTo>
                      <a:pt x="457" y="197"/>
                      <a:pt x="459" y="195"/>
                      <a:pt x="463" y="193"/>
                    </a:cubicBezTo>
                    <a:cubicBezTo>
                      <a:pt x="463" y="193"/>
                      <a:pt x="464" y="193"/>
                      <a:pt x="464" y="193"/>
                    </a:cubicBezTo>
                    <a:cubicBezTo>
                      <a:pt x="464" y="192"/>
                      <a:pt x="464" y="192"/>
                      <a:pt x="464" y="192"/>
                    </a:cubicBezTo>
                    <a:cubicBezTo>
                      <a:pt x="466" y="191"/>
                      <a:pt x="468" y="191"/>
                      <a:pt x="470" y="190"/>
                    </a:cubicBezTo>
                    <a:cubicBezTo>
                      <a:pt x="470" y="190"/>
                      <a:pt x="470" y="189"/>
                      <a:pt x="470" y="189"/>
                    </a:cubicBezTo>
                    <a:cubicBezTo>
                      <a:pt x="471" y="189"/>
                      <a:pt x="472" y="189"/>
                      <a:pt x="473" y="189"/>
                    </a:cubicBezTo>
                    <a:cubicBezTo>
                      <a:pt x="473" y="189"/>
                      <a:pt x="473" y="189"/>
                      <a:pt x="473" y="188"/>
                    </a:cubicBezTo>
                    <a:cubicBezTo>
                      <a:pt x="480" y="186"/>
                      <a:pt x="486" y="191"/>
                      <a:pt x="490" y="193"/>
                    </a:cubicBezTo>
                    <a:cubicBezTo>
                      <a:pt x="490" y="193"/>
                      <a:pt x="491" y="193"/>
                      <a:pt x="492" y="193"/>
                    </a:cubicBezTo>
                    <a:cubicBezTo>
                      <a:pt x="495" y="194"/>
                      <a:pt x="498" y="195"/>
                      <a:pt x="500" y="195"/>
                    </a:cubicBezTo>
                    <a:cubicBezTo>
                      <a:pt x="501" y="196"/>
                      <a:pt x="502" y="197"/>
                      <a:pt x="502" y="197"/>
                    </a:cubicBezTo>
                    <a:cubicBezTo>
                      <a:pt x="502" y="198"/>
                      <a:pt x="502" y="198"/>
                      <a:pt x="502" y="199"/>
                    </a:cubicBezTo>
                    <a:cubicBezTo>
                      <a:pt x="502" y="199"/>
                      <a:pt x="503" y="199"/>
                      <a:pt x="503" y="199"/>
                    </a:cubicBezTo>
                    <a:cubicBezTo>
                      <a:pt x="503" y="203"/>
                      <a:pt x="503" y="206"/>
                      <a:pt x="503" y="210"/>
                    </a:cubicBezTo>
                    <a:cubicBezTo>
                      <a:pt x="503" y="210"/>
                      <a:pt x="502" y="210"/>
                      <a:pt x="502" y="210"/>
                    </a:cubicBezTo>
                    <a:cubicBezTo>
                      <a:pt x="502" y="212"/>
                      <a:pt x="502" y="215"/>
                      <a:pt x="502" y="217"/>
                    </a:cubicBezTo>
                    <a:cubicBezTo>
                      <a:pt x="502" y="217"/>
                      <a:pt x="502" y="217"/>
                      <a:pt x="501" y="217"/>
                    </a:cubicBezTo>
                    <a:cubicBezTo>
                      <a:pt x="501" y="218"/>
                      <a:pt x="501" y="220"/>
                      <a:pt x="501" y="221"/>
                    </a:cubicBezTo>
                    <a:cubicBezTo>
                      <a:pt x="501" y="221"/>
                      <a:pt x="501" y="221"/>
                      <a:pt x="500" y="221"/>
                    </a:cubicBezTo>
                    <a:cubicBezTo>
                      <a:pt x="500" y="223"/>
                      <a:pt x="500" y="224"/>
                      <a:pt x="500" y="225"/>
                    </a:cubicBezTo>
                    <a:cubicBezTo>
                      <a:pt x="500" y="225"/>
                      <a:pt x="500" y="225"/>
                      <a:pt x="499" y="225"/>
                    </a:cubicBezTo>
                    <a:cubicBezTo>
                      <a:pt x="499" y="226"/>
                      <a:pt x="499" y="227"/>
                      <a:pt x="499" y="228"/>
                    </a:cubicBezTo>
                    <a:cubicBezTo>
                      <a:pt x="499" y="228"/>
                      <a:pt x="499" y="228"/>
                      <a:pt x="499" y="228"/>
                    </a:cubicBezTo>
                    <a:cubicBezTo>
                      <a:pt x="498" y="229"/>
                      <a:pt x="498" y="230"/>
                      <a:pt x="498" y="231"/>
                    </a:cubicBezTo>
                    <a:cubicBezTo>
                      <a:pt x="497" y="231"/>
                      <a:pt x="497" y="231"/>
                      <a:pt x="497" y="231"/>
                    </a:cubicBezTo>
                    <a:cubicBezTo>
                      <a:pt x="497" y="232"/>
                      <a:pt x="497" y="232"/>
                      <a:pt x="497" y="233"/>
                    </a:cubicBezTo>
                    <a:cubicBezTo>
                      <a:pt x="496" y="233"/>
                      <a:pt x="496" y="234"/>
                      <a:pt x="495" y="234"/>
                    </a:cubicBezTo>
                    <a:cubicBezTo>
                      <a:pt x="495" y="235"/>
                      <a:pt x="495" y="235"/>
                      <a:pt x="495" y="236"/>
                    </a:cubicBezTo>
                    <a:cubicBezTo>
                      <a:pt x="494" y="236"/>
                      <a:pt x="494" y="236"/>
                      <a:pt x="493" y="237"/>
                    </a:cubicBezTo>
                    <a:cubicBezTo>
                      <a:pt x="493" y="237"/>
                      <a:pt x="493" y="237"/>
                      <a:pt x="493" y="238"/>
                    </a:cubicBezTo>
                    <a:cubicBezTo>
                      <a:pt x="493" y="238"/>
                      <a:pt x="492" y="238"/>
                      <a:pt x="491" y="238"/>
                    </a:cubicBezTo>
                    <a:cubicBezTo>
                      <a:pt x="491" y="238"/>
                      <a:pt x="491" y="239"/>
                      <a:pt x="490" y="239"/>
                    </a:cubicBezTo>
                    <a:cubicBezTo>
                      <a:pt x="490" y="239"/>
                      <a:pt x="489" y="239"/>
                      <a:pt x="488" y="239"/>
                    </a:cubicBezTo>
                    <a:cubicBezTo>
                      <a:pt x="484" y="241"/>
                      <a:pt x="476" y="241"/>
                      <a:pt x="474" y="244"/>
                    </a:cubicBezTo>
                    <a:cubicBezTo>
                      <a:pt x="474" y="246"/>
                      <a:pt x="474" y="249"/>
                      <a:pt x="474" y="251"/>
                    </a:cubicBezTo>
                    <a:cubicBezTo>
                      <a:pt x="477" y="254"/>
                      <a:pt x="476" y="264"/>
                      <a:pt x="476" y="269"/>
                    </a:cubicBezTo>
                    <a:cubicBezTo>
                      <a:pt x="476" y="285"/>
                      <a:pt x="475" y="302"/>
                      <a:pt x="465" y="308"/>
                    </a:cubicBezTo>
                    <a:cubicBezTo>
                      <a:pt x="465" y="308"/>
                      <a:pt x="464" y="308"/>
                      <a:pt x="464" y="308"/>
                    </a:cubicBezTo>
                    <a:cubicBezTo>
                      <a:pt x="464" y="309"/>
                      <a:pt x="464" y="309"/>
                      <a:pt x="464" y="309"/>
                    </a:cubicBezTo>
                    <a:cubicBezTo>
                      <a:pt x="463" y="309"/>
                      <a:pt x="462" y="309"/>
                      <a:pt x="462" y="309"/>
                    </a:cubicBezTo>
                    <a:cubicBezTo>
                      <a:pt x="462" y="310"/>
                      <a:pt x="462" y="310"/>
                      <a:pt x="462" y="310"/>
                    </a:cubicBezTo>
                    <a:cubicBezTo>
                      <a:pt x="461" y="310"/>
                      <a:pt x="459" y="310"/>
                      <a:pt x="458" y="310"/>
                    </a:cubicBezTo>
                    <a:cubicBezTo>
                      <a:pt x="458" y="311"/>
                      <a:pt x="458" y="311"/>
                      <a:pt x="458" y="311"/>
                    </a:cubicBezTo>
                    <a:cubicBezTo>
                      <a:pt x="453" y="313"/>
                      <a:pt x="448" y="314"/>
                      <a:pt x="446" y="319"/>
                    </a:cubicBezTo>
                    <a:cubicBezTo>
                      <a:pt x="446" y="319"/>
                      <a:pt x="446" y="319"/>
                      <a:pt x="446" y="319"/>
                    </a:cubicBezTo>
                    <a:cubicBezTo>
                      <a:pt x="445" y="320"/>
                      <a:pt x="446" y="326"/>
                      <a:pt x="446" y="326"/>
                    </a:cubicBezTo>
                    <a:cubicBezTo>
                      <a:pt x="447" y="327"/>
                      <a:pt x="448" y="328"/>
                      <a:pt x="449" y="328"/>
                    </a:cubicBezTo>
                    <a:cubicBezTo>
                      <a:pt x="449" y="329"/>
                      <a:pt x="449" y="329"/>
                      <a:pt x="449" y="330"/>
                    </a:cubicBezTo>
                    <a:cubicBezTo>
                      <a:pt x="452" y="331"/>
                      <a:pt x="452" y="331"/>
                      <a:pt x="454" y="333"/>
                    </a:cubicBezTo>
                    <a:cubicBezTo>
                      <a:pt x="454" y="333"/>
                      <a:pt x="454" y="333"/>
                      <a:pt x="454" y="334"/>
                    </a:cubicBezTo>
                    <a:cubicBezTo>
                      <a:pt x="454" y="334"/>
                      <a:pt x="455" y="334"/>
                      <a:pt x="455" y="334"/>
                    </a:cubicBezTo>
                    <a:cubicBezTo>
                      <a:pt x="456" y="334"/>
                      <a:pt x="456" y="335"/>
                      <a:pt x="456" y="335"/>
                    </a:cubicBezTo>
                    <a:cubicBezTo>
                      <a:pt x="457" y="335"/>
                      <a:pt x="458" y="335"/>
                      <a:pt x="458" y="335"/>
                    </a:cubicBezTo>
                    <a:cubicBezTo>
                      <a:pt x="458" y="336"/>
                      <a:pt x="458" y="336"/>
                      <a:pt x="458" y="336"/>
                    </a:cubicBezTo>
                    <a:cubicBezTo>
                      <a:pt x="462" y="338"/>
                      <a:pt x="465" y="338"/>
                      <a:pt x="469" y="337"/>
                    </a:cubicBezTo>
                    <a:cubicBezTo>
                      <a:pt x="470" y="335"/>
                      <a:pt x="471" y="330"/>
                      <a:pt x="470" y="326"/>
                    </a:cubicBezTo>
                    <a:cubicBezTo>
                      <a:pt x="470" y="326"/>
                      <a:pt x="469" y="326"/>
                      <a:pt x="469" y="325"/>
                    </a:cubicBezTo>
                    <a:cubicBezTo>
                      <a:pt x="469" y="325"/>
                      <a:pt x="470" y="325"/>
                      <a:pt x="470" y="325"/>
                    </a:cubicBezTo>
                    <a:cubicBezTo>
                      <a:pt x="470" y="323"/>
                      <a:pt x="470" y="322"/>
                      <a:pt x="470" y="321"/>
                    </a:cubicBezTo>
                    <a:cubicBezTo>
                      <a:pt x="470" y="321"/>
                      <a:pt x="470" y="321"/>
                      <a:pt x="471" y="321"/>
                    </a:cubicBezTo>
                    <a:cubicBezTo>
                      <a:pt x="471" y="320"/>
                      <a:pt x="471" y="319"/>
                      <a:pt x="471" y="318"/>
                    </a:cubicBezTo>
                    <a:cubicBezTo>
                      <a:pt x="471" y="318"/>
                      <a:pt x="471" y="318"/>
                      <a:pt x="472" y="318"/>
                    </a:cubicBezTo>
                    <a:cubicBezTo>
                      <a:pt x="472" y="318"/>
                      <a:pt x="472" y="317"/>
                      <a:pt x="472" y="317"/>
                    </a:cubicBezTo>
                    <a:cubicBezTo>
                      <a:pt x="472" y="317"/>
                      <a:pt x="472" y="317"/>
                      <a:pt x="473" y="317"/>
                    </a:cubicBezTo>
                    <a:cubicBezTo>
                      <a:pt x="473" y="316"/>
                      <a:pt x="473" y="315"/>
                      <a:pt x="473" y="315"/>
                    </a:cubicBezTo>
                    <a:cubicBezTo>
                      <a:pt x="473" y="314"/>
                      <a:pt x="474" y="314"/>
                      <a:pt x="474" y="314"/>
                    </a:cubicBezTo>
                    <a:cubicBezTo>
                      <a:pt x="474" y="313"/>
                      <a:pt x="474" y="313"/>
                      <a:pt x="474" y="312"/>
                    </a:cubicBezTo>
                    <a:cubicBezTo>
                      <a:pt x="475" y="312"/>
                      <a:pt x="476" y="311"/>
                      <a:pt x="476" y="311"/>
                    </a:cubicBezTo>
                    <a:cubicBezTo>
                      <a:pt x="476" y="311"/>
                      <a:pt x="476" y="310"/>
                      <a:pt x="476" y="309"/>
                    </a:cubicBezTo>
                    <a:cubicBezTo>
                      <a:pt x="477" y="309"/>
                      <a:pt x="478" y="308"/>
                      <a:pt x="479" y="308"/>
                    </a:cubicBezTo>
                    <a:cubicBezTo>
                      <a:pt x="479" y="307"/>
                      <a:pt x="479" y="306"/>
                      <a:pt x="479" y="306"/>
                    </a:cubicBezTo>
                    <a:cubicBezTo>
                      <a:pt x="480" y="305"/>
                      <a:pt x="481" y="304"/>
                      <a:pt x="482" y="303"/>
                    </a:cubicBezTo>
                    <a:cubicBezTo>
                      <a:pt x="482" y="302"/>
                      <a:pt x="482" y="302"/>
                      <a:pt x="482" y="301"/>
                    </a:cubicBezTo>
                    <a:cubicBezTo>
                      <a:pt x="483" y="301"/>
                      <a:pt x="484" y="301"/>
                      <a:pt x="484" y="300"/>
                    </a:cubicBezTo>
                    <a:cubicBezTo>
                      <a:pt x="484" y="299"/>
                      <a:pt x="485" y="299"/>
                      <a:pt x="485" y="298"/>
                    </a:cubicBezTo>
                    <a:cubicBezTo>
                      <a:pt x="485" y="298"/>
                      <a:pt x="486" y="298"/>
                      <a:pt x="486" y="298"/>
                    </a:cubicBezTo>
                    <a:cubicBezTo>
                      <a:pt x="486" y="296"/>
                      <a:pt x="487" y="295"/>
                      <a:pt x="487" y="294"/>
                    </a:cubicBezTo>
                    <a:cubicBezTo>
                      <a:pt x="487" y="294"/>
                      <a:pt x="487" y="294"/>
                      <a:pt x="488" y="294"/>
                    </a:cubicBezTo>
                    <a:cubicBezTo>
                      <a:pt x="488" y="293"/>
                      <a:pt x="488" y="293"/>
                      <a:pt x="488" y="292"/>
                    </a:cubicBezTo>
                    <a:cubicBezTo>
                      <a:pt x="488" y="292"/>
                      <a:pt x="488" y="292"/>
                      <a:pt x="489" y="292"/>
                    </a:cubicBezTo>
                    <a:cubicBezTo>
                      <a:pt x="488" y="284"/>
                      <a:pt x="488" y="275"/>
                      <a:pt x="488" y="266"/>
                    </a:cubicBezTo>
                    <a:cubicBezTo>
                      <a:pt x="489" y="263"/>
                      <a:pt x="490" y="259"/>
                      <a:pt x="491" y="256"/>
                    </a:cubicBezTo>
                    <a:cubicBezTo>
                      <a:pt x="493" y="254"/>
                      <a:pt x="495" y="253"/>
                      <a:pt x="497" y="251"/>
                    </a:cubicBezTo>
                    <a:cubicBezTo>
                      <a:pt x="507" y="251"/>
                      <a:pt x="512" y="253"/>
                      <a:pt x="522" y="253"/>
                    </a:cubicBezTo>
                    <a:cubicBezTo>
                      <a:pt x="522" y="252"/>
                      <a:pt x="522" y="250"/>
                      <a:pt x="522" y="249"/>
                    </a:cubicBezTo>
                    <a:cubicBezTo>
                      <a:pt x="519" y="247"/>
                      <a:pt x="521" y="248"/>
                      <a:pt x="520" y="247"/>
                    </a:cubicBezTo>
                    <a:cubicBezTo>
                      <a:pt x="517" y="244"/>
                      <a:pt x="515" y="242"/>
                      <a:pt x="512" y="239"/>
                    </a:cubicBezTo>
                    <a:cubicBezTo>
                      <a:pt x="512" y="239"/>
                      <a:pt x="512" y="238"/>
                      <a:pt x="512" y="238"/>
                    </a:cubicBezTo>
                    <a:cubicBezTo>
                      <a:pt x="512" y="238"/>
                      <a:pt x="511" y="238"/>
                      <a:pt x="511" y="238"/>
                    </a:cubicBezTo>
                    <a:cubicBezTo>
                      <a:pt x="510" y="236"/>
                      <a:pt x="510" y="236"/>
                      <a:pt x="509" y="235"/>
                    </a:cubicBezTo>
                    <a:cubicBezTo>
                      <a:pt x="509" y="229"/>
                      <a:pt x="511" y="226"/>
                      <a:pt x="513" y="222"/>
                    </a:cubicBezTo>
                    <a:cubicBezTo>
                      <a:pt x="513" y="222"/>
                      <a:pt x="514" y="222"/>
                      <a:pt x="515" y="221"/>
                    </a:cubicBezTo>
                    <a:cubicBezTo>
                      <a:pt x="515" y="221"/>
                      <a:pt x="515" y="220"/>
                      <a:pt x="515" y="220"/>
                    </a:cubicBezTo>
                    <a:cubicBezTo>
                      <a:pt x="515" y="220"/>
                      <a:pt x="515" y="220"/>
                      <a:pt x="516" y="220"/>
                    </a:cubicBezTo>
                    <a:cubicBezTo>
                      <a:pt x="516" y="218"/>
                      <a:pt x="517" y="216"/>
                      <a:pt x="517" y="214"/>
                    </a:cubicBezTo>
                    <a:cubicBezTo>
                      <a:pt x="518" y="214"/>
                      <a:pt x="518" y="214"/>
                      <a:pt x="518" y="214"/>
                    </a:cubicBezTo>
                    <a:cubicBezTo>
                      <a:pt x="518" y="213"/>
                      <a:pt x="518" y="212"/>
                      <a:pt x="518" y="212"/>
                    </a:cubicBezTo>
                    <a:cubicBezTo>
                      <a:pt x="519" y="212"/>
                      <a:pt x="519" y="212"/>
                      <a:pt x="519" y="212"/>
                    </a:cubicBezTo>
                    <a:cubicBezTo>
                      <a:pt x="521" y="208"/>
                      <a:pt x="520" y="207"/>
                      <a:pt x="524" y="204"/>
                    </a:cubicBezTo>
                    <a:cubicBezTo>
                      <a:pt x="524" y="204"/>
                      <a:pt x="524" y="204"/>
                      <a:pt x="524" y="203"/>
                    </a:cubicBezTo>
                    <a:cubicBezTo>
                      <a:pt x="526" y="203"/>
                      <a:pt x="528" y="203"/>
                      <a:pt x="531" y="203"/>
                    </a:cubicBezTo>
                    <a:cubicBezTo>
                      <a:pt x="533" y="206"/>
                      <a:pt x="539" y="208"/>
                      <a:pt x="543" y="209"/>
                    </a:cubicBezTo>
                    <a:cubicBezTo>
                      <a:pt x="547" y="209"/>
                      <a:pt x="550" y="209"/>
                      <a:pt x="553" y="210"/>
                    </a:cubicBezTo>
                    <a:cubicBezTo>
                      <a:pt x="554" y="211"/>
                      <a:pt x="557" y="219"/>
                      <a:pt x="558" y="221"/>
                    </a:cubicBezTo>
                    <a:cubicBezTo>
                      <a:pt x="559" y="222"/>
                      <a:pt x="562" y="223"/>
                      <a:pt x="564" y="222"/>
                    </a:cubicBezTo>
                    <a:cubicBezTo>
                      <a:pt x="564" y="222"/>
                      <a:pt x="564" y="222"/>
                      <a:pt x="564" y="221"/>
                    </a:cubicBezTo>
                    <a:cubicBezTo>
                      <a:pt x="565" y="221"/>
                      <a:pt x="565" y="221"/>
                      <a:pt x="566" y="221"/>
                    </a:cubicBezTo>
                    <a:cubicBezTo>
                      <a:pt x="566" y="221"/>
                      <a:pt x="566" y="221"/>
                      <a:pt x="566" y="221"/>
                    </a:cubicBezTo>
                    <a:cubicBezTo>
                      <a:pt x="567" y="220"/>
                      <a:pt x="568" y="220"/>
                      <a:pt x="568" y="220"/>
                    </a:cubicBezTo>
                    <a:cubicBezTo>
                      <a:pt x="569" y="217"/>
                      <a:pt x="570" y="217"/>
                      <a:pt x="571" y="215"/>
                    </a:cubicBezTo>
                    <a:cubicBezTo>
                      <a:pt x="571" y="215"/>
                      <a:pt x="572" y="215"/>
                      <a:pt x="572" y="215"/>
                    </a:cubicBezTo>
                    <a:cubicBezTo>
                      <a:pt x="572" y="214"/>
                      <a:pt x="573" y="213"/>
                      <a:pt x="573" y="212"/>
                    </a:cubicBezTo>
                    <a:cubicBezTo>
                      <a:pt x="574" y="211"/>
                      <a:pt x="574" y="211"/>
                      <a:pt x="575" y="211"/>
                    </a:cubicBezTo>
                    <a:cubicBezTo>
                      <a:pt x="576" y="208"/>
                      <a:pt x="576" y="206"/>
                      <a:pt x="577" y="202"/>
                    </a:cubicBezTo>
                    <a:cubicBezTo>
                      <a:pt x="572" y="199"/>
                      <a:pt x="563" y="188"/>
                      <a:pt x="566" y="178"/>
                    </a:cubicBezTo>
                    <a:cubicBezTo>
                      <a:pt x="566" y="178"/>
                      <a:pt x="566" y="178"/>
                      <a:pt x="567" y="178"/>
                    </a:cubicBezTo>
                    <a:cubicBezTo>
                      <a:pt x="567" y="177"/>
                      <a:pt x="567" y="175"/>
                      <a:pt x="568" y="174"/>
                    </a:cubicBezTo>
                    <a:cubicBezTo>
                      <a:pt x="569" y="173"/>
                      <a:pt x="570" y="171"/>
                      <a:pt x="570" y="171"/>
                    </a:cubicBezTo>
                    <a:cubicBezTo>
                      <a:pt x="571" y="171"/>
                      <a:pt x="572" y="171"/>
                      <a:pt x="573" y="171"/>
                    </a:cubicBezTo>
                    <a:cubicBezTo>
                      <a:pt x="578" y="171"/>
                      <a:pt x="581" y="171"/>
                      <a:pt x="582" y="167"/>
                    </a:cubicBezTo>
                    <a:cubicBezTo>
                      <a:pt x="587" y="162"/>
                      <a:pt x="582" y="145"/>
                      <a:pt x="580" y="141"/>
                    </a:cubicBezTo>
                    <a:cubicBezTo>
                      <a:pt x="580" y="138"/>
                      <a:pt x="580" y="136"/>
                      <a:pt x="580" y="134"/>
                    </a:cubicBezTo>
                    <a:cubicBezTo>
                      <a:pt x="583" y="134"/>
                      <a:pt x="585" y="134"/>
                      <a:pt x="587" y="134"/>
                    </a:cubicBezTo>
                    <a:cubicBezTo>
                      <a:pt x="588" y="132"/>
                      <a:pt x="588" y="132"/>
                      <a:pt x="588" y="130"/>
                    </a:cubicBezTo>
                    <a:cubicBezTo>
                      <a:pt x="585" y="126"/>
                      <a:pt x="588" y="120"/>
                      <a:pt x="589" y="116"/>
                    </a:cubicBezTo>
                    <a:cubicBezTo>
                      <a:pt x="590" y="116"/>
                      <a:pt x="591" y="116"/>
                      <a:pt x="592" y="116"/>
                    </a:cubicBezTo>
                    <a:cubicBezTo>
                      <a:pt x="592" y="116"/>
                      <a:pt x="592" y="116"/>
                      <a:pt x="592" y="116"/>
                    </a:cubicBezTo>
                    <a:cubicBezTo>
                      <a:pt x="592" y="116"/>
                      <a:pt x="593" y="116"/>
                      <a:pt x="594" y="116"/>
                    </a:cubicBezTo>
                    <a:cubicBezTo>
                      <a:pt x="595" y="120"/>
                      <a:pt x="597" y="123"/>
                      <a:pt x="599" y="126"/>
                    </a:cubicBezTo>
                    <a:cubicBezTo>
                      <a:pt x="600" y="126"/>
                      <a:pt x="601" y="126"/>
                      <a:pt x="602" y="126"/>
                    </a:cubicBezTo>
                    <a:cubicBezTo>
                      <a:pt x="600" y="135"/>
                      <a:pt x="600" y="150"/>
                      <a:pt x="603" y="158"/>
                    </a:cubicBezTo>
                    <a:cubicBezTo>
                      <a:pt x="603" y="163"/>
                      <a:pt x="604" y="169"/>
                      <a:pt x="604" y="175"/>
                    </a:cubicBezTo>
                    <a:cubicBezTo>
                      <a:pt x="605" y="175"/>
                      <a:pt x="605" y="175"/>
                      <a:pt x="605" y="175"/>
                    </a:cubicBezTo>
                    <a:cubicBezTo>
                      <a:pt x="605" y="176"/>
                      <a:pt x="605" y="178"/>
                      <a:pt x="605" y="179"/>
                    </a:cubicBezTo>
                    <a:cubicBezTo>
                      <a:pt x="606" y="179"/>
                      <a:pt x="606" y="179"/>
                      <a:pt x="606" y="179"/>
                    </a:cubicBezTo>
                    <a:cubicBezTo>
                      <a:pt x="606" y="180"/>
                      <a:pt x="606" y="182"/>
                      <a:pt x="606" y="183"/>
                    </a:cubicBezTo>
                    <a:cubicBezTo>
                      <a:pt x="606" y="183"/>
                      <a:pt x="607" y="183"/>
                      <a:pt x="607" y="183"/>
                    </a:cubicBezTo>
                    <a:cubicBezTo>
                      <a:pt x="607" y="184"/>
                      <a:pt x="607" y="185"/>
                      <a:pt x="607" y="186"/>
                    </a:cubicBezTo>
                    <a:cubicBezTo>
                      <a:pt x="607" y="186"/>
                      <a:pt x="608" y="186"/>
                      <a:pt x="608" y="186"/>
                    </a:cubicBezTo>
                    <a:cubicBezTo>
                      <a:pt x="608" y="188"/>
                      <a:pt x="608" y="189"/>
                      <a:pt x="608" y="190"/>
                    </a:cubicBezTo>
                    <a:cubicBezTo>
                      <a:pt x="608" y="190"/>
                      <a:pt x="609" y="190"/>
                      <a:pt x="609" y="190"/>
                    </a:cubicBezTo>
                    <a:cubicBezTo>
                      <a:pt x="609" y="191"/>
                      <a:pt x="609" y="192"/>
                      <a:pt x="609" y="193"/>
                    </a:cubicBezTo>
                    <a:cubicBezTo>
                      <a:pt x="609" y="193"/>
                      <a:pt x="609" y="193"/>
                      <a:pt x="610" y="193"/>
                    </a:cubicBezTo>
                    <a:cubicBezTo>
                      <a:pt x="610" y="194"/>
                      <a:pt x="610" y="195"/>
                      <a:pt x="610" y="195"/>
                    </a:cubicBezTo>
                    <a:cubicBezTo>
                      <a:pt x="610" y="195"/>
                      <a:pt x="610" y="195"/>
                      <a:pt x="611" y="195"/>
                    </a:cubicBezTo>
                    <a:cubicBezTo>
                      <a:pt x="611" y="196"/>
                      <a:pt x="611" y="197"/>
                      <a:pt x="611" y="198"/>
                    </a:cubicBezTo>
                    <a:cubicBezTo>
                      <a:pt x="611" y="198"/>
                      <a:pt x="611" y="198"/>
                      <a:pt x="612" y="198"/>
                    </a:cubicBezTo>
                    <a:cubicBezTo>
                      <a:pt x="612" y="200"/>
                      <a:pt x="612" y="201"/>
                      <a:pt x="612" y="203"/>
                    </a:cubicBezTo>
                    <a:cubicBezTo>
                      <a:pt x="612" y="203"/>
                      <a:pt x="612" y="203"/>
                      <a:pt x="612" y="203"/>
                    </a:cubicBezTo>
                    <a:cubicBezTo>
                      <a:pt x="613" y="206"/>
                      <a:pt x="613" y="210"/>
                      <a:pt x="613" y="214"/>
                    </a:cubicBezTo>
                    <a:cubicBezTo>
                      <a:pt x="616" y="222"/>
                      <a:pt x="615" y="233"/>
                      <a:pt x="617" y="240"/>
                    </a:cubicBezTo>
                    <a:cubicBezTo>
                      <a:pt x="617" y="244"/>
                      <a:pt x="617" y="247"/>
                      <a:pt x="617" y="250"/>
                    </a:cubicBezTo>
                    <a:cubicBezTo>
                      <a:pt x="617" y="250"/>
                      <a:pt x="618" y="250"/>
                      <a:pt x="618" y="250"/>
                    </a:cubicBezTo>
                    <a:cubicBezTo>
                      <a:pt x="618" y="254"/>
                      <a:pt x="618" y="257"/>
                      <a:pt x="618" y="261"/>
                    </a:cubicBezTo>
                    <a:cubicBezTo>
                      <a:pt x="618" y="261"/>
                      <a:pt x="618" y="261"/>
                      <a:pt x="619" y="261"/>
                    </a:cubicBezTo>
                    <a:cubicBezTo>
                      <a:pt x="619" y="264"/>
                      <a:pt x="619" y="268"/>
                      <a:pt x="619" y="272"/>
                    </a:cubicBezTo>
                    <a:cubicBezTo>
                      <a:pt x="619" y="272"/>
                      <a:pt x="619" y="272"/>
                      <a:pt x="620" y="272"/>
                    </a:cubicBezTo>
                    <a:cubicBezTo>
                      <a:pt x="620" y="275"/>
                      <a:pt x="620" y="278"/>
                      <a:pt x="620" y="282"/>
                    </a:cubicBezTo>
                    <a:cubicBezTo>
                      <a:pt x="620" y="282"/>
                      <a:pt x="620" y="282"/>
                      <a:pt x="620" y="282"/>
                    </a:cubicBezTo>
                    <a:cubicBezTo>
                      <a:pt x="620" y="285"/>
                      <a:pt x="620" y="288"/>
                      <a:pt x="620" y="291"/>
                    </a:cubicBezTo>
                    <a:cubicBezTo>
                      <a:pt x="621" y="291"/>
                      <a:pt x="621" y="291"/>
                      <a:pt x="621" y="291"/>
                    </a:cubicBezTo>
                    <a:cubicBezTo>
                      <a:pt x="621" y="293"/>
                      <a:pt x="621" y="296"/>
                      <a:pt x="621" y="298"/>
                    </a:cubicBezTo>
                    <a:cubicBezTo>
                      <a:pt x="622" y="301"/>
                      <a:pt x="623" y="304"/>
                      <a:pt x="626" y="306"/>
                    </a:cubicBezTo>
                    <a:cubicBezTo>
                      <a:pt x="627" y="307"/>
                      <a:pt x="632" y="308"/>
                      <a:pt x="636" y="308"/>
                    </a:cubicBezTo>
                    <a:cubicBezTo>
                      <a:pt x="636" y="307"/>
                      <a:pt x="636" y="307"/>
                      <a:pt x="636" y="307"/>
                    </a:cubicBezTo>
                    <a:cubicBezTo>
                      <a:pt x="638" y="307"/>
                      <a:pt x="639" y="307"/>
                      <a:pt x="641" y="307"/>
                    </a:cubicBezTo>
                    <a:cubicBezTo>
                      <a:pt x="641" y="306"/>
                      <a:pt x="641" y="306"/>
                      <a:pt x="641" y="306"/>
                    </a:cubicBezTo>
                    <a:cubicBezTo>
                      <a:pt x="643" y="305"/>
                      <a:pt x="645" y="305"/>
                      <a:pt x="647" y="305"/>
                    </a:cubicBezTo>
                    <a:cubicBezTo>
                      <a:pt x="654" y="303"/>
                      <a:pt x="660" y="299"/>
                      <a:pt x="667" y="299"/>
                    </a:cubicBezTo>
                    <a:cubicBezTo>
                      <a:pt x="667" y="299"/>
                      <a:pt x="667" y="299"/>
                      <a:pt x="667" y="299"/>
                    </a:cubicBezTo>
                    <a:cubicBezTo>
                      <a:pt x="669" y="300"/>
                      <a:pt x="670" y="300"/>
                      <a:pt x="672" y="300"/>
                    </a:cubicBezTo>
                    <a:cubicBezTo>
                      <a:pt x="672" y="301"/>
                      <a:pt x="672" y="301"/>
                      <a:pt x="672" y="301"/>
                    </a:cubicBezTo>
                    <a:cubicBezTo>
                      <a:pt x="672" y="301"/>
                      <a:pt x="673" y="301"/>
                      <a:pt x="673" y="301"/>
                    </a:cubicBezTo>
                    <a:cubicBezTo>
                      <a:pt x="675" y="303"/>
                      <a:pt x="676" y="304"/>
                      <a:pt x="677" y="306"/>
                    </a:cubicBezTo>
                    <a:cubicBezTo>
                      <a:pt x="678" y="306"/>
                      <a:pt x="678" y="306"/>
                      <a:pt x="679" y="307"/>
                    </a:cubicBezTo>
                    <a:cubicBezTo>
                      <a:pt x="679" y="307"/>
                      <a:pt x="679" y="308"/>
                      <a:pt x="679" y="308"/>
                    </a:cubicBezTo>
                    <a:cubicBezTo>
                      <a:pt x="680" y="309"/>
                      <a:pt x="681" y="310"/>
                      <a:pt x="681" y="310"/>
                    </a:cubicBezTo>
                    <a:cubicBezTo>
                      <a:pt x="681" y="311"/>
                      <a:pt x="681" y="311"/>
                      <a:pt x="681" y="312"/>
                    </a:cubicBezTo>
                    <a:cubicBezTo>
                      <a:pt x="682" y="312"/>
                      <a:pt x="683" y="313"/>
                      <a:pt x="683" y="313"/>
                    </a:cubicBezTo>
                    <a:cubicBezTo>
                      <a:pt x="683" y="314"/>
                      <a:pt x="683" y="314"/>
                      <a:pt x="683" y="315"/>
                    </a:cubicBezTo>
                    <a:cubicBezTo>
                      <a:pt x="684" y="315"/>
                      <a:pt x="684" y="315"/>
                      <a:pt x="684" y="315"/>
                    </a:cubicBezTo>
                    <a:cubicBezTo>
                      <a:pt x="684" y="315"/>
                      <a:pt x="684" y="316"/>
                      <a:pt x="684" y="317"/>
                    </a:cubicBezTo>
                    <a:cubicBezTo>
                      <a:pt x="684" y="317"/>
                      <a:pt x="685" y="317"/>
                      <a:pt x="685" y="317"/>
                    </a:cubicBezTo>
                    <a:cubicBezTo>
                      <a:pt x="685" y="317"/>
                      <a:pt x="685" y="318"/>
                      <a:pt x="685" y="318"/>
                    </a:cubicBezTo>
                    <a:cubicBezTo>
                      <a:pt x="685" y="318"/>
                      <a:pt x="686" y="318"/>
                      <a:pt x="686" y="318"/>
                    </a:cubicBezTo>
                    <a:cubicBezTo>
                      <a:pt x="686" y="319"/>
                      <a:pt x="686" y="319"/>
                      <a:pt x="686" y="320"/>
                    </a:cubicBezTo>
                    <a:cubicBezTo>
                      <a:pt x="686" y="320"/>
                      <a:pt x="687" y="320"/>
                      <a:pt x="687" y="320"/>
                    </a:cubicBezTo>
                    <a:cubicBezTo>
                      <a:pt x="687" y="321"/>
                      <a:pt x="687" y="321"/>
                      <a:pt x="687" y="322"/>
                    </a:cubicBezTo>
                    <a:cubicBezTo>
                      <a:pt x="687" y="322"/>
                      <a:pt x="687" y="322"/>
                      <a:pt x="688" y="322"/>
                    </a:cubicBezTo>
                    <a:cubicBezTo>
                      <a:pt x="688" y="322"/>
                      <a:pt x="688" y="323"/>
                      <a:pt x="688" y="324"/>
                    </a:cubicBezTo>
                    <a:cubicBezTo>
                      <a:pt x="688" y="324"/>
                      <a:pt x="688" y="324"/>
                      <a:pt x="689" y="324"/>
                    </a:cubicBezTo>
                    <a:cubicBezTo>
                      <a:pt x="689" y="324"/>
                      <a:pt x="689" y="325"/>
                      <a:pt x="689" y="325"/>
                    </a:cubicBezTo>
                    <a:cubicBezTo>
                      <a:pt x="689" y="325"/>
                      <a:pt x="689" y="325"/>
                      <a:pt x="690" y="325"/>
                    </a:cubicBezTo>
                    <a:cubicBezTo>
                      <a:pt x="690" y="326"/>
                      <a:pt x="690" y="327"/>
                      <a:pt x="690" y="327"/>
                    </a:cubicBezTo>
                    <a:cubicBezTo>
                      <a:pt x="690" y="327"/>
                      <a:pt x="690" y="327"/>
                      <a:pt x="690" y="327"/>
                    </a:cubicBezTo>
                    <a:cubicBezTo>
                      <a:pt x="691" y="329"/>
                      <a:pt x="692" y="331"/>
                      <a:pt x="692" y="333"/>
                    </a:cubicBezTo>
                    <a:cubicBezTo>
                      <a:pt x="693" y="333"/>
                      <a:pt x="693" y="333"/>
                      <a:pt x="693" y="333"/>
                    </a:cubicBezTo>
                    <a:cubicBezTo>
                      <a:pt x="693" y="334"/>
                      <a:pt x="693" y="334"/>
                      <a:pt x="693" y="335"/>
                    </a:cubicBezTo>
                    <a:cubicBezTo>
                      <a:pt x="693" y="335"/>
                      <a:pt x="694" y="335"/>
                      <a:pt x="694" y="335"/>
                    </a:cubicBezTo>
                    <a:cubicBezTo>
                      <a:pt x="694" y="336"/>
                      <a:pt x="694" y="337"/>
                      <a:pt x="694" y="337"/>
                    </a:cubicBezTo>
                    <a:cubicBezTo>
                      <a:pt x="694" y="337"/>
                      <a:pt x="695" y="337"/>
                      <a:pt x="695" y="337"/>
                    </a:cubicBezTo>
                    <a:cubicBezTo>
                      <a:pt x="695" y="338"/>
                      <a:pt x="695" y="339"/>
                      <a:pt x="695" y="340"/>
                    </a:cubicBezTo>
                    <a:cubicBezTo>
                      <a:pt x="695" y="340"/>
                      <a:pt x="696" y="340"/>
                      <a:pt x="696" y="340"/>
                    </a:cubicBezTo>
                    <a:cubicBezTo>
                      <a:pt x="696" y="341"/>
                      <a:pt x="696" y="342"/>
                      <a:pt x="696" y="343"/>
                    </a:cubicBezTo>
                    <a:cubicBezTo>
                      <a:pt x="696" y="343"/>
                      <a:pt x="696" y="343"/>
                      <a:pt x="697" y="343"/>
                    </a:cubicBezTo>
                    <a:cubicBezTo>
                      <a:pt x="697" y="343"/>
                      <a:pt x="697" y="344"/>
                      <a:pt x="697" y="345"/>
                    </a:cubicBezTo>
                    <a:cubicBezTo>
                      <a:pt x="697" y="345"/>
                      <a:pt x="697" y="345"/>
                      <a:pt x="698" y="345"/>
                    </a:cubicBezTo>
                    <a:cubicBezTo>
                      <a:pt x="698" y="346"/>
                      <a:pt x="698" y="347"/>
                      <a:pt x="698" y="348"/>
                    </a:cubicBezTo>
                    <a:cubicBezTo>
                      <a:pt x="698" y="348"/>
                      <a:pt x="698" y="348"/>
                      <a:pt x="699" y="348"/>
                    </a:cubicBezTo>
                    <a:cubicBezTo>
                      <a:pt x="699" y="349"/>
                      <a:pt x="699" y="351"/>
                      <a:pt x="699" y="352"/>
                    </a:cubicBezTo>
                    <a:cubicBezTo>
                      <a:pt x="700" y="356"/>
                      <a:pt x="703" y="370"/>
                      <a:pt x="701" y="377"/>
                    </a:cubicBezTo>
                    <a:cubicBezTo>
                      <a:pt x="701" y="377"/>
                      <a:pt x="701" y="377"/>
                      <a:pt x="700" y="377"/>
                    </a:cubicBezTo>
                    <a:cubicBezTo>
                      <a:pt x="700" y="378"/>
                      <a:pt x="700" y="379"/>
                      <a:pt x="700" y="380"/>
                    </a:cubicBezTo>
                    <a:cubicBezTo>
                      <a:pt x="700" y="380"/>
                      <a:pt x="700" y="380"/>
                      <a:pt x="699" y="380"/>
                    </a:cubicBezTo>
                    <a:cubicBezTo>
                      <a:pt x="699" y="381"/>
                      <a:pt x="699" y="382"/>
                      <a:pt x="699" y="383"/>
                    </a:cubicBezTo>
                    <a:cubicBezTo>
                      <a:pt x="699" y="383"/>
                      <a:pt x="699" y="383"/>
                      <a:pt x="699" y="383"/>
                    </a:cubicBezTo>
                    <a:cubicBezTo>
                      <a:pt x="698" y="384"/>
                      <a:pt x="698" y="385"/>
                      <a:pt x="698" y="386"/>
                    </a:cubicBezTo>
                    <a:cubicBezTo>
                      <a:pt x="697" y="386"/>
                      <a:pt x="696" y="386"/>
                      <a:pt x="696" y="386"/>
                    </a:cubicBezTo>
                    <a:cubicBezTo>
                      <a:pt x="694" y="387"/>
                      <a:pt x="694" y="386"/>
                      <a:pt x="692" y="387"/>
                    </a:cubicBezTo>
                    <a:cubicBezTo>
                      <a:pt x="692" y="388"/>
                      <a:pt x="692" y="388"/>
                      <a:pt x="692" y="388"/>
                    </a:cubicBezTo>
                    <a:cubicBezTo>
                      <a:pt x="692" y="388"/>
                      <a:pt x="691" y="388"/>
                      <a:pt x="690" y="388"/>
                    </a:cubicBezTo>
                    <a:cubicBezTo>
                      <a:pt x="689" y="391"/>
                      <a:pt x="687" y="394"/>
                      <a:pt x="685" y="397"/>
                    </a:cubicBezTo>
                    <a:cubicBezTo>
                      <a:pt x="684" y="401"/>
                      <a:pt x="684" y="404"/>
                      <a:pt x="683" y="408"/>
                    </a:cubicBezTo>
                    <a:cubicBezTo>
                      <a:pt x="683" y="408"/>
                      <a:pt x="683" y="408"/>
                      <a:pt x="682" y="408"/>
                    </a:cubicBezTo>
                    <a:cubicBezTo>
                      <a:pt x="682" y="411"/>
                      <a:pt x="682" y="413"/>
                      <a:pt x="681" y="416"/>
                    </a:cubicBezTo>
                    <a:cubicBezTo>
                      <a:pt x="681" y="416"/>
                      <a:pt x="681" y="416"/>
                      <a:pt x="681" y="416"/>
                    </a:cubicBezTo>
                    <a:cubicBezTo>
                      <a:pt x="680" y="418"/>
                      <a:pt x="680" y="421"/>
                      <a:pt x="680" y="423"/>
                    </a:cubicBezTo>
                    <a:cubicBezTo>
                      <a:pt x="679" y="423"/>
                      <a:pt x="679" y="423"/>
                      <a:pt x="679" y="423"/>
                    </a:cubicBezTo>
                    <a:cubicBezTo>
                      <a:pt x="679" y="424"/>
                      <a:pt x="679" y="425"/>
                      <a:pt x="679" y="426"/>
                    </a:cubicBezTo>
                    <a:cubicBezTo>
                      <a:pt x="679" y="426"/>
                      <a:pt x="678" y="426"/>
                      <a:pt x="678" y="426"/>
                    </a:cubicBezTo>
                    <a:cubicBezTo>
                      <a:pt x="678" y="427"/>
                      <a:pt x="678" y="428"/>
                      <a:pt x="678" y="429"/>
                    </a:cubicBezTo>
                    <a:cubicBezTo>
                      <a:pt x="678" y="429"/>
                      <a:pt x="677" y="429"/>
                      <a:pt x="677" y="429"/>
                    </a:cubicBezTo>
                    <a:cubicBezTo>
                      <a:pt x="677" y="430"/>
                      <a:pt x="677" y="430"/>
                      <a:pt x="677" y="431"/>
                    </a:cubicBezTo>
                    <a:cubicBezTo>
                      <a:pt x="677" y="431"/>
                      <a:pt x="676" y="431"/>
                      <a:pt x="676" y="431"/>
                    </a:cubicBezTo>
                    <a:cubicBezTo>
                      <a:pt x="676" y="433"/>
                      <a:pt x="676" y="434"/>
                      <a:pt x="675" y="436"/>
                    </a:cubicBezTo>
                    <a:cubicBezTo>
                      <a:pt x="675" y="436"/>
                      <a:pt x="674" y="436"/>
                      <a:pt x="673" y="437"/>
                    </a:cubicBezTo>
                    <a:cubicBezTo>
                      <a:pt x="673" y="437"/>
                      <a:pt x="673" y="438"/>
                      <a:pt x="673" y="438"/>
                    </a:cubicBezTo>
                    <a:cubicBezTo>
                      <a:pt x="672" y="440"/>
                      <a:pt x="670" y="441"/>
                      <a:pt x="669" y="442"/>
                    </a:cubicBezTo>
                    <a:cubicBezTo>
                      <a:pt x="668" y="443"/>
                      <a:pt x="668" y="444"/>
                      <a:pt x="667" y="445"/>
                    </a:cubicBezTo>
                    <a:cubicBezTo>
                      <a:pt x="667" y="445"/>
                      <a:pt x="666" y="445"/>
                      <a:pt x="665" y="445"/>
                    </a:cubicBezTo>
                    <a:cubicBezTo>
                      <a:pt x="665" y="445"/>
                      <a:pt x="665" y="446"/>
                      <a:pt x="664" y="447"/>
                    </a:cubicBezTo>
                    <a:cubicBezTo>
                      <a:pt x="664" y="447"/>
                      <a:pt x="663" y="447"/>
                      <a:pt x="662" y="447"/>
                    </a:cubicBezTo>
                    <a:cubicBezTo>
                      <a:pt x="662" y="448"/>
                      <a:pt x="662" y="448"/>
                      <a:pt x="662" y="448"/>
                    </a:cubicBezTo>
                    <a:cubicBezTo>
                      <a:pt x="661" y="449"/>
                      <a:pt x="659" y="449"/>
                      <a:pt x="658" y="449"/>
                    </a:cubicBezTo>
                    <a:cubicBezTo>
                      <a:pt x="658" y="450"/>
                      <a:pt x="658" y="450"/>
                      <a:pt x="658" y="450"/>
                    </a:cubicBezTo>
                    <a:cubicBezTo>
                      <a:pt x="656" y="451"/>
                      <a:pt x="655" y="451"/>
                      <a:pt x="653" y="452"/>
                    </a:cubicBezTo>
                    <a:cubicBezTo>
                      <a:pt x="653" y="452"/>
                      <a:pt x="653" y="453"/>
                      <a:pt x="653" y="453"/>
                    </a:cubicBezTo>
                    <a:cubicBezTo>
                      <a:pt x="651" y="453"/>
                      <a:pt x="649" y="453"/>
                      <a:pt x="647" y="454"/>
                    </a:cubicBezTo>
                    <a:cubicBezTo>
                      <a:pt x="647" y="454"/>
                      <a:pt x="647" y="454"/>
                      <a:pt x="647" y="455"/>
                    </a:cubicBezTo>
                    <a:cubicBezTo>
                      <a:pt x="646" y="455"/>
                      <a:pt x="646" y="455"/>
                      <a:pt x="645" y="455"/>
                    </a:cubicBezTo>
                    <a:cubicBezTo>
                      <a:pt x="645" y="455"/>
                      <a:pt x="645" y="455"/>
                      <a:pt x="645" y="456"/>
                    </a:cubicBezTo>
                    <a:cubicBezTo>
                      <a:pt x="644" y="456"/>
                      <a:pt x="643" y="456"/>
                      <a:pt x="642" y="456"/>
                    </a:cubicBezTo>
                    <a:cubicBezTo>
                      <a:pt x="642" y="456"/>
                      <a:pt x="642" y="456"/>
                      <a:pt x="642" y="456"/>
                    </a:cubicBezTo>
                    <a:cubicBezTo>
                      <a:pt x="641" y="456"/>
                      <a:pt x="640" y="456"/>
                      <a:pt x="639" y="456"/>
                    </a:cubicBezTo>
                    <a:cubicBezTo>
                      <a:pt x="639" y="457"/>
                      <a:pt x="639" y="457"/>
                      <a:pt x="639" y="457"/>
                    </a:cubicBezTo>
                    <a:cubicBezTo>
                      <a:pt x="638" y="457"/>
                      <a:pt x="637" y="457"/>
                      <a:pt x="636" y="457"/>
                    </a:cubicBezTo>
                    <a:cubicBezTo>
                      <a:pt x="636" y="458"/>
                      <a:pt x="636" y="458"/>
                      <a:pt x="636" y="458"/>
                    </a:cubicBezTo>
                    <a:cubicBezTo>
                      <a:pt x="633" y="458"/>
                      <a:pt x="630" y="459"/>
                      <a:pt x="627" y="459"/>
                    </a:cubicBezTo>
                    <a:cubicBezTo>
                      <a:pt x="627" y="459"/>
                      <a:pt x="627" y="460"/>
                      <a:pt x="627" y="460"/>
                    </a:cubicBezTo>
                    <a:cubicBezTo>
                      <a:pt x="625" y="460"/>
                      <a:pt x="623" y="460"/>
                      <a:pt x="620" y="460"/>
                    </a:cubicBezTo>
                    <a:cubicBezTo>
                      <a:pt x="620" y="460"/>
                      <a:pt x="620" y="461"/>
                      <a:pt x="620" y="461"/>
                    </a:cubicBezTo>
                    <a:cubicBezTo>
                      <a:pt x="617" y="461"/>
                      <a:pt x="613" y="461"/>
                      <a:pt x="609" y="461"/>
                    </a:cubicBezTo>
                    <a:cubicBezTo>
                      <a:pt x="609" y="461"/>
                      <a:pt x="609" y="462"/>
                      <a:pt x="609" y="462"/>
                    </a:cubicBezTo>
                    <a:cubicBezTo>
                      <a:pt x="606" y="462"/>
                      <a:pt x="602" y="462"/>
                      <a:pt x="599" y="462"/>
                    </a:cubicBezTo>
                    <a:cubicBezTo>
                      <a:pt x="599" y="462"/>
                      <a:pt x="599" y="462"/>
                      <a:pt x="599" y="463"/>
                    </a:cubicBezTo>
                    <a:cubicBezTo>
                      <a:pt x="598" y="463"/>
                      <a:pt x="597" y="463"/>
                      <a:pt x="595" y="464"/>
                    </a:cubicBezTo>
                    <a:cubicBezTo>
                      <a:pt x="595" y="464"/>
                      <a:pt x="595" y="464"/>
                      <a:pt x="595" y="464"/>
                    </a:cubicBezTo>
                    <a:cubicBezTo>
                      <a:pt x="595" y="464"/>
                      <a:pt x="594" y="464"/>
                      <a:pt x="594" y="464"/>
                    </a:cubicBezTo>
                    <a:cubicBezTo>
                      <a:pt x="593" y="465"/>
                      <a:pt x="593" y="466"/>
                      <a:pt x="593" y="466"/>
                    </a:cubicBezTo>
                    <a:cubicBezTo>
                      <a:pt x="592" y="467"/>
                      <a:pt x="590" y="468"/>
                      <a:pt x="589" y="469"/>
                    </a:cubicBezTo>
                    <a:cubicBezTo>
                      <a:pt x="589" y="470"/>
                      <a:pt x="589" y="470"/>
                      <a:pt x="589" y="471"/>
                    </a:cubicBezTo>
                    <a:cubicBezTo>
                      <a:pt x="589" y="471"/>
                      <a:pt x="588" y="471"/>
                      <a:pt x="588" y="471"/>
                    </a:cubicBezTo>
                    <a:cubicBezTo>
                      <a:pt x="588" y="473"/>
                      <a:pt x="587" y="474"/>
                      <a:pt x="586" y="476"/>
                    </a:cubicBezTo>
                    <a:cubicBezTo>
                      <a:pt x="586" y="476"/>
                      <a:pt x="586" y="476"/>
                      <a:pt x="586" y="476"/>
                    </a:cubicBezTo>
                    <a:cubicBezTo>
                      <a:pt x="585" y="478"/>
                      <a:pt x="585" y="480"/>
                      <a:pt x="585" y="482"/>
                    </a:cubicBezTo>
                    <a:cubicBezTo>
                      <a:pt x="584" y="482"/>
                      <a:pt x="584" y="482"/>
                      <a:pt x="584" y="482"/>
                    </a:cubicBezTo>
                    <a:cubicBezTo>
                      <a:pt x="584" y="483"/>
                      <a:pt x="584" y="484"/>
                      <a:pt x="584" y="485"/>
                    </a:cubicBezTo>
                    <a:cubicBezTo>
                      <a:pt x="583" y="485"/>
                      <a:pt x="583" y="485"/>
                      <a:pt x="583" y="485"/>
                    </a:cubicBezTo>
                    <a:cubicBezTo>
                      <a:pt x="583" y="488"/>
                      <a:pt x="582" y="491"/>
                      <a:pt x="582" y="494"/>
                    </a:cubicBezTo>
                    <a:cubicBezTo>
                      <a:pt x="581" y="497"/>
                      <a:pt x="580" y="500"/>
                      <a:pt x="579" y="503"/>
                    </a:cubicBezTo>
                    <a:cubicBezTo>
                      <a:pt x="577" y="504"/>
                      <a:pt x="572" y="504"/>
                      <a:pt x="568" y="504"/>
                    </a:cubicBezTo>
                    <a:cubicBezTo>
                      <a:pt x="568" y="505"/>
                      <a:pt x="567" y="506"/>
                      <a:pt x="566" y="508"/>
                    </a:cubicBezTo>
                    <a:cubicBezTo>
                      <a:pt x="565" y="508"/>
                      <a:pt x="565" y="508"/>
                      <a:pt x="565" y="508"/>
                    </a:cubicBezTo>
                    <a:cubicBezTo>
                      <a:pt x="564" y="509"/>
                      <a:pt x="564" y="511"/>
                      <a:pt x="563" y="513"/>
                    </a:cubicBezTo>
                    <a:cubicBezTo>
                      <a:pt x="563" y="513"/>
                      <a:pt x="563" y="513"/>
                      <a:pt x="562" y="513"/>
                    </a:cubicBezTo>
                    <a:cubicBezTo>
                      <a:pt x="562" y="515"/>
                      <a:pt x="562" y="517"/>
                      <a:pt x="561" y="519"/>
                    </a:cubicBezTo>
                    <a:cubicBezTo>
                      <a:pt x="561" y="519"/>
                      <a:pt x="561" y="519"/>
                      <a:pt x="560" y="519"/>
                    </a:cubicBezTo>
                    <a:cubicBezTo>
                      <a:pt x="560" y="520"/>
                      <a:pt x="560" y="522"/>
                      <a:pt x="560" y="523"/>
                    </a:cubicBezTo>
                    <a:cubicBezTo>
                      <a:pt x="560" y="523"/>
                      <a:pt x="560" y="523"/>
                      <a:pt x="560" y="523"/>
                    </a:cubicBezTo>
                    <a:cubicBezTo>
                      <a:pt x="559" y="525"/>
                      <a:pt x="560" y="530"/>
                      <a:pt x="560" y="531"/>
                    </a:cubicBezTo>
                    <a:cubicBezTo>
                      <a:pt x="560" y="532"/>
                      <a:pt x="560" y="533"/>
                      <a:pt x="560" y="534"/>
                    </a:cubicBezTo>
                    <a:cubicBezTo>
                      <a:pt x="565" y="542"/>
                      <a:pt x="579" y="542"/>
                      <a:pt x="590" y="543"/>
                    </a:cubicBezTo>
                    <a:cubicBezTo>
                      <a:pt x="590" y="545"/>
                      <a:pt x="590" y="546"/>
                      <a:pt x="590" y="547"/>
                    </a:cubicBezTo>
                    <a:cubicBezTo>
                      <a:pt x="590" y="547"/>
                      <a:pt x="589" y="547"/>
                      <a:pt x="589" y="547"/>
                    </a:cubicBezTo>
                    <a:cubicBezTo>
                      <a:pt x="589" y="548"/>
                      <a:pt x="589" y="548"/>
                      <a:pt x="589" y="549"/>
                    </a:cubicBezTo>
                    <a:cubicBezTo>
                      <a:pt x="589" y="549"/>
                      <a:pt x="588" y="549"/>
                      <a:pt x="588" y="549"/>
                    </a:cubicBezTo>
                    <a:cubicBezTo>
                      <a:pt x="586" y="551"/>
                      <a:pt x="585" y="553"/>
                      <a:pt x="583" y="555"/>
                    </a:cubicBezTo>
                    <a:cubicBezTo>
                      <a:pt x="582" y="555"/>
                      <a:pt x="582" y="555"/>
                      <a:pt x="581" y="555"/>
                    </a:cubicBezTo>
                    <a:cubicBezTo>
                      <a:pt x="581" y="556"/>
                      <a:pt x="580" y="556"/>
                      <a:pt x="580" y="557"/>
                    </a:cubicBezTo>
                    <a:cubicBezTo>
                      <a:pt x="580" y="557"/>
                      <a:pt x="579" y="557"/>
                      <a:pt x="578" y="557"/>
                    </a:cubicBezTo>
                    <a:cubicBezTo>
                      <a:pt x="578" y="557"/>
                      <a:pt x="578" y="558"/>
                      <a:pt x="577" y="559"/>
                    </a:cubicBezTo>
                    <a:cubicBezTo>
                      <a:pt x="576" y="559"/>
                      <a:pt x="575" y="559"/>
                      <a:pt x="574" y="560"/>
                    </a:cubicBezTo>
                    <a:cubicBezTo>
                      <a:pt x="574" y="560"/>
                      <a:pt x="573" y="561"/>
                      <a:pt x="573" y="561"/>
                    </a:cubicBezTo>
                    <a:cubicBezTo>
                      <a:pt x="572" y="561"/>
                      <a:pt x="572" y="561"/>
                      <a:pt x="571" y="561"/>
                    </a:cubicBezTo>
                    <a:cubicBezTo>
                      <a:pt x="569" y="563"/>
                      <a:pt x="568" y="566"/>
                      <a:pt x="566" y="568"/>
                    </a:cubicBezTo>
                    <a:cubicBezTo>
                      <a:pt x="565" y="568"/>
                      <a:pt x="565" y="568"/>
                      <a:pt x="564" y="569"/>
                    </a:cubicBezTo>
                    <a:cubicBezTo>
                      <a:pt x="564" y="569"/>
                      <a:pt x="564" y="570"/>
                      <a:pt x="564" y="570"/>
                    </a:cubicBezTo>
                    <a:cubicBezTo>
                      <a:pt x="563" y="571"/>
                      <a:pt x="563" y="571"/>
                      <a:pt x="562" y="571"/>
                    </a:cubicBezTo>
                    <a:cubicBezTo>
                      <a:pt x="562" y="572"/>
                      <a:pt x="562" y="572"/>
                      <a:pt x="562" y="573"/>
                    </a:cubicBezTo>
                    <a:cubicBezTo>
                      <a:pt x="562" y="573"/>
                      <a:pt x="561" y="574"/>
                      <a:pt x="560" y="574"/>
                    </a:cubicBezTo>
                    <a:cubicBezTo>
                      <a:pt x="560" y="575"/>
                      <a:pt x="560" y="575"/>
                      <a:pt x="560" y="576"/>
                    </a:cubicBezTo>
                    <a:cubicBezTo>
                      <a:pt x="560" y="576"/>
                      <a:pt x="559" y="576"/>
                      <a:pt x="559" y="577"/>
                    </a:cubicBezTo>
                    <a:cubicBezTo>
                      <a:pt x="559" y="577"/>
                      <a:pt x="559" y="578"/>
                      <a:pt x="559" y="578"/>
                    </a:cubicBezTo>
                    <a:cubicBezTo>
                      <a:pt x="558" y="578"/>
                      <a:pt x="558" y="578"/>
                      <a:pt x="558" y="578"/>
                    </a:cubicBezTo>
                    <a:cubicBezTo>
                      <a:pt x="557" y="580"/>
                      <a:pt x="557" y="581"/>
                      <a:pt x="557" y="582"/>
                    </a:cubicBezTo>
                    <a:cubicBezTo>
                      <a:pt x="557" y="582"/>
                      <a:pt x="556" y="582"/>
                      <a:pt x="556" y="582"/>
                    </a:cubicBezTo>
                    <a:cubicBezTo>
                      <a:pt x="556" y="584"/>
                      <a:pt x="555" y="586"/>
                      <a:pt x="555" y="587"/>
                    </a:cubicBezTo>
                    <a:cubicBezTo>
                      <a:pt x="555" y="587"/>
                      <a:pt x="554" y="587"/>
                      <a:pt x="554" y="587"/>
                    </a:cubicBezTo>
                    <a:cubicBezTo>
                      <a:pt x="554" y="590"/>
                      <a:pt x="554" y="593"/>
                      <a:pt x="553" y="595"/>
                    </a:cubicBezTo>
                    <a:cubicBezTo>
                      <a:pt x="553" y="595"/>
                      <a:pt x="553" y="595"/>
                      <a:pt x="552" y="595"/>
                    </a:cubicBezTo>
                    <a:cubicBezTo>
                      <a:pt x="552" y="596"/>
                      <a:pt x="552" y="597"/>
                      <a:pt x="552" y="597"/>
                    </a:cubicBezTo>
                    <a:cubicBezTo>
                      <a:pt x="551" y="598"/>
                      <a:pt x="551" y="598"/>
                      <a:pt x="550" y="599"/>
                    </a:cubicBezTo>
                    <a:cubicBezTo>
                      <a:pt x="550" y="600"/>
                      <a:pt x="550" y="600"/>
                      <a:pt x="550" y="601"/>
                    </a:cubicBezTo>
                    <a:cubicBezTo>
                      <a:pt x="549" y="601"/>
                      <a:pt x="548" y="602"/>
                      <a:pt x="547" y="603"/>
                    </a:cubicBezTo>
                    <a:cubicBezTo>
                      <a:pt x="547" y="603"/>
                      <a:pt x="547" y="604"/>
                      <a:pt x="547" y="604"/>
                    </a:cubicBezTo>
                    <a:cubicBezTo>
                      <a:pt x="546" y="605"/>
                      <a:pt x="546" y="605"/>
                      <a:pt x="545" y="605"/>
                    </a:cubicBezTo>
                    <a:cubicBezTo>
                      <a:pt x="545" y="606"/>
                      <a:pt x="545" y="608"/>
                      <a:pt x="544" y="609"/>
                    </a:cubicBezTo>
                    <a:cubicBezTo>
                      <a:pt x="544" y="609"/>
                      <a:pt x="544" y="609"/>
                      <a:pt x="543" y="609"/>
                    </a:cubicBezTo>
                    <a:cubicBezTo>
                      <a:pt x="543" y="611"/>
                      <a:pt x="542" y="612"/>
                      <a:pt x="542" y="614"/>
                    </a:cubicBezTo>
                    <a:cubicBezTo>
                      <a:pt x="541" y="614"/>
                      <a:pt x="541" y="614"/>
                      <a:pt x="541" y="614"/>
                    </a:cubicBezTo>
                    <a:cubicBezTo>
                      <a:pt x="541" y="615"/>
                      <a:pt x="541" y="617"/>
                      <a:pt x="541" y="618"/>
                    </a:cubicBezTo>
                    <a:cubicBezTo>
                      <a:pt x="540" y="621"/>
                      <a:pt x="540" y="625"/>
                      <a:pt x="540" y="630"/>
                    </a:cubicBezTo>
                    <a:cubicBezTo>
                      <a:pt x="541" y="631"/>
                      <a:pt x="541" y="631"/>
                      <a:pt x="542" y="633"/>
                    </a:cubicBezTo>
                    <a:cubicBezTo>
                      <a:pt x="542" y="633"/>
                      <a:pt x="542" y="633"/>
                      <a:pt x="542" y="633"/>
                    </a:cubicBezTo>
                    <a:cubicBezTo>
                      <a:pt x="542" y="634"/>
                      <a:pt x="542" y="634"/>
                      <a:pt x="542" y="635"/>
                    </a:cubicBezTo>
                    <a:cubicBezTo>
                      <a:pt x="543" y="635"/>
                      <a:pt x="543" y="635"/>
                      <a:pt x="543" y="635"/>
                    </a:cubicBezTo>
                    <a:cubicBezTo>
                      <a:pt x="544" y="636"/>
                      <a:pt x="545" y="637"/>
                      <a:pt x="546" y="638"/>
                    </a:cubicBezTo>
                    <a:cubicBezTo>
                      <a:pt x="547" y="638"/>
                      <a:pt x="547" y="638"/>
                      <a:pt x="548" y="638"/>
                    </a:cubicBezTo>
                    <a:cubicBezTo>
                      <a:pt x="548" y="639"/>
                      <a:pt x="549" y="640"/>
                      <a:pt x="550" y="641"/>
                    </a:cubicBezTo>
                    <a:cubicBezTo>
                      <a:pt x="551" y="641"/>
                      <a:pt x="552" y="642"/>
                      <a:pt x="553" y="642"/>
                    </a:cubicBezTo>
                    <a:cubicBezTo>
                      <a:pt x="554" y="643"/>
                      <a:pt x="554" y="643"/>
                      <a:pt x="554" y="644"/>
                    </a:cubicBezTo>
                    <a:cubicBezTo>
                      <a:pt x="556" y="644"/>
                      <a:pt x="558" y="645"/>
                      <a:pt x="560" y="646"/>
                    </a:cubicBezTo>
                    <a:cubicBezTo>
                      <a:pt x="560" y="646"/>
                      <a:pt x="560" y="647"/>
                      <a:pt x="560" y="647"/>
                    </a:cubicBezTo>
                    <a:cubicBezTo>
                      <a:pt x="562" y="648"/>
                      <a:pt x="563" y="648"/>
                      <a:pt x="564" y="648"/>
                    </a:cubicBezTo>
                    <a:cubicBezTo>
                      <a:pt x="565" y="649"/>
                      <a:pt x="565" y="650"/>
                      <a:pt x="566" y="651"/>
                    </a:cubicBezTo>
                    <a:cubicBezTo>
                      <a:pt x="566" y="651"/>
                      <a:pt x="567" y="651"/>
                      <a:pt x="568" y="651"/>
                    </a:cubicBezTo>
                    <a:cubicBezTo>
                      <a:pt x="568" y="651"/>
                      <a:pt x="568" y="652"/>
                      <a:pt x="568" y="652"/>
                    </a:cubicBezTo>
                    <a:cubicBezTo>
                      <a:pt x="568" y="653"/>
                      <a:pt x="569" y="653"/>
                      <a:pt x="570" y="654"/>
                    </a:cubicBezTo>
                    <a:cubicBezTo>
                      <a:pt x="570" y="654"/>
                      <a:pt x="570" y="655"/>
                      <a:pt x="570" y="656"/>
                    </a:cubicBezTo>
                    <a:cubicBezTo>
                      <a:pt x="571" y="656"/>
                      <a:pt x="571" y="656"/>
                      <a:pt x="572" y="656"/>
                    </a:cubicBezTo>
                    <a:cubicBezTo>
                      <a:pt x="575" y="660"/>
                      <a:pt x="577" y="665"/>
                      <a:pt x="577" y="671"/>
                    </a:cubicBezTo>
                    <a:cubicBezTo>
                      <a:pt x="576" y="671"/>
                      <a:pt x="576" y="671"/>
                      <a:pt x="576" y="671"/>
                    </a:cubicBezTo>
                    <a:cubicBezTo>
                      <a:pt x="575" y="672"/>
                      <a:pt x="575" y="674"/>
                      <a:pt x="575" y="675"/>
                    </a:cubicBezTo>
                    <a:cubicBezTo>
                      <a:pt x="574" y="676"/>
                      <a:pt x="572" y="677"/>
                      <a:pt x="571" y="678"/>
                    </a:cubicBezTo>
                    <a:cubicBezTo>
                      <a:pt x="571" y="679"/>
                      <a:pt x="570" y="680"/>
                      <a:pt x="569" y="681"/>
                    </a:cubicBezTo>
                    <a:cubicBezTo>
                      <a:pt x="569" y="681"/>
                      <a:pt x="569" y="681"/>
                      <a:pt x="568" y="681"/>
                    </a:cubicBezTo>
                    <a:cubicBezTo>
                      <a:pt x="568" y="681"/>
                      <a:pt x="568" y="682"/>
                      <a:pt x="568" y="682"/>
                    </a:cubicBezTo>
                    <a:cubicBezTo>
                      <a:pt x="567" y="683"/>
                      <a:pt x="566" y="684"/>
                      <a:pt x="565" y="685"/>
                    </a:cubicBezTo>
                    <a:cubicBezTo>
                      <a:pt x="565" y="686"/>
                      <a:pt x="565" y="686"/>
                      <a:pt x="565" y="687"/>
                    </a:cubicBezTo>
                    <a:cubicBezTo>
                      <a:pt x="565" y="687"/>
                      <a:pt x="564" y="687"/>
                      <a:pt x="564" y="687"/>
                    </a:cubicBezTo>
                    <a:cubicBezTo>
                      <a:pt x="562" y="690"/>
                      <a:pt x="562" y="693"/>
                      <a:pt x="562" y="698"/>
                    </a:cubicBezTo>
                    <a:cubicBezTo>
                      <a:pt x="567" y="702"/>
                      <a:pt x="564" y="705"/>
                      <a:pt x="574" y="705"/>
                    </a:cubicBezTo>
                    <a:cubicBezTo>
                      <a:pt x="576" y="703"/>
                      <a:pt x="578" y="704"/>
                      <a:pt x="581" y="703"/>
                    </a:cubicBezTo>
                    <a:cubicBezTo>
                      <a:pt x="581" y="703"/>
                      <a:pt x="581" y="702"/>
                      <a:pt x="581" y="702"/>
                    </a:cubicBezTo>
                    <a:cubicBezTo>
                      <a:pt x="582" y="702"/>
                      <a:pt x="582" y="702"/>
                      <a:pt x="583" y="702"/>
                    </a:cubicBezTo>
                    <a:cubicBezTo>
                      <a:pt x="583" y="702"/>
                      <a:pt x="583" y="702"/>
                      <a:pt x="583" y="701"/>
                    </a:cubicBezTo>
                    <a:cubicBezTo>
                      <a:pt x="584" y="701"/>
                      <a:pt x="585" y="701"/>
                      <a:pt x="586" y="701"/>
                    </a:cubicBezTo>
                    <a:cubicBezTo>
                      <a:pt x="586" y="701"/>
                      <a:pt x="586" y="701"/>
                      <a:pt x="586" y="700"/>
                    </a:cubicBezTo>
                    <a:cubicBezTo>
                      <a:pt x="587" y="700"/>
                      <a:pt x="588" y="700"/>
                      <a:pt x="589" y="699"/>
                    </a:cubicBezTo>
                    <a:cubicBezTo>
                      <a:pt x="589" y="699"/>
                      <a:pt x="589" y="699"/>
                      <a:pt x="589" y="699"/>
                    </a:cubicBezTo>
                    <a:cubicBezTo>
                      <a:pt x="590" y="699"/>
                      <a:pt x="591" y="699"/>
                      <a:pt x="592" y="699"/>
                    </a:cubicBezTo>
                    <a:cubicBezTo>
                      <a:pt x="592" y="698"/>
                      <a:pt x="592" y="698"/>
                      <a:pt x="592" y="698"/>
                    </a:cubicBezTo>
                    <a:cubicBezTo>
                      <a:pt x="594" y="697"/>
                      <a:pt x="595" y="696"/>
                      <a:pt x="597" y="696"/>
                    </a:cubicBezTo>
                    <a:cubicBezTo>
                      <a:pt x="597" y="696"/>
                      <a:pt x="597" y="695"/>
                      <a:pt x="597" y="695"/>
                    </a:cubicBezTo>
                    <a:cubicBezTo>
                      <a:pt x="598" y="695"/>
                      <a:pt x="598" y="695"/>
                      <a:pt x="599" y="695"/>
                    </a:cubicBezTo>
                    <a:cubicBezTo>
                      <a:pt x="599" y="695"/>
                      <a:pt x="599" y="694"/>
                      <a:pt x="599" y="694"/>
                    </a:cubicBezTo>
                    <a:cubicBezTo>
                      <a:pt x="600" y="694"/>
                      <a:pt x="600" y="694"/>
                      <a:pt x="601" y="694"/>
                    </a:cubicBezTo>
                    <a:cubicBezTo>
                      <a:pt x="601" y="694"/>
                      <a:pt x="601" y="693"/>
                      <a:pt x="601" y="693"/>
                    </a:cubicBezTo>
                    <a:cubicBezTo>
                      <a:pt x="601" y="693"/>
                      <a:pt x="602" y="693"/>
                      <a:pt x="603" y="693"/>
                    </a:cubicBezTo>
                    <a:cubicBezTo>
                      <a:pt x="603" y="693"/>
                      <a:pt x="603" y="693"/>
                      <a:pt x="603" y="692"/>
                    </a:cubicBezTo>
                    <a:cubicBezTo>
                      <a:pt x="603" y="692"/>
                      <a:pt x="604" y="692"/>
                      <a:pt x="604" y="692"/>
                    </a:cubicBezTo>
                    <a:cubicBezTo>
                      <a:pt x="610" y="689"/>
                      <a:pt x="613" y="686"/>
                      <a:pt x="621" y="686"/>
                    </a:cubicBezTo>
                    <a:cubicBezTo>
                      <a:pt x="622" y="687"/>
                      <a:pt x="623" y="687"/>
                      <a:pt x="623" y="688"/>
                    </a:cubicBezTo>
                    <a:cubicBezTo>
                      <a:pt x="623" y="688"/>
                      <a:pt x="623" y="689"/>
                      <a:pt x="623" y="690"/>
                    </a:cubicBezTo>
                    <a:cubicBezTo>
                      <a:pt x="623" y="690"/>
                      <a:pt x="624" y="690"/>
                      <a:pt x="624" y="690"/>
                    </a:cubicBezTo>
                    <a:cubicBezTo>
                      <a:pt x="624" y="691"/>
                      <a:pt x="624" y="691"/>
                      <a:pt x="624" y="692"/>
                    </a:cubicBezTo>
                    <a:cubicBezTo>
                      <a:pt x="624" y="692"/>
                      <a:pt x="625" y="692"/>
                      <a:pt x="625" y="692"/>
                    </a:cubicBezTo>
                    <a:cubicBezTo>
                      <a:pt x="625" y="693"/>
                      <a:pt x="625" y="695"/>
                      <a:pt x="625" y="696"/>
                    </a:cubicBezTo>
                    <a:cubicBezTo>
                      <a:pt x="625" y="696"/>
                      <a:pt x="626" y="696"/>
                      <a:pt x="626" y="696"/>
                    </a:cubicBezTo>
                    <a:cubicBezTo>
                      <a:pt x="626" y="699"/>
                      <a:pt x="626" y="702"/>
                      <a:pt x="626" y="705"/>
                    </a:cubicBezTo>
                    <a:cubicBezTo>
                      <a:pt x="626" y="705"/>
                      <a:pt x="626" y="705"/>
                      <a:pt x="627" y="705"/>
                    </a:cubicBezTo>
                    <a:cubicBezTo>
                      <a:pt x="627" y="706"/>
                      <a:pt x="627" y="708"/>
                      <a:pt x="628" y="709"/>
                    </a:cubicBezTo>
                    <a:cubicBezTo>
                      <a:pt x="630" y="710"/>
                      <a:pt x="633" y="710"/>
                      <a:pt x="636" y="710"/>
                    </a:cubicBezTo>
                    <a:cubicBezTo>
                      <a:pt x="638" y="708"/>
                      <a:pt x="640" y="708"/>
                      <a:pt x="643" y="707"/>
                    </a:cubicBezTo>
                    <a:cubicBezTo>
                      <a:pt x="643" y="706"/>
                      <a:pt x="643" y="706"/>
                      <a:pt x="643" y="706"/>
                    </a:cubicBezTo>
                    <a:cubicBezTo>
                      <a:pt x="644" y="706"/>
                      <a:pt x="644" y="706"/>
                      <a:pt x="645" y="706"/>
                    </a:cubicBezTo>
                    <a:cubicBezTo>
                      <a:pt x="645" y="705"/>
                      <a:pt x="645" y="705"/>
                      <a:pt x="645" y="705"/>
                    </a:cubicBezTo>
                    <a:cubicBezTo>
                      <a:pt x="647" y="704"/>
                      <a:pt x="649" y="703"/>
                      <a:pt x="652" y="702"/>
                    </a:cubicBezTo>
                    <a:cubicBezTo>
                      <a:pt x="652" y="705"/>
                      <a:pt x="653" y="707"/>
                      <a:pt x="654" y="709"/>
                    </a:cubicBezTo>
                    <a:cubicBezTo>
                      <a:pt x="655" y="710"/>
                      <a:pt x="655" y="710"/>
                      <a:pt x="656" y="710"/>
                    </a:cubicBezTo>
                    <a:cubicBezTo>
                      <a:pt x="656" y="711"/>
                      <a:pt x="656" y="711"/>
                      <a:pt x="656" y="711"/>
                    </a:cubicBezTo>
                    <a:cubicBezTo>
                      <a:pt x="657" y="711"/>
                      <a:pt x="658" y="711"/>
                      <a:pt x="659" y="711"/>
                    </a:cubicBezTo>
                    <a:cubicBezTo>
                      <a:pt x="659" y="711"/>
                      <a:pt x="659" y="712"/>
                      <a:pt x="659" y="712"/>
                    </a:cubicBezTo>
                    <a:cubicBezTo>
                      <a:pt x="661" y="712"/>
                      <a:pt x="662" y="712"/>
                      <a:pt x="664" y="712"/>
                    </a:cubicBezTo>
                    <a:cubicBezTo>
                      <a:pt x="664" y="712"/>
                      <a:pt x="664" y="713"/>
                      <a:pt x="664" y="713"/>
                    </a:cubicBezTo>
                    <a:cubicBezTo>
                      <a:pt x="664" y="713"/>
                      <a:pt x="665" y="713"/>
                      <a:pt x="666" y="713"/>
                    </a:cubicBezTo>
                    <a:cubicBezTo>
                      <a:pt x="669" y="714"/>
                      <a:pt x="672" y="716"/>
                      <a:pt x="673" y="719"/>
                    </a:cubicBezTo>
                    <a:cubicBezTo>
                      <a:pt x="673" y="719"/>
                      <a:pt x="673" y="719"/>
                      <a:pt x="673" y="719"/>
                    </a:cubicBezTo>
                    <a:cubicBezTo>
                      <a:pt x="673" y="720"/>
                      <a:pt x="673" y="721"/>
                      <a:pt x="673" y="722"/>
                    </a:cubicBezTo>
                    <a:cubicBezTo>
                      <a:pt x="674" y="722"/>
                      <a:pt x="674" y="722"/>
                      <a:pt x="674" y="722"/>
                    </a:cubicBezTo>
                    <a:cubicBezTo>
                      <a:pt x="674" y="723"/>
                      <a:pt x="674" y="724"/>
                      <a:pt x="674" y="725"/>
                    </a:cubicBezTo>
                    <a:cubicBezTo>
                      <a:pt x="675" y="725"/>
                      <a:pt x="675" y="725"/>
                      <a:pt x="675" y="725"/>
                    </a:cubicBezTo>
                    <a:cubicBezTo>
                      <a:pt x="675" y="727"/>
                      <a:pt x="675" y="729"/>
                      <a:pt x="675" y="731"/>
                    </a:cubicBezTo>
                    <a:cubicBezTo>
                      <a:pt x="676" y="731"/>
                      <a:pt x="676" y="731"/>
                      <a:pt x="676" y="731"/>
                    </a:cubicBezTo>
                    <a:cubicBezTo>
                      <a:pt x="676" y="733"/>
                      <a:pt x="676" y="735"/>
                      <a:pt x="676" y="737"/>
                    </a:cubicBezTo>
                    <a:cubicBezTo>
                      <a:pt x="676" y="737"/>
                      <a:pt x="677" y="737"/>
                      <a:pt x="677" y="737"/>
                    </a:cubicBezTo>
                    <a:cubicBezTo>
                      <a:pt x="677" y="739"/>
                      <a:pt x="677" y="740"/>
                      <a:pt x="677" y="742"/>
                    </a:cubicBezTo>
                    <a:cubicBezTo>
                      <a:pt x="677" y="742"/>
                      <a:pt x="678" y="742"/>
                      <a:pt x="678" y="742"/>
                    </a:cubicBezTo>
                    <a:cubicBezTo>
                      <a:pt x="678" y="743"/>
                      <a:pt x="678" y="743"/>
                      <a:pt x="678" y="744"/>
                    </a:cubicBezTo>
                    <a:cubicBezTo>
                      <a:pt x="678" y="744"/>
                      <a:pt x="679" y="744"/>
                      <a:pt x="679" y="744"/>
                    </a:cubicBezTo>
                    <a:cubicBezTo>
                      <a:pt x="679" y="745"/>
                      <a:pt x="679" y="746"/>
                      <a:pt x="679" y="747"/>
                    </a:cubicBezTo>
                    <a:cubicBezTo>
                      <a:pt x="679" y="747"/>
                      <a:pt x="679" y="747"/>
                      <a:pt x="680" y="747"/>
                    </a:cubicBezTo>
                    <a:cubicBezTo>
                      <a:pt x="680" y="748"/>
                      <a:pt x="680" y="749"/>
                      <a:pt x="680" y="750"/>
                    </a:cubicBezTo>
                    <a:cubicBezTo>
                      <a:pt x="680" y="750"/>
                      <a:pt x="680" y="750"/>
                      <a:pt x="681" y="750"/>
                    </a:cubicBezTo>
                    <a:cubicBezTo>
                      <a:pt x="681" y="750"/>
                      <a:pt x="681" y="751"/>
                      <a:pt x="681" y="751"/>
                    </a:cubicBezTo>
                    <a:cubicBezTo>
                      <a:pt x="681" y="751"/>
                      <a:pt x="681" y="751"/>
                      <a:pt x="681" y="751"/>
                    </a:cubicBezTo>
                    <a:cubicBezTo>
                      <a:pt x="681" y="752"/>
                      <a:pt x="681" y="753"/>
                      <a:pt x="681" y="753"/>
                    </a:cubicBezTo>
                    <a:cubicBezTo>
                      <a:pt x="682" y="754"/>
                      <a:pt x="683" y="754"/>
                      <a:pt x="683" y="754"/>
                    </a:cubicBezTo>
                    <a:cubicBezTo>
                      <a:pt x="683" y="755"/>
                      <a:pt x="683" y="755"/>
                      <a:pt x="683" y="756"/>
                    </a:cubicBezTo>
                    <a:cubicBezTo>
                      <a:pt x="687" y="760"/>
                      <a:pt x="690" y="764"/>
                      <a:pt x="694" y="768"/>
                    </a:cubicBezTo>
                    <a:cubicBezTo>
                      <a:pt x="695" y="768"/>
                      <a:pt x="695" y="768"/>
                      <a:pt x="696" y="768"/>
                    </a:cubicBezTo>
                    <a:cubicBezTo>
                      <a:pt x="696" y="768"/>
                      <a:pt x="696" y="769"/>
                      <a:pt x="697" y="769"/>
                    </a:cubicBezTo>
                    <a:cubicBezTo>
                      <a:pt x="697" y="769"/>
                      <a:pt x="698" y="769"/>
                      <a:pt x="699" y="769"/>
                    </a:cubicBezTo>
                    <a:cubicBezTo>
                      <a:pt x="699" y="770"/>
                      <a:pt x="699" y="771"/>
                      <a:pt x="699" y="771"/>
                    </a:cubicBezTo>
                    <a:cubicBezTo>
                      <a:pt x="700" y="771"/>
                      <a:pt x="701" y="771"/>
                      <a:pt x="701" y="771"/>
                    </a:cubicBezTo>
                    <a:cubicBezTo>
                      <a:pt x="701" y="772"/>
                      <a:pt x="701" y="772"/>
                      <a:pt x="701" y="772"/>
                    </a:cubicBezTo>
                    <a:cubicBezTo>
                      <a:pt x="702" y="772"/>
                      <a:pt x="702" y="772"/>
                      <a:pt x="703" y="772"/>
                    </a:cubicBezTo>
                    <a:cubicBezTo>
                      <a:pt x="703" y="772"/>
                      <a:pt x="703" y="773"/>
                      <a:pt x="703" y="773"/>
                    </a:cubicBezTo>
                    <a:cubicBezTo>
                      <a:pt x="704" y="773"/>
                      <a:pt x="704" y="774"/>
                      <a:pt x="705" y="774"/>
                    </a:cubicBezTo>
                    <a:cubicBezTo>
                      <a:pt x="705" y="775"/>
                      <a:pt x="705" y="775"/>
                      <a:pt x="705" y="776"/>
                    </a:cubicBezTo>
                    <a:cubicBezTo>
                      <a:pt x="705" y="776"/>
                      <a:pt x="706" y="776"/>
                      <a:pt x="707" y="777"/>
                    </a:cubicBezTo>
                    <a:cubicBezTo>
                      <a:pt x="707" y="778"/>
                      <a:pt x="707" y="778"/>
                      <a:pt x="707" y="779"/>
                    </a:cubicBezTo>
                    <a:cubicBezTo>
                      <a:pt x="710" y="789"/>
                      <a:pt x="709" y="804"/>
                      <a:pt x="709" y="817"/>
                    </a:cubicBezTo>
                    <a:cubicBezTo>
                      <a:pt x="709" y="824"/>
                      <a:pt x="709" y="832"/>
                      <a:pt x="709" y="839"/>
                    </a:cubicBezTo>
                    <a:cubicBezTo>
                      <a:pt x="711" y="847"/>
                      <a:pt x="712" y="856"/>
                      <a:pt x="709" y="864"/>
                    </a:cubicBezTo>
                    <a:cubicBezTo>
                      <a:pt x="709" y="865"/>
                      <a:pt x="709" y="866"/>
                      <a:pt x="709" y="867"/>
                    </a:cubicBezTo>
                    <a:cubicBezTo>
                      <a:pt x="703" y="884"/>
                      <a:pt x="693" y="895"/>
                      <a:pt x="688" y="913"/>
                    </a:cubicBezTo>
                    <a:cubicBezTo>
                      <a:pt x="687" y="916"/>
                      <a:pt x="688" y="921"/>
                      <a:pt x="689" y="923"/>
                    </a:cubicBezTo>
                    <a:cubicBezTo>
                      <a:pt x="689" y="924"/>
                      <a:pt x="689" y="926"/>
                      <a:pt x="689" y="927"/>
                    </a:cubicBezTo>
                    <a:cubicBezTo>
                      <a:pt x="689" y="927"/>
                      <a:pt x="689" y="927"/>
                      <a:pt x="690" y="927"/>
                    </a:cubicBezTo>
                    <a:cubicBezTo>
                      <a:pt x="690" y="928"/>
                      <a:pt x="690" y="929"/>
                      <a:pt x="690" y="930"/>
                    </a:cubicBezTo>
                    <a:cubicBezTo>
                      <a:pt x="690" y="930"/>
                      <a:pt x="690" y="930"/>
                      <a:pt x="690" y="930"/>
                    </a:cubicBezTo>
                    <a:cubicBezTo>
                      <a:pt x="690" y="931"/>
                      <a:pt x="690" y="932"/>
                      <a:pt x="690" y="933"/>
                    </a:cubicBezTo>
                    <a:cubicBezTo>
                      <a:pt x="691" y="933"/>
                      <a:pt x="691" y="933"/>
                      <a:pt x="691" y="933"/>
                    </a:cubicBezTo>
                    <a:cubicBezTo>
                      <a:pt x="691" y="934"/>
                      <a:pt x="691" y="934"/>
                      <a:pt x="691" y="935"/>
                    </a:cubicBezTo>
                    <a:cubicBezTo>
                      <a:pt x="692" y="935"/>
                      <a:pt x="692" y="935"/>
                      <a:pt x="692" y="935"/>
                    </a:cubicBezTo>
                    <a:cubicBezTo>
                      <a:pt x="692" y="936"/>
                      <a:pt x="692" y="937"/>
                      <a:pt x="692" y="937"/>
                    </a:cubicBezTo>
                    <a:cubicBezTo>
                      <a:pt x="693" y="937"/>
                      <a:pt x="693" y="937"/>
                      <a:pt x="693" y="937"/>
                    </a:cubicBezTo>
                    <a:cubicBezTo>
                      <a:pt x="693" y="938"/>
                      <a:pt x="693" y="939"/>
                      <a:pt x="693" y="940"/>
                    </a:cubicBezTo>
                    <a:cubicBezTo>
                      <a:pt x="693" y="940"/>
                      <a:pt x="694" y="940"/>
                      <a:pt x="694" y="940"/>
                    </a:cubicBezTo>
                    <a:cubicBezTo>
                      <a:pt x="694" y="940"/>
                      <a:pt x="694" y="941"/>
                      <a:pt x="694" y="942"/>
                    </a:cubicBezTo>
                    <a:cubicBezTo>
                      <a:pt x="694" y="942"/>
                      <a:pt x="695" y="942"/>
                      <a:pt x="695" y="942"/>
                    </a:cubicBezTo>
                    <a:cubicBezTo>
                      <a:pt x="695" y="943"/>
                      <a:pt x="695" y="943"/>
                      <a:pt x="695" y="944"/>
                    </a:cubicBezTo>
                    <a:cubicBezTo>
                      <a:pt x="695" y="944"/>
                      <a:pt x="696" y="944"/>
                      <a:pt x="696" y="944"/>
                    </a:cubicBezTo>
                    <a:cubicBezTo>
                      <a:pt x="696" y="945"/>
                      <a:pt x="696" y="946"/>
                      <a:pt x="696" y="946"/>
                    </a:cubicBezTo>
                    <a:cubicBezTo>
                      <a:pt x="696" y="946"/>
                      <a:pt x="696" y="946"/>
                      <a:pt x="697" y="946"/>
                    </a:cubicBezTo>
                    <a:cubicBezTo>
                      <a:pt x="697" y="947"/>
                      <a:pt x="697" y="948"/>
                      <a:pt x="697" y="949"/>
                    </a:cubicBezTo>
                    <a:cubicBezTo>
                      <a:pt x="697" y="949"/>
                      <a:pt x="697" y="949"/>
                      <a:pt x="698" y="949"/>
                    </a:cubicBezTo>
                    <a:cubicBezTo>
                      <a:pt x="699" y="953"/>
                      <a:pt x="700" y="960"/>
                      <a:pt x="699" y="964"/>
                    </a:cubicBezTo>
                    <a:cubicBezTo>
                      <a:pt x="698" y="964"/>
                      <a:pt x="698" y="964"/>
                      <a:pt x="698" y="964"/>
                    </a:cubicBezTo>
                    <a:cubicBezTo>
                      <a:pt x="697" y="965"/>
                      <a:pt x="697" y="966"/>
                      <a:pt x="697" y="968"/>
                    </a:cubicBezTo>
                    <a:cubicBezTo>
                      <a:pt x="696" y="968"/>
                      <a:pt x="696" y="968"/>
                      <a:pt x="695" y="969"/>
                    </a:cubicBezTo>
                    <a:cubicBezTo>
                      <a:pt x="695" y="969"/>
                      <a:pt x="695" y="970"/>
                      <a:pt x="695" y="970"/>
                    </a:cubicBezTo>
                    <a:cubicBezTo>
                      <a:pt x="694" y="971"/>
                      <a:pt x="694" y="971"/>
                      <a:pt x="693" y="971"/>
                    </a:cubicBezTo>
                    <a:cubicBezTo>
                      <a:pt x="693" y="972"/>
                      <a:pt x="693" y="972"/>
                      <a:pt x="693" y="973"/>
                    </a:cubicBezTo>
                    <a:cubicBezTo>
                      <a:pt x="690" y="976"/>
                      <a:pt x="687" y="978"/>
                      <a:pt x="684" y="981"/>
                    </a:cubicBezTo>
                    <a:cubicBezTo>
                      <a:pt x="683" y="983"/>
                      <a:pt x="682" y="984"/>
                      <a:pt x="681" y="986"/>
                    </a:cubicBezTo>
                    <a:cubicBezTo>
                      <a:pt x="680" y="986"/>
                      <a:pt x="679" y="986"/>
                      <a:pt x="679" y="986"/>
                    </a:cubicBezTo>
                    <a:cubicBezTo>
                      <a:pt x="678" y="987"/>
                      <a:pt x="677" y="988"/>
                      <a:pt x="676" y="989"/>
                    </a:cubicBezTo>
                    <a:cubicBezTo>
                      <a:pt x="676" y="989"/>
                      <a:pt x="675" y="989"/>
                      <a:pt x="674" y="989"/>
                    </a:cubicBezTo>
                    <a:cubicBezTo>
                      <a:pt x="674" y="990"/>
                      <a:pt x="673" y="991"/>
                      <a:pt x="673" y="992"/>
                    </a:cubicBezTo>
                    <a:cubicBezTo>
                      <a:pt x="672" y="992"/>
                      <a:pt x="671" y="992"/>
                      <a:pt x="671" y="992"/>
                    </a:cubicBezTo>
                    <a:cubicBezTo>
                      <a:pt x="670" y="993"/>
                      <a:pt x="670" y="994"/>
                      <a:pt x="669" y="995"/>
                    </a:cubicBezTo>
                    <a:cubicBezTo>
                      <a:pt x="668" y="995"/>
                      <a:pt x="668" y="995"/>
                      <a:pt x="667" y="995"/>
                    </a:cubicBezTo>
                    <a:cubicBezTo>
                      <a:pt x="667" y="995"/>
                      <a:pt x="667" y="996"/>
                      <a:pt x="666" y="996"/>
                    </a:cubicBezTo>
                    <a:cubicBezTo>
                      <a:pt x="666" y="996"/>
                      <a:pt x="665" y="996"/>
                      <a:pt x="664" y="996"/>
                    </a:cubicBezTo>
                    <a:cubicBezTo>
                      <a:pt x="664" y="997"/>
                      <a:pt x="664" y="998"/>
                      <a:pt x="664" y="998"/>
                    </a:cubicBezTo>
                    <a:cubicBezTo>
                      <a:pt x="663" y="998"/>
                      <a:pt x="662" y="998"/>
                      <a:pt x="662" y="998"/>
                    </a:cubicBezTo>
                    <a:cubicBezTo>
                      <a:pt x="661" y="999"/>
                      <a:pt x="661" y="999"/>
                      <a:pt x="661" y="1000"/>
                    </a:cubicBezTo>
                    <a:cubicBezTo>
                      <a:pt x="660" y="1000"/>
                      <a:pt x="660" y="1000"/>
                      <a:pt x="659" y="1000"/>
                    </a:cubicBezTo>
                    <a:cubicBezTo>
                      <a:pt x="659" y="1001"/>
                      <a:pt x="658" y="1001"/>
                      <a:pt x="658" y="1002"/>
                    </a:cubicBezTo>
                    <a:cubicBezTo>
                      <a:pt x="658" y="1002"/>
                      <a:pt x="657" y="1002"/>
                      <a:pt x="656" y="1002"/>
                    </a:cubicBezTo>
                    <a:cubicBezTo>
                      <a:pt x="656" y="1002"/>
                      <a:pt x="656" y="1002"/>
                      <a:pt x="656" y="1003"/>
                    </a:cubicBezTo>
                    <a:cubicBezTo>
                      <a:pt x="656" y="1003"/>
                      <a:pt x="655" y="1003"/>
                      <a:pt x="655" y="1003"/>
                    </a:cubicBezTo>
                    <a:cubicBezTo>
                      <a:pt x="654" y="1003"/>
                      <a:pt x="654" y="1004"/>
                      <a:pt x="654" y="1004"/>
                    </a:cubicBezTo>
                    <a:cubicBezTo>
                      <a:pt x="652" y="1005"/>
                      <a:pt x="652" y="1004"/>
                      <a:pt x="650" y="1006"/>
                    </a:cubicBezTo>
                    <a:cubicBezTo>
                      <a:pt x="648" y="1006"/>
                      <a:pt x="646" y="1004"/>
                      <a:pt x="644" y="1004"/>
                    </a:cubicBezTo>
                    <a:cubicBezTo>
                      <a:pt x="640" y="1002"/>
                      <a:pt x="633" y="1005"/>
                      <a:pt x="631" y="1006"/>
                    </a:cubicBezTo>
                    <a:cubicBezTo>
                      <a:pt x="629" y="1007"/>
                      <a:pt x="628" y="1007"/>
                      <a:pt x="626" y="1007"/>
                    </a:cubicBezTo>
                    <a:cubicBezTo>
                      <a:pt x="626" y="1007"/>
                      <a:pt x="626" y="1008"/>
                      <a:pt x="626" y="1008"/>
                    </a:cubicBezTo>
                    <a:cubicBezTo>
                      <a:pt x="625" y="1008"/>
                      <a:pt x="625" y="1008"/>
                      <a:pt x="624" y="1008"/>
                    </a:cubicBezTo>
                    <a:cubicBezTo>
                      <a:pt x="624" y="1008"/>
                      <a:pt x="624" y="1009"/>
                      <a:pt x="624" y="1009"/>
                    </a:cubicBezTo>
                    <a:cubicBezTo>
                      <a:pt x="622" y="1009"/>
                      <a:pt x="620" y="1009"/>
                      <a:pt x="619" y="1010"/>
                    </a:cubicBezTo>
                    <a:cubicBezTo>
                      <a:pt x="619" y="1010"/>
                      <a:pt x="619" y="1010"/>
                      <a:pt x="619" y="1011"/>
                    </a:cubicBezTo>
                    <a:cubicBezTo>
                      <a:pt x="618" y="1011"/>
                      <a:pt x="618" y="1011"/>
                      <a:pt x="617" y="1011"/>
                    </a:cubicBezTo>
                    <a:cubicBezTo>
                      <a:pt x="617" y="1011"/>
                      <a:pt x="617" y="1011"/>
                      <a:pt x="617" y="1012"/>
                    </a:cubicBezTo>
                    <a:cubicBezTo>
                      <a:pt x="616" y="1012"/>
                      <a:pt x="615" y="1012"/>
                      <a:pt x="614" y="1012"/>
                    </a:cubicBezTo>
                    <a:cubicBezTo>
                      <a:pt x="614" y="1012"/>
                      <a:pt x="614" y="1012"/>
                      <a:pt x="614" y="1012"/>
                    </a:cubicBezTo>
                    <a:cubicBezTo>
                      <a:pt x="614" y="1012"/>
                      <a:pt x="613" y="1012"/>
                      <a:pt x="612" y="1012"/>
                    </a:cubicBezTo>
                    <a:cubicBezTo>
                      <a:pt x="612" y="1013"/>
                      <a:pt x="612" y="1013"/>
                      <a:pt x="612" y="1013"/>
                    </a:cubicBezTo>
                    <a:cubicBezTo>
                      <a:pt x="611" y="1014"/>
                      <a:pt x="609" y="1014"/>
                      <a:pt x="607" y="1014"/>
                    </a:cubicBezTo>
                    <a:cubicBezTo>
                      <a:pt x="607" y="1015"/>
                      <a:pt x="607" y="1015"/>
                      <a:pt x="607" y="1015"/>
                    </a:cubicBezTo>
                    <a:cubicBezTo>
                      <a:pt x="606" y="1015"/>
                      <a:pt x="606" y="1015"/>
                      <a:pt x="605" y="1015"/>
                    </a:cubicBezTo>
                    <a:cubicBezTo>
                      <a:pt x="605" y="1015"/>
                      <a:pt x="605" y="1016"/>
                      <a:pt x="605" y="1016"/>
                    </a:cubicBezTo>
                    <a:cubicBezTo>
                      <a:pt x="604" y="1016"/>
                      <a:pt x="603" y="1016"/>
                      <a:pt x="603" y="1016"/>
                    </a:cubicBezTo>
                    <a:cubicBezTo>
                      <a:pt x="603" y="1016"/>
                      <a:pt x="603" y="1017"/>
                      <a:pt x="603" y="1017"/>
                    </a:cubicBezTo>
                    <a:cubicBezTo>
                      <a:pt x="602" y="1017"/>
                      <a:pt x="601" y="1017"/>
                      <a:pt x="600" y="1017"/>
                    </a:cubicBezTo>
                    <a:cubicBezTo>
                      <a:pt x="597" y="1018"/>
                      <a:pt x="586" y="1022"/>
                      <a:pt x="582" y="1019"/>
                    </a:cubicBezTo>
                    <a:cubicBezTo>
                      <a:pt x="578" y="1018"/>
                      <a:pt x="579" y="1016"/>
                      <a:pt x="577" y="1014"/>
                    </a:cubicBezTo>
                    <a:cubicBezTo>
                      <a:pt x="576" y="1014"/>
                      <a:pt x="575" y="1014"/>
                      <a:pt x="575" y="1014"/>
                    </a:cubicBezTo>
                    <a:cubicBezTo>
                      <a:pt x="574" y="1014"/>
                      <a:pt x="574" y="1013"/>
                      <a:pt x="574" y="1012"/>
                    </a:cubicBezTo>
                    <a:cubicBezTo>
                      <a:pt x="574" y="1012"/>
                      <a:pt x="573" y="1012"/>
                      <a:pt x="573" y="1012"/>
                    </a:cubicBezTo>
                    <a:cubicBezTo>
                      <a:pt x="573" y="1012"/>
                      <a:pt x="572" y="1011"/>
                      <a:pt x="572" y="1011"/>
                    </a:cubicBezTo>
                    <a:cubicBezTo>
                      <a:pt x="571" y="1011"/>
                      <a:pt x="571" y="1011"/>
                      <a:pt x="570" y="1011"/>
                    </a:cubicBezTo>
                    <a:cubicBezTo>
                      <a:pt x="569" y="1009"/>
                      <a:pt x="568" y="1008"/>
                      <a:pt x="568" y="1007"/>
                    </a:cubicBezTo>
                    <a:cubicBezTo>
                      <a:pt x="567" y="1007"/>
                      <a:pt x="566" y="1007"/>
                      <a:pt x="566" y="1007"/>
                    </a:cubicBezTo>
                    <a:cubicBezTo>
                      <a:pt x="564" y="1005"/>
                      <a:pt x="563" y="1004"/>
                      <a:pt x="561" y="1002"/>
                    </a:cubicBezTo>
                    <a:cubicBezTo>
                      <a:pt x="561" y="1001"/>
                      <a:pt x="560" y="1001"/>
                      <a:pt x="560" y="1001"/>
                    </a:cubicBezTo>
                    <a:cubicBezTo>
                      <a:pt x="560" y="1000"/>
                      <a:pt x="560" y="1000"/>
                      <a:pt x="560" y="999"/>
                    </a:cubicBezTo>
                    <a:cubicBezTo>
                      <a:pt x="559" y="998"/>
                      <a:pt x="558" y="998"/>
                      <a:pt x="557" y="997"/>
                    </a:cubicBezTo>
                    <a:cubicBezTo>
                      <a:pt x="557" y="996"/>
                      <a:pt x="556" y="995"/>
                      <a:pt x="556" y="994"/>
                    </a:cubicBezTo>
                    <a:cubicBezTo>
                      <a:pt x="556" y="994"/>
                      <a:pt x="555" y="994"/>
                      <a:pt x="555" y="994"/>
                    </a:cubicBezTo>
                    <a:cubicBezTo>
                      <a:pt x="555" y="992"/>
                      <a:pt x="554" y="990"/>
                      <a:pt x="554" y="988"/>
                    </a:cubicBezTo>
                    <a:cubicBezTo>
                      <a:pt x="554" y="988"/>
                      <a:pt x="554" y="988"/>
                      <a:pt x="553" y="988"/>
                    </a:cubicBezTo>
                    <a:cubicBezTo>
                      <a:pt x="553" y="986"/>
                      <a:pt x="553" y="985"/>
                      <a:pt x="553" y="983"/>
                    </a:cubicBezTo>
                    <a:cubicBezTo>
                      <a:pt x="553" y="983"/>
                      <a:pt x="553" y="983"/>
                      <a:pt x="552" y="983"/>
                    </a:cubicBezTo>
                    <a:cubicBezTo>
                      <a:pt x="553" y="976"/>
                      <a:pt x="553" y="969"/>
                      <a:pt x="553" y="962"/>
                    </a:cubicBezTo>
                    <a:cubicBezTo>
                      <a:pt x="554" y="962"/>
                      <a:pt x="554" y="962"/>
                      <a:pt x="554" y="962"/>
                    </a:cubicBezTo>
                    <a:cubicBezTo>
                      <a:pt x="554" y="956"/>
                      <a:pt x="554" y="949"/>
                      <a:pt x="553" y="943"/>
                    </a:cubicBezTo>
                    <a:cubicBezTo>
                      <a:pt x="553" y="941"/>
                      <a:pt x="551" y="939"/>
                      <a:pt x="551" y="936"/>
                    </a:cubicBezTo>
                    <a:cubicBezTo>
                      <a:pt x="548" y="935"/>
                      <a:pt x="546" y="933"/>
                      <a:pt x="544" y="932"/>
                    </a:cubicBezTo>
                    <a:cubicBezTo>
                      <a:pt x="542" y="932"/>
                      <a:pt x="539" y="932"/>
                      <a:pt x="537" y="932"/>
                    </a:cubicBezTo>
                    <a:cubicBezTo>
                      <a:pt x="537" y="931"/>
                      <a:pt x="537" y="931"/>
                      <a:pt x="537" y="931"/>
                    </a:cubicBezTo>
                    <a:cubicBezTo>
                      <a:pt x="535" y="931"/>
                      <a:pt x="533" y="931"/>
                      <a:pt x="532" y="931"/>
                    </a:cubicBezTo>
                    <a:cubicBezTo>
                      <a:pt x="532" y="931"/>
                      <a:pt x="532" y="930"/>
                      <a:pt x="532" y="930"/>
                    </a:cubicBezTo>
                    <a:cubicBezTo>
                      <a:pt x="531" y="930"/>
                      <a:pt x="530" y="930"/>
                      <a:pt x="529" y="930"/>
                    </a:cubicBezTo>
                    <a:cubicBezTo>
                      <a:pt x="529" y="930"/>
                      <a:pt x="529" y="929"/>
                      <a:pt x="529" y="929"/>
                    </a:cubicBezTo>
                    <a:cubicBezTo>
                      <a:pt x="528" y="929"/>
                      <a:pt x="527" y="929"/>
                      <a:pt x="526" y="929"/>
                    </a:cubicBezTo>
                    <a:cubicBezTo>
                      <a:pt x="526" y="928"/>
                      <a:pt x="526" y="928"/>
                      <a:pt x="525" y="927"/>
                    </a:cubicBezTo>
                    <a:cubicBezTo>
                      <a:pt x="525" y="927"/>
                      <a:pt x="524" y="927"/>
                      <a:pt x="524" y="927"/>
                    </a:cubicBezTo>
                    <a:cubicBezTo>
                      <a:pt x="524" y="927"/>
                      <a:pt x="524" y="927"/>
                      <a:pt x="524" y="926"/>
                    </a:cubicBezTo>
                    <a:cubicBezTo>
                      <a:pt x="522" y="925"/>
                      <a:pt x="522" y="925"/>
                      <a:pt x="520" y="925"/>
                    </a:cubicBezTo>
                    <a:cubicBezTo>
                      <a:pt x="520" y="923"/>
                      <a:pt x="519" y="922"/>
                      <a:pt x="518" y="921"/>
                    </a:cubicBezTo>
                    <a:cubicBezTo>
                      <a:pt x="518" y="921"/>
                      <a:pt x="518" y="921"/>
                      <a:pt x="517" y="921"/>
                    </a:cubicBezTo>
                    <a:cubicBezTo>
                      <a:pt x="516" y="918"/>
                      <a:pt x="516" y="916"/>
                      <a:pt x="515" y="913"/>
                    </a:cubicBezTo>
                    <a:cubicBezTo>
                      <a:pt x="513" y="908"/>
                      <a:pt x="515" y="898"/>
                      <a:pt x="516" y="894"/>
                    </a:cubicBezTo>
                    <a:cubicBezTo>
                      <a:pt x="516" y="882"/>
                      <a:pt x="516" y="871"/>
                      <a:pt x="516" y="859"/>
                    </a:cubicBezTo>
                    <a:cubicBezTo>
                      <a:pt x="517" y="859"/>
                      <a:pt x="517" y="859"/>
                      <a:pt x="517" y="859"/>
                    </a:cubicBezTo>
                    <a:cubicBezTo>
                      <a:pt x="519" y="855"/>
                      <a:pt x="517" y="839"/>
                      <a:pt x="516" y="836"/>
                    </a:cubicBezTo>
                    <a:cubicBezTo>
                      <a:pt x="516" y="830"/>
                      <a:pt x="516" y="825"/>
                      <a:pt x="516" y="820"/>
                    </a:cubicBezTo>
                    <a:cubicBezTo>
                      <a:pt x="515" y="820"/>
                      <a:pt x="515" y="820"/>
                      <a:pt x="515" y="820"/>
                    </a:cubicBezTo>
                    <a:cubicBezTo>
                      <a:pt x="514" y="817"/>
                      <a:pt x="513" y="814"/>
                      <a:pt x="513" y="812"/>
                    </a:cubicBezTo>
                    <a:cubicBezTo>
                      <a:pt x="513" y="812"/>
                      <a:pt x="512" y="812"/>
                      <a:pt x="512" y="812"/>
                    </a:cubicBezTo>
                    <a:cubicBezTo>
                      <a:pt x="512" y="810"/>
                      <a:pt x="511" y="809"/>
                      <a:pt x="511" y="808"/>
                    </a:cubicBezTo>
                    <a:cubicBezTo>
                      <a:pt x="511" y="808"/>
                      <a:pt x="510" y="808"/>
                      <a:pt x="510" y="808"/>
                    </a:cubicBezTo>
                    <a:cubicBezTo>
                      <a:pt x="510" y="807"/>
                      <a:pt x="510" y="806"/>
                      <a:pt x="510" y="805"/>
                    </a:cubicBezTo>
                    <a:cubicBezTo>
                      <a:pt x="510" y="805"/>
                      <a:pt x="510" y="805"/>
                      <a:pt x="509" y="805"/>
                    </a:cubicBezTo>
                    <a:cubicBezTo>
                      <a:pt x="509" y="804"/>
                      <a:pt x="508" y="802"/>
                      <a:pt x="507" y="800"/>
                    </a:cubicBezTo>
                    <a:cubicBezTo>
                      <a:pt x="507" y="800"/>
                      <a:pt x="507" y="800"/>
                      <a:pt x="507" y="800"/>
                    </a:cubicBezTo>
                    <a:cubicBezTo>
                      <a:pt x="507" y="799"/>
                      <a:pt x="507" y="799"/>
                      <a:pt x="507" y="798"/>
                    </a:cubicBezTo>
                    <a:cubicBezTo>
                      <a:pt x="506" y="798"/>
                      <a:pt x="506" y="798"/>
                      <a:pt x="506" y="798"/>
                    </a:cubicBezTo>
                    <a:cubicBezTo>
                      <a:pt x="506" y="798"/>
                      <a:pt x="506" y="797"/>
                      <a:pt x="506" y="796"/>
                    </a:cubicBezTo>
                    <a:cubicBezTo>
                      <a:pt x="505" y="796"/>
                      <a:pt x="505" y="796"/>
                      <a:pt x="505" y="796"/>
                    </a:cubicBezTo>
                    <a:cubicBezTo>
                      <a:pt x="505" y="796"/>
                      <a:pt x="505" y="795"/>
                      <a:pt x="505" y="795"/>
                    </a:cubicBezTo>
                    <a:cubicBezTo>
                      <a:pt x="504" y="795"/>
                      <a:pt x="504" y="795"/>
                      <a:pt x="504" y="795"/>
                    </a:cubicBezTo>
                    <a:cubicBezTo>
                      <a:pt x="504" y="794"/>
                      <a:pt x="504" y="793"/>
                      <a:pt x="504" y="793"/>
                    </a:cubicBezTo>
                    <a:cubicBezTo>
                      <a:pt x="504" y="793"/>
                      <a:pt x="503" y="793"/>
                      <a:pt x="503" y="793"/>
                    </a:cubicBezTo>
                    <a:cubicBezTo>
                      <a:pt x="503" y="792"/>
                      <a:pt x="503" y="792"/>
                      <a:pt x="503" y="791"/>
                    </a:cubicBezTo>
                    <a:cubicBezTo>
                      <a:pt x="503" y="791"/>
                      <a:pt x="502" y="791"/>
                      <a:pt x="502" y="791"/>
                    </a:cubicBezTo>
                    <a:cubicBezTo>
                      <a:pt x="502" y="790"/>
                      <a:pt x="502" y="790"/>
                      <a:pt x="502" y="789"/>
                    </a:cubicBezTo>
                    <a:cubicBezTo>
                      <a:pt x="502" y="789"/>
                      <a:pt x="502" y="789"/>
                      <a:pt x="501" y="789"/>
                    </a:cubicBezTo>
                    <a:cubicBezTo>
                      <a:pt x="501" y="789"/>
                      <a:pt x="501" y="788"/>
                      <a:pt x="501" y="787"/>
                    </a:cubicBezTo>
                    <a:cubicBezTo>
                      <a:pt x="501" y="787"/>
                      <a:pt x="501" y="787"/>
                      <a:pt x="500" y="787"/>
                    </a:cubicBezTo>
                    <a:cubicBezTo>
                      <a:pt x="500" y="787"/>
                      <a:pt x="500" y="786"/>
                      <a:pt x="500" y="786"/>
                    </a:cubicBezTo>
                    <a:cubicBezTo>
                      <a:pt x="500" y="786"/>
                      <a:pt x="500" y="786"/>
                      <a:pt x="499" y="786"/>
                    </a:cubicBezTo>
                    <a:cubicBezTo>
                      <a:pt x="499" y="785"/>
                      <a:pt x="499" y="784"/>
                      <a:pt x="499" y="784"/>
                    </a:cubicBezTo>
                    <a:cubicBezTo>
                      <a:pt x="499" y="784"/>
                      <a:pt x="499" y="784"/>
                      <a:pt x="499" y="784"/>
                    </a:cubicBezTo>
                    <a:cubicBezTo>
                      <a:pt x="499" y="783"/>
                      <a:pt x="499" y="783"/>
                      <a:pt x="499" y="782"/>
                    </a:cubicBezTo>
                    <a:cubicBezTo>
                      <a:pt x="498" y="782"/>
                      <a:pt x="497" y="781"/>
                      <a:pt x="497" y="781"/>
                    </a:cubicBezTo>
                    <a:cubicBezTo>
                      <a:pt x="497" y="780"/>
                      <a:pt x="497" y="780"/>
                      <a:pt x="497" y="779"/>
                    </a:cubicBezTo>
                    <a:cubicBezTo>
                      <a:pt x="496" y="779"/>
                      <a:pt x="496" y="779"/>
                      <a:pt x="496" y="779"/>
                    </a:cubicBezTo>
                    <a:cubicBezTo>
                      <a:pt x="496" y="779"/>
                      <a:pt x="496" y="778"/>
                      <a:pt x="496" y="778"/>
                    </a:cubicBezTo>
                    <a:cubicBezTo>
                      <a:pt x="496" y="778"/>
                      <a:pt x="495" y="778"/>
                      <a:pt x="495" y="778"/>
                    </a:cubicBezTo>
                    <a:cubicBezTo>
                      <a:pt x="495" y="777"/>
                      <a:pt x="495" y="776"/>
                      <a:pt x="495" y="776"/>
                    </a:cubicBezTo>
                    <a:cubicBezTo>
                      <a:pt x="495" y="776"/>
                      <a:pt x="494" y="776"/>
                      <a:pt x="494" y="776"/>
                    </a:cubicBezTo>
                    <a:cubicBezTo>
                      <a:pt x="494" y="775"/>
                      <a:pt x="494" y="775"/>
                      <a:pt x="494" y="774"/>
                    </a:cubicBezTo>
                    <a:cubicBezTo>
                      <a:pt x="493" y="774"/>
                      <a:pt x="493" y="773"/>
                      <a:pt x="492" y="773"/>
                    </a:cubicBezTo>
                    <a:cubicBezTo>
                      <a:pt x="492" y="772"/>
                      <a:pt x="492" y="771"/>
                      <a:pt x="491" y="769"/>
                    </a:cubicBezTo>
                    <a:cubicBezTo>
                      <a:pt x="491" y="769"/>
                      <a:pt x="490" y="769"/>
                      <a:pt x="490" y="769"/>
                    </a:cubicBezTo>
                    <a:cubicBezTo>
                      <a:pt x="489" y="767"/>
                      <a:pt x="489" y="766"/>
                      <a:pt x="489" y="765"/>
                    </a:cubicBezTo>
                    <a:cubicBezTo>
                      <a:pt x="488" y="765"/>
                      <a:pt x="487" y="764"/>
                      <a:pt x="487" y="764"/>
                    </a:cubicBezTo>
                    <a:cubicBezTo>
                      <a:pt x="487" y="763"/>
                      <a:pt x="486" y="762"/>
                      <a:pt x="486" y="760"/>
                    </a:cubicBezTo>
                    <a:cubicBezTo>
                      <a:pt x="486" y="760"/>
                      <a:pt x="485" y="760"/>
                      <a:pt x="485" y="760"/>
                    </a:cubicBezTo>
                    <a:cubicBezTo>
                      <a:pt x="485" y="760"/>
                      <a:pt x="484" y="759"/>
                      <a:pt x="484" y="758"/>
                    </a:cubicBezTo>
                    <a:cubicBezTo>
                      <a:pt x="484" y="757"/>
                      <a:pt x="483" y="757"/>
                      <a:pt x="482" y="757"/>
                    </a:cubicBezTo>
                    <a:cubicBezTo>
                      <a:pt x="482" y="756"/>
                      <a:pt x="482" y="756"/>
                      <a:pt x="482" y="755"/>
                    </a:cubicBezTo>
                    <a:cubicBezTo>
                      <a:pt x="482" y="755"/>
                      <a:pt x="482" y="755"/>
                      <a:pt x="481" y="755"/>
                    </a:cubicBezTo>
                    <a:cubicBezTo>
                      <a:pt x="481" y="754"/>
                      <a:pt x="481" y="753"/>
                      <a:pt x="481" y="752"/>
                    </a:cubicBezTo>
                    <a:cubicBezTo>
                      <a:pt x="480" y="752"/>
                      <a:pt x="479" y="752"/>
                      <a:pt x="479" y="751"/>
                    </a:cubicBezTo>
                    <a:cubicBezTo>
                      <a:pt x="479" y="751"/>
                      <a:pt x="479" y="750"/>
                      <a:pt x="479" y="750"/>
                    </a:cubicBezTo>
                    <a:cubicBezTo>
                      <a:pt x="478" y="749"/>
                      <a:pt x="478" y="749"/>
                      <a:pt x="477" y="749"/>
                    </a:cubicBezTo>
                    <a:cubicBezTo>
                      <a:pt x="477" y="748"/>
                      <a:pt x="476" y="747"/>
                      <a:pt x="476" y="746"/>
                    </a:cubicBezTo>
                    <a:cubicBezTo>
                      <a:pt x="475" y="745"/>
                      <a:pt x="474" y="744"/>
                      <a:pt x="473" y="743"/>
                    </a:cubicBezTo>
                    <a:cubicBezTo>
                      <a:pt x="473" y="743"/>
                      <a:pt x="473" y="742"/>
                      <a:pt x="473" y="742"/>
                    </a:cubicBezTo>
                    <a:cubicBezTo>
                      <a:pt x="472" y="742"/>
                      <a:pt x="472" y="742"/>
                      <a:pt x="472" y="742"/>
                    </a:cubicBezTo>
                    <a:cubicBezTo>
                      <a:pt x="471" y="741"/>
                      <a:pt x="471" y="740"/>
                      <a:pt x="471" y="740"/>
                    </a:cubicBezTo>
                    <a:cubicBezTo>
                      <a:pt x="469" y="739"/>
                      <a:pt x="469" y="740"/>
                      <a:pt x="467" y="738"/>
                    </a:cubicBezTo>
                    <a:cubicBezTo>
                      <a:pt x="467" y="738"/>
                      <a:pt x="467" y="738"/>
                      <a:pt x="466" y="738"/>
                    </a:cubicBezTo>
                    <a:cubicBezTo>
                      <a:pt x="466" y="738"/>
                      <a:pt x="466" y="739"/>
                      <a:pt x="466" y="739"/>
                    </a:cubicBezTo>
                    <a:cubicBezTo>
                      <a:pt x="466" y="739"/>
                      <a:pt x="465" y="739"/>
                      <a:pt x="464" y="739"/>
                    </a:cubicBezTo>
                    <a:cubicBezTo>
                      <a:pt x="464" y="739"/>
                      <a:pt x="464" y="740"/>
                      <a:pt x="464" y="740"/>
                    </a:cubicBezTo>
                    <a:cubicBezTo>
                      <a:pt x="464" y="740"/>
                      <a:pt x="463" y="740"/>
                      <a:pt x="463" y="741"/>
                    </a:cubicBezTo>
                    <a:cubicBezTo>
                      <a:pt x="463" y="741"/>
                      <a:pt x="463" y="742"/>
                      <a:pt x="463" y="743"/>
                    </a:cubicBezTo>
                    <a:cubicBezTo>
                      <a:pt x="461" y="744"/>
                      <a:pt x="460" y="745"/>
                      <a:pt x="458" y="746"/>
                    </a:cubicBezTo>
                    <a:cubicBezTo>
                      <a:pt x="458" y="747"/>
                      <a:pt x="458" y="747"/>
                      <a:pt x="458" y="748"/>
                    </a:cubicBezTo>
                    <a:cubicBezTo>
                      <a:pt x="455" y="751"/>
                      <a:pt x="452" y="754"/>
                      <a:pt x="448" y="757"/>
                    </a:cubicBezTo>
                    <a:cubicBezTo>
                      <a:pt x="447" y="759"/>
                      <a:pt x="445" y="760"/>
                      <a:pt x="444" y="762"/>
                    </a:cubicBezTo>
                    <a:cubicBezTo>
                      <a:pt x="443" y="762"/>
                      <a:pt x="443" y="762"/>
                      <a:pt x="442" y="762"/>
                    </a:cubicBezTo>
                    <a:cubicBezTo>
                      <a:pt x="441" y="763"/>
                      <a:pt x="440" y="765"/>
                      <a:pt x="439" y="766"/>
                    </a:cubicBezTo>
                    <a:cubicBezTo>
                      <a:pt x="439" y="766"/>
                      <a:pt x="438" y="766"/>
                      <a:pt x="438" y="766"/>
                    </a:cubicBezTo>
                    <a:cubicBezTo>
                      <a:pt x="437" y="766"/>
                      <a:pt x="437" y="767"/>
                      <a:pt x="437" y="768"/>
                    </a:cubicBezTo>
                    <a:cubicBezTo>
                      <a:pt x="436" y="768"/>
                      <a:pt x="435" y="768"/>
                      <a:pt x="435" y="768"/>
                    </a:cubicBezTo>
                    <a:cubicBezTo>
                      <a:pt x="435" y="768"/>
                      <a:pt x="434" y="769"/>
                      <a:pt x="434" y="769"/>
                    </a:cubicBezTo>
                    <a:cubicBezTo>
                      <a:pt x="433" y="769"/>
                      <a:pt x="433" y="769"/>
                      <a:pt x="432" y="769"/>
                    </a:cubicBezTo>
                    <a:cubicBezTo>
                      <a:pt x="432" y="770"/>
                      <a:pt x="432" y="770"/>
                      <a:pt x="432" y="770"/>
                    </a:cubicBezTo>
                    <a:cubicBezTo>
                      <a:pt x="429" y="771"/>
                      <a:pt x="426" y="772"/>
                      <a:pt x="423" y="772"/>
                    </a:cubicBezTo>
                    <a:cubicBezTo>
                      <a:pt x="423" y="772"/>
                      <a:pt x="423" y="773"/>
                      <a:pt x="423" y="773"/>
                    </a:cubicBezTo>
                    <a:cubicBezTo>
                      <a:pt x="423" y="773"/>
                      <a:pt x="422" y="773"/>
                      <a:pt x="421" y="773"/>
                    </a:cubicBezTo>
                    <a:cubicBezTo>
                      <a:pt x="421" y="773"/>
                      <a:pt x="421" y="774"/>
                      <a:pt x="421" y="774"/>
                    </a:cubicBezTo>
                    <a:cubicBezTo>
                      <a:pt x="421" y="774"/>
                      <a:pt x="420" y="774"/>
                      <a:pt x="420" y="774"/>
                    </a:cubicBezTo>
                    <a:cubicBezTo>
                      <a:pt x="419" y="775"/>
                      <a:pt x="419" y="775"/>
                      <a:pt x="419" y="776"/>
                    </a:cubicBezTo>
                    <a:cubicBezTo>
                      <a:pt x="418" y="776"/>
                      <a:pt x="416" y="776"/>
                      <a:pt x="415" y="777"/>
                    </a:cubicBezTo>
                    <a:cubicBezTo>
                      <a:pt x="415" y="777"/>
                      <a:pt x="415" y="777"/>
                      <a:pt x="415" y="778"/>
                    </a:cubicBezTo>
                    <a:cubicBezTo>
                      <a:pt x="413" y="778"/>
                      <a:pt x="412" y="779"/>
                      <a:pt x="410" y="779"/>
                    </a:cubicBezTo>
                    <a:cubicBezTo>
                      <a:pt x="410" y="780"/>
                      <a:pt x="410" y="780"/>
                      <a:pt x="410" y="780"/>
                    </a:cubicBezTo>
                    <a:cubicBezTo>
                      <a:pt x="409" y="780"/>
                      <a:pt x="408" y="780"/>
                      <a:pt x="407" y="780"/>
                    </a:cubicBezTo>
                    <a:cubicBezTo>
                      <a:pt x="407" y="780"/>
                      <a:pt x="407" y="781"/>
                      <a:pt x="407" y="781"/>
                    </a:cubicBezTo>
                    <a:cubicBezTo>
                      <a:pt x="402" y="783"/>
                      <a:pt x="392" y="781"/>
                      <a:pt x="388" y="779"/>
                    </a:cubicBezTo>
                    <a:cubicBezTo>
                      <a:pt x="388" y="779"/>
                      <a:pt x="388" y="779"/>
                      <a:pt x="388" y="778"/>
                    </a:cubicBezTo>
                    <a:cubicBezTo>
                      <a:pt x="387" y="778"/>
                      <a:pt x="386" y="778"/>
                      <a:pt x="386" y="778"/>
                    </a:cubicBezTo>
                    <a:cubicBezTo>
                      <a:pt x="386" y="778"/>
                      <a:pt x="386" y="778"/>
                      <a:pt x="386" y="778"/>
                    </a:cubicBezTo>
                    <a:cubicBezTo>
                      <a:pt x="385" y="778"/>
                      <a:pt x="384" y="778"/>
                      <a:pt x="384" y="778"/>
                    </a:cubicBezTo>
                    <a:cubicBezTo>
                      <a:pt x="384" y="777"/>
                      <a:pt x="384" y="777"/>
                      <a:pt x="384" y="777"/>
                    </a:cubicBezTo>
                    <a:cubicBezTo>
                      <a:pt x="382" y="776"/>
                      <a:pt x="380" y="776"/>
                      <a:pt x="378" y="776"/>
                    </a:cubicBezTo>
                    <a:cubicBezTo>
                      <a:pt x="378" y="775"/>
                      <a:pt x="378" y="775"/>
                      <a:pt x="378" y="775"/>
                    </a:cubicBezTo>
                    <a:cubicBezTo>
                      <a:pt x="378" y="775"/>
                      <a:pt x="377" y="775"/>
                      <a:pt x="377" y="775"/>
                    </a:cubicBezTo>
                    <a:cubicBezTo>
                      <a:pt x="377" y="775"/>
                      <a:pt x="377" y="774"/>
                      <a:pt x="377" y="774"/>
                    </a:cubicBezTo>
                    <a:cubicBezTo>
                      <a:pt x="375" y="774"/>
                      <a:pt x="373" y="773"/>
                      <a:pt x="371" y="773"/>
                    </a:cubicBezTo>
                    <a:cubicBezTo>
                      <a:pt x="369" y="772"/>
                      <a:pt x="360" y="770"/>
                      <a:pt x="355" y="771"/>
                    </a:cubicBezTo>
                    <a:cubicBezTo>
                      <a:pt x="355" y="772"/>
                      <a:pt x="355" y="772"/>
                      <a:pt x="355" y="772"/>
                    </a:cubicBezTo>
                    <a:cubicBezTo>
                      <a:pt x="354" y="772"/>
                      <a:pt x="353" y="773"/>
                      <a:pt x="351" y="773"/>
                    </a:cubicBezTo>
                    <a:cubicBezTo>
                      <a:pt x="351" y="774"/>
                      <a:pt x="351" y="774"/>
                      <a:pt x="351" y="775"/>
                    </a:cubicBezTo>
                    <a:cubicBezTo>
                      <a:pt x="350" y="775"/>
                      <a:pt x="349" y="775"/>
                      <a:pt x="349" y="775"/>
                    </a:cubicBezTo>
                    <a:cubicBezTo>
                      <a:pt x="347" y="777"/>
                      <a:pt x="346" y="778"/>
                      <a:pt x="344" y="780"/>
                    </a:cubicBezTo>
                    <a:cubicBezTo>
                      <a:pt x="344" y="780"/>
                      <a:pt x="343" y="781"/>
                      <a:pt x="342" y="781"/>
                    </a:cubicBezTo>
                    <a:cubicBezTo>
                      <a:pt x="342" y="782"/>
                      <a:pt x="342" y="782"/>
                      <a:pt x="342" y="783"/>
                    </a:cubicBezTo>
                    <a:cubicBezTo>
                      <a:pt x="342" y="783"/>
                      <a:pt x="341" y="783"/>
                      <a:pt x="341" y="784"/>
                    </a:cubicBezTo>
                    <a:cubicBezTo>
                      <a:pt x="340" y="785"/>
                      <a:pt x="339" y="786"/>
                      <a:pt x="338" y="787"/>
                    </a:cubicBezTo>
                    <a:cubicBezTo>
                      <a:pt x="337" y="787"/>
                      <a:pt x="337" y="787"/>
                      <a:pt x="336" y="787"/>
                    </a:cubicBezTo>
                    <a:cubicBezTo>
                      <a:pt x="335" y="789"/>
                      <a:pt x="334" y="790"/>
                      <a:pt x="333" y="792"/>
                    </a:cubicBezTo>
                    <a:cubicBezTo>
                      <a:pt x="332" y="792"/>
                      <a:pt x="331" y="792"/>
                      <a:pt x="331" y="792"/>
                    </a:cubicBezTo>
                    <a:cubicBezTo>
                      <a:pt x="330" y="792"/>
                      <a:pt x="330" y="793"/>
                      <a:pt x="330" y="794"/>
                    </a:cubicBezTo>
                    <a:cubicBezTo>
                      <a:pt x="329" y="794"/>
                      <a:pt x="328" y="794"/>
                      <a:pt x="326" y="795"/>
                    </a:cubicBezTo>
                    <a:cubicBezTo>
                      <a:pt x="326" y="795"/>
                      <a:pt x="326" y="796"/>
                      <a:pt x="325" y="796"/>
                    </a:cubicBezTo>
                    <a:cubicBezTo>
                      <a:pt x="324" y="797"/>
                      <a:pt x="322" y="797"/>
                      <a:pt x="321" y="797"/>
                    </a:cubicBezTo>
                    <a:cubicBezTo>
                      <a:pt x="321" y="798"/>
                      <a:pt x="321" y="798"/>
                      <a:pt x="321" y="798"/>
                    </a:cubicBezTo>
                    <a:cubicBezTo>
                      <a:pt x="320" y="798"/>
                      <a:pt x="320" y="798"/>
                      <a:pt x="319" y="798"/>
                    </a:cubicBezTo>
                    <a:cubicBezTo>
                      <a:pt x="319" y="798"/>
                      <a:pt x="319" y="799"/>
                      <a:pt x="319" y="799"/>
                    </a:cubicBezTo>
                    <a:cubicBezTo>
                      <a:pt x="318" y="799"/>
                      <a:pt x="317" y="799"/>
                      <a:pt x="316" y="799"/>
                    </a:cubicBezTo>
                    <a:cubicBezTo>
                      <a:pt x="316" y="799"/>
                      <a:pt x="316" y="800"/>
                      <a:pt x="316" y="800"/>
                    </a:cubicBezTo>
                    <a:cubicBezTo>
                      <a:pt x="315" y="800"/>
                      <a:pt x="314" y="800"/>
                      <a:pt x="313" y="800"/>
                    </a:cubicBezTo>
                    <a:cubicBezTo>
                      <a:pt x="313" y="800"/>
                      <a:pt x="313" y="801"/>
                      <a:pt x="313" y="801"/>
                    </a:cubicBezTo>
                    <a:cubicBezTo>
                      <a:pt x="305" y="803"/>
                      <a:pt x="292" y="798"/>
                      <a:pt x="289" y="795"/>
                    </a:cubicBezTo>
                    <a:cubicBezTo>
                      <a:pt x="288" y="795"/>
                      <a:pt x="287" y="794"/>
                      <a:pt x="287" y="793"/>
                    </a:cubicBezTo>
                    <a:cubicBezTo>
                      <a:pt x="286" y="793"/>
                      <a:pt x="286" y="793"/>
                      <a:pt x="285" y="793"/>
                    </a:cubicBezTo>
                    <a:cubicBezTo>
                      <a:pt x="284" y="792"/>
                      <a:pt x="284" y="791"/>
                      <a:pt x="283" y="790"/>
                    </a:cubicBezTo>
                    <a:cubicBezTo>
                      <a:pt x="282" y="790"/>
                      <a:pt x="281" y="789"/>
                      <a:pt x="280" y="789"/>
                    </a:cubicBezTo>
                    <a:cubicBezTo>
                      <a:pt x="279" y="789"/>
                      <a:pt x="279" y="788"/>
                      <a:pt x="279" y="787"/>
                    </a:cubicBezTo>
                    <a:cubicBezTo>
                      <a:pt x="276" y="786"/>
                      <a:pt x="273" y="786"/>
                      <a:pt x="271" y="785"/>
                    </a:cubicBezTo>
                    <a:cubicBezTo>
                      <a:pt x="271" y="784"/>
                      <a:pt x="271" y="784"/>
                      <a:pt x="271" y="784"/>
                    </a:cubicBezTo>
                    <a:cubicBezTo>
                      <a:pt x="270" y="784"/>
                      <a:pt x="270" y="784"/>
                      <a:pt x="269" y="784"/>
                    </a:cubicBezTo>
                    <a:cubicBezTo>
                      <a:pt x="269" y="783"/>
                      <a:pt x="269" y="783"/>
                      <a:pt x="269" y="783"/>
                    </a:cubicBezTo>
                    <a:cubicBezTo>
                      <a:pt x="268" y="783"/>
                      <a:pt x="267" y="783"/>
                      <a:pt x="266" y="783"/>
                    </a:cubicBezTo>
                    <a:cubicBezTo>
                      <a:pt x="258" y="780"/>
                      <a:pt x="246" y="778"/>
                      <a:pt x="237" y="781"/>
                    </a:cubicBezTo>
                    <a:cubicBezTo>
                      <a:pt x="236" y="781"/>
                      <a:pt x="235" y="781"/>
                      <a:pt x="234" y="781"/>
                    </a:cubicBezTo>
                    <a:cubicBezTo>
                      <a:pt x="234" y="781"/>
                      <a:pt x="234" y="782"/>
                      <a:pt x="234" y="782"/>
                    </a:cubicBezTo>
                    <a:cubicBezTo>
                      <a:pt x="233" y="782"/>
                      <a:pt x="232" y="783"/>
                      <a:pt x="230" y="783"/>
                    </a:cubicBezTo>
                    <a:cubicBezTo>
                      <a:pt x="230" y="783"/>
                      <a:pt x="230" y="783"/>
                      <a:pt x="230" y="784"/>
                    </a:cubicBezTo>
                    <a:cubicBezTo>
                      <a:pt x="230" y="784"/>
                      <a:pt x="229" y="784"/>
                      <a:pt x="229" y="784"/>
                    </a:cubicBezTo>
                    <a:cubicBezTo>
                      <a:pt x="228" y="784"/>
                      <a:pt x="228" y="785"/>
                      <a:pt x="228" y="786"/>
                    </a:cubicBezTo>
                    <a:cubicBezTo>
                      <a:pt x="227" y="786"/>
                      <a:pt x="226" y="786"/>
                      <a:pt x="226" y="786"/>
                    </a:cubicBezTo>
                    <a:cubicBezTo>
                      <a:pt x="224" y="788"/>
                      <a:pt x="222" y="790"/>
                      <a:pt x="220" y="793"/>
                    </a:cubicBezTo>
                    <a:cubicBezTo>
                      <a:pt x="220" y="793"/>
                      <a:pt x="220" y="794"/>
                      <a:pt x="220" y="795"/>
                    </a:cubicBezTo>
                    <a:cubicBezTo>
                      <a:pt x="220" y="795"/>
                      <a:pt x="220" y="795"/>
                      <a:pt x="220" y="795"/>
                    </a:cubicBezTo>
                    <a:cubicBezTo>
                      <a:pt x="220" y="795"/>
                      <a:pt x="220" y="796"/>
                      <a:pt x="220" y="796"/>
                    </a:cubicBezTo>
                    <a:cubicBezTo>
                      <a:pt x="219" y="796"/>
                      <a:pt x="219" y="796"/>
                      <a:pt x="219" y="796"/>
                    </a:cubicBezTo>
                    <a:cubicBezTo>
                      <a:pt x="218" y="798"/>
                      <a:pt x="218" y="800"/>
                      <a:pt x="218" y="802"/>
                    </a:cubicBezTo>
                    <a:cubicBezTo>
                      <a:pt x="212" y="816"/>
                      <a:pt x="210" y="834"/>
                      <a:pt x="205" y="848"/>
                    </a:cubicBezTo>
                    <a:cubicBezTo>
                      <a:pt x="205" y="850"/>
                      <a:pt x="205" y="851"/>
                      <a:pt x="205" y="852"/>
                    </a:cubicBezTo>
                    <a:cubicBezTo>
                      <a:pt x="205" y="852"/>
                      <a:pt x="205" y="852"/>
                      <a:pt x="204" y="852"/>
                    </a:cubicBezTo>
                    <a:cubicBezTo>
                      <a:pt x="202" y="858"/>
                      <a:pt x="201" y="864"/>
                      <a:pt x="196" y="867"/>
                    </a:cubicBezTo>
                    <a:cubicBezTo>
                      <a:pt x="196" y="867"/>
                      <a:pt x="196" y="868"/>
                      <a:pt x="196" y="868"/>
                    </a:cubicBezTo>
                    <a:cubicBezTo>
                      <a:pt x="195" y="868"/>
                      <a:pt x="194" y="868"/>
                      <a:pt x="194" y="868"/>
                    </a:cubicBezTo>
                    <a:cubicBezTo>
                      <a:pt x="192" y="869"/>
                      <a:pt x="190" y="870"/>
                      <a:pt x="187" y="871"/>
                    </a:cubicBezTo>
                    <a:cubicBezTo>
                      <a:pt x="187" y="874"/>
                      <a:pt x="183" y="877"/>
                      <a:pt x="185" y="882"/>
                    </a:cubicBezTo>
                    <a:cubicBezTo>
                      <a:pt x="189" y="897"/>
                      <a:pt x="200" y="918"/>
                      <a:pt x="214" y="923"/>
                    </a:cubicBezTo>
                    <a:cubicBezTo>
                      <a:pt x="216" y="923"/>
                      <a:pt x="218" y="923"/>
                      <a:pt x="220" y="923"/>
                    </a:cubicBezTo>
                    <a:cubicBezTo>
                      <a:pt x="220" y="923"/>
                      <a:pt x="220" y="923"/>
                      <a:pt x="220" y="924"/>
                    </a:cubicBezTo>
                    <a:cubicBezTo>
                      <a:pt x="223" y="924"/>
                      <a:pt x="227" y="924"/>
                      <a:pt x="230" y="924"/>
                    </a:cubicBezTo>
                    <a:cubicBezTo>
                      <a:pt x="230" y="923"/>
                      <a:pt x="230" y="923"/>
                      <a:pt x="230" y="923"/>
                    </a:cubicBezTo>
                    <a:cubicBezTo>
                      <a:pt x="233" y="922"/>
                      <a:pt x="247" y="922"/>
                      <a:pt x="248" y="923"/>
                    </a:cubicBezTo>
                    <a:cubicBezTo>
                      <a:pt x="248" y="923"/>
                      <a:pt x="248" y="923"/>
                      <a:pt x="248" y="924"/>
                    </a:cubicBezTo>
                    <a:cubicBezTo>
                      <a:pt x="249" y="924"/>
                      <a:pt x="249" y="924"/>
                      <a:pt x="250" y="924"/>
                    </a:cubicBezTo>
                    <a:cubicBezTo>
                      <a:pt x="251" y="925"/>
                      <a:pt x="251" y="925"/>
                      <a:pt x="252" y="926"/>
                    </a:cubicBezTo>
                    <a:cubicBezTo>
                      <a:pt x="252" y="926"/>
                      <a:pt x="253" y="926"/>
                      <a:pt x="254" y="926"/>
                    </a:cubicBezTo>
                    <a:cubicBezTo>
                      <a:pt x="254" y="927"/>
                      <a:pt x="254" y="927"/>
                      <a:pt x="254" y="927"/>
                    </a:cubicBezTo>
                    <a:cubicBezTo>
                      <a:pt x="254" y="928"/>
                      <a:pt x="255" y="928"/>
                      <a:pt x="255" y="928"/>
                    </a:cubicBezTo>
                    <a:cubicBezTo>
                      <a:pt x="255" y="929"/>
                      <a:pt x="255" y="929"/>
                      <a:pt x="255" y="930"/>
                    </a:cubicBezTo>
                    <a:cubicBezTo>
                      <a:pt x="256" y="930"/>
                      <a:pt x="257" y="931"/>
                      <a:pt x="257" y="931"/>
                    </a:cubicBezTo>
                    <a:cubicBezTo>
                      <a:pt x="257" y="931"/>
                      <a:pt x="257" y="931"/>
                      <a:pt x="257" y="932"/>
                    </a:cubicBezTo>
                    <a:cubicBezTo>
                      <a:pt x="258" y="932"/>
                      <a:pt x="258" y="932"/>
                      <a:pt x="259" y="932"/>
                    </a:cubicBezTo>
                    <a:cubicBezTo>
                      <a:pt x="260" y="933"/>
                      <a:pt x="260" y="934"/>
                      <a:pt x="261" y="934"/>
                    </a:cubicBezTo>
                    <a:cubicBezTo>
                      <a:pt x="261" y="934"/>
                      <a:pt x="262" y="934"/>
                      <a:pt x="263" y="934"/>
                    </a:cubicBezTo>
                    <a:cubicBezTo>
                      <a:pt x="263" y="935"/>
                      <a:pt x="263" y="935"/>
                      <a:pt x="263" y="935"/>
                    </a:cubicBezTo>
                    <a:cubicBezTo>
                      <a:pt x="263" y="935"/>
                      <a:pt x="264" y="935"/>
                      <a:pt x="264" y="935"/>
                    </a:cubicBezTo>
                    <a:cubicBezTo>
                      <a:pt x="265" y="936"/>
                      <a:pt x="265" y="937"/>
                      <a:pt x="265" y="937"/>
                    </a:cubicBezTo>
                    <a:cubicBezTo>
                      <a:pt x="266" y="937"/>
                      <a:pt x="267" y="937"/>
                      <a:pt x="268" y="937"/>
                    </a:cubicBezTo>
                    <a:cubicBezTo>
                      <a:pt x="268" y="937"/>
                      <a:pt x="268" y="938"/>
                      <a:pt x="268" y="938"/>
                    </a:cubicBezTo>
                    <a:cubicBezTo>
                      <a:pt x="269" y="938"/>
                      <a:pt x="269" y="938"/>
                      <a:pt x="270" y="938"/>
                    </a:cubicBezTo>
                    <a:cubicBezTo>
                      <a:pt x="270" y="938"/>
                      <a:pt x="270" y="939"/>
                      <a:pt x="270" y="939"/>
                    </a:cubicBezTo>
                    <a:cubicBezTo>
                      <a:pt x="276" y="940"/>
                      <a:pt x="281" y="941"/>
                      <a:pt x="287" y="943"/>
                    </a:cubicBezTo>
                    <a:cubicBezTo>
                      <a:pt x="290" y="943"/>
                      <a:pt x="294" y="943"/>
                      <a:pt x="298" y="943"/>
                    </a:cubicBezTo>
                    <a:cubicBezTo>
                      <a:pt x="298" y="943"/>
                      <a:pt x="298" y="943"/>
                      <a:pt x="298" y="943"/>
                    </a:cubicBezTo>
                    <a:cubicBezTo>
                      <a:pt x="303" y="943"/>
                      <a:pt x="309" y="943"/>
                      <a:pt x="315" y="943"/>
                    </a:cubicBezTo>
                    <a:cubicBezTo>
                      <a:pt x="332" y="943"/>
                      <a:pt x="353" y="941"/>
                      <a:pt x="365" y="949"/>
                    </a:cubicBezTo>
                    <a:cubicBezTo>
                      <a:pt x="366" y="950"/>
                      <a:pt x="367" y="951"/>
                      <a:pt x="368" y="952"/>
                    </a:cubicBezTo>
                    <a:cubicBezTo>
                      <a:pt x="368" y="952"/>
                      <a:pt x="368" y="952"/>
                      <a:pt x="368" y="952"/>
                    </a:cubicBezTo>
                    <a:cubicBezTo>
                      <a:pt x="368" y="953"/>
                      <a:pt x="368" y="954"/>
                      <a:pt x="368" y="954"/>
                    </a:cubicBezTo>
                    <a:cubicBezTo>
                      <a:pt x="369" y="954"/>
                      <a:pt x="370" y="955"/>
                      <a:pt x="370" y="955"/>
                    </a:cubicBezTo>
                    <a:cubicBezTo>
                      <a:pt x="370" y="956"/>
                      <a:pt x="370" y="956"/>
                      <a:pt x="370" y="957"/>
                    </a:cubicBezTo>
                    <a:cubicBezTo>
                      <a:pt x="371" y="957"/>
                      <a:pt x="371" y="957"/>
                      <a:pt x="371" y="957"/>
                    </a:cubicBezTo>
                    <a:cubicBezTo>
                      <a:pt x="371" y="959"/>
                      <a:pt x="372" y="960"/>
                      <a:pt x="372" y="962"/>
                    </a:cubicBezTo>
                    <a:cubicBezTo>
                      <a:pt x="372" y="962"/>
                      <a:pt x="373" y="962"/>
                      <a:pt x="373" y="962"/>
                    </a:cubicBezTo>
                    <a:cubicBezTo>
                      <a:pt x="373" y="963"/>
                      <a:pt x="373" y="963"/>
                      <a:pt x="373" y="964"/>
                    </a:cubicBezTo>
                    <a:cubicBezTo>
                      <a:pt x="373" y="964"/>
                      <a:pt x="374" y="964"/>
                      <a:pt x="374" y="964"/>
                    </a:cubicBezTo>
                    <a:cubicBezTo>
                      <a:pt x="374" y="965"/>
                      <a:pt x="374" y="966"/>
                      <a:pt x="374" y="967"/>
                    </a:cubicBezTo>
                    <a:cubicBezTo>
                      <a:pt x="374" y="967"/>
                      <a:pt x="374" y="967"/>
                      <a:pt x="375" y="967"/>
                    </a:cubicBezTo>
                    <a:cubicBezTo>
                      <a:pt x="375" y="968"/>
                      <a:pt x="375" y="969"/>
                      <a:pt x="375" y="969"/>
                    </a:cubicBezTo>
                    <a:cubicBezTo>
                      <a:pt x="375" y="969"/>
                      <a:pt x="375" y="969"/>
                      <a:pt x="376" y="969"/>
                    </a:cubicBezTo>
                    <a:cubicBezTo>
                      <a:pt x="376" y="970"/>
                      <a:pt x="376" y="971"/>
                      <a:pt x="376" y="972"/>
                    </a:cubicBezTo>
                    <a:cubicBezTo>
                      <a:pt x="376" y="972"/>
                      <a:pt x="376" y="972"/>
                      <a:pt x="377" y="972"/>
                    </a:cubicBezTo>
                    <a:cubicBezTo>
                      <a:pt x="377" y="973"/>
                      <a:pt x="377" y="974"/>
                      <a:pt x="377" y="975"/>
                    </a:cubicBezTo>
                    <a:cubicBezTo>
                      <a:pt x="377" y="975"/>
                      <a:pt x="377" y="975"/>
                      <a:pt x="377" y="975"/>
                    </a:cubicBezTo>
                    <a:cubicBezTo>
                      <a:pt x="377" y="976"/>
                      <a:pt x="377" y="977"/>
                      <a:pt x="377" y="978"/>
                    </a:cubicBezTo>
                    <a:cubicBezTo>
                      <a:pt x="378" y="978"/>
                      <a:pt x="378" y="978"/>
                      <a:pt x="378" y="978"/>
                    </a:cubicBezTo>
                    <a:cubicBezTo>
                      <a:pt x="378" y="978"/>
                      <a:pt x="378" y="979"/>
                      <a:pt x="378" y="980"/>
                    </a:cubicBezTo>
                    <a:cubicBezTo>
                      <a:pt x="379" y="980"/>
                      <a:pt x="379" y="980"/>
                      <a:pt x="379" y="980"/>
                    </a:cubicBezTo>
                    <a:cubicBezTo>
                      <a:pt x="379" y="981"/>
                      <a:pt x="379" y="982"/>
                      <a:pt x="379" y="983"/>
                    </a:cubicBezTo>
                    <a:cubicBezTo>
                      <a:pt x="380" y="983"/>
                      <a:pt x="380" y="983"/>
                      <a:pt x="380" y="983"/>
                    </a:cubicBezTo>
                    <a:cubicBezTo>
                      <a:pt x="380" y="984"/>
                      <a:pt x="380" y="985"/>
                      <a:pt x="380" y="986"/>
                    </a:cubicBezTo>
                    <a:cubicBezTo>
                      <a:pt x="380" y="986"/>
                      <a:pt x="381" y="986"/>
                      <a:pt x="381" y="986"/>
                    </a:cubicBezTo>
                    <a:cubicBezTo>
                      <a:pt x="381" y="986"/>
                      <a:pt x="381" y="987"/>
                      <a:pt x="381" y="988"/>
                    </a:cubicBezTo>
                    <a:cubicBezTo>
                      <a:pt x="381" y="988"/>
                      <a:pt x="382" y="988"/>
                      <a:pt x="382" y="988"/>
                    </a:cubicBezTo>
                    <a:cubicBezTo>
                      <a:pt x="382" y="990"/>
                      <a:pt x="383" y="992"/>
                      <a:pt x="383" y="994"/>
                    </a:cubicBezTo>
                    <a:cubicBezTo>
                      <a:pt x="383" y="994"/>
                      <a:pt x="383" y="994"/>
                      <a:pt x="384" y="994"/>
                    </a:cubicBezTo>
                    <a:cubicBezTo>
                      <a:pt x="384" y="994"/>
                      <a:pt x="384" y="995"/>
                      <a:pt x="384" y="995"/>
                    </a:cubicBezTo>
                    <a:cubicBezTo>
                      <a:pt x="384" y="995"/>
                      <a:pt x="384" y="995"/>
                      <a:pt x="385" y="995"/>
                    </a:cubicBezTo>
                    <a:cubicBezTo>
                      <a:pt x="385" y="996"/>
                      <a:pt x="385" y="997"/>
                      <a:pt x="385" y="998"/>
                    </a:cubicBezTo>
                    <a:cubicBezTo>
                      <a:pt x="385" y="998"/>
                      <a:pt x="385" y="998"/>
                      <a:pt x="386" y="998"/>
                    </a:cubicBezTo>
                    <a:cubicBezTo>
                      <a:pt x="386" y="999"/>
                      <a:pt x="386" y="999"/>
                      <a:pt x="386" y="1000"/>
                    </a:cubicBezTo>
                    <a:cubicBezTo>
                      <a:pt x="386" y="1000"/>
                      <a:pt x="386" y="1000"/>
                      <a:pt x="386" y="1000"/>
                    </a:cubicBezTo>
                    <a:cubicBezTo>
                      <a:pt x="386" y="1001"/>
                      <a:pt x="386" y="1002"/>
                      <a:pt x="386" y="1003"/>
                    </a:cubicBezTo>
                    <a:cubicBezTo>
                      <a:pt x="387" y="1003"/>
                      <a:pt x="387" y="1003"/>
                      <a:pt x="387" y="1003"/>
                    </a:cubicBezTo>
                    <a:cubicBezTo>
                      <a:pt x="388" y="1004"/>
                      <a:pt x="389" y="1006"/>
                      <a:pt x="389" y="1008"/>
                    </a:cubicBezTo>
                    <a:cubicBezTo>
                      <a:pt x="389" y="1008"/>
                      <a:pt x="390" y="1008"/>
                      <a:pt x="390" y="1008"/>
                    </a:cubicBezTo>
                    <a:cubicBezTo>
                      <a:pt x="390" y="1009"/>
                      <a:pt x="390" y="1009"/>
                      <a:pt x="390" y="1010"/>
                    </a:cubicBezTo>
                    <a:cubicBezTo>
                      <a:pt x="390" y="1010"/>
                      <a:pt x="391" y="1010"/>
                      <a:pt x="391" y="1010"/>
                    </a:cubicBezTo>
                    <a:cubicBezTo>
                      <a:pt x="391" y="1010"/>
                      <a:pt x="391" y="1011"/>
                      <a:pt x="391" y="1012"/>
                    </a:cubicBezTo>
                    <a:cubicBezTo>
                      <a:pt x="391" y="1012"/>
                      <a:pt x="391" y="1012"/>
                      <a:pt x="392" y="1012"/>
                    </a:cubicBezTo>
                    <a:cubicBezTo>
                      <a:pt x="392" y="1013"/>
                      <a:pt x="393" y="1015"/>
                      <a:pt x="394" y="1017"/>
                    </a:cubicBezTo>
                    <a:cubicBezTo>
                      <a:pt x="394" y="1017"/>
                      <a:pt x="394" y="1017"/>
                      <a:pt x="394" y="1017"/>
                    </a:cubicBezTo>
                    <a:cubicBezTo>
                      <a:pt x="395" y="1018"/>
                      <a:pt x="395" y="1019"/>
                      <a:pt x="395" y="1020"/>
                    </a:cubicBezTo>
                    <a:cubicBezTo>
                      <a:pt x="396" y="1020"/>
                      <a:pt x="397" y="1020"/>
                      <a:pt x="397" y="1021"/>
                    </a:cubicBezTo>
                    <a:cubicBezTo>
                      <a:pt x="397" y="1021"/>
                      <a:pt x="397" y="1022"/>
                      <a:pt x="397" y="1022"/>
                    </a:cubicBezTo>
                    <a:cubicBezTo>
                      <a:pt x="398" y="1023"/>
                      <a:pt x="398" y="1023"/>
                      <a:pt x="399" y="1023"/>
                    </a:cubicBezTo>
                    <a:cubicBezTo>
                      <a:pt x="399" y="1024"/>
                      <a:pt x="399" y="1024"/>
                      <a:pt x="399" y="1025"/>
                    </a:cubicBezTo>
                    <a:cubicBezTo>
                      <a:pt x="400" y="1026"/>
                      <a:pt x="401" y="1027"/>
                      <a:pt x="403" y="1028"/>
                    </a:cubicBezTo>
                    <a:cubicBezTo>
                      <a:pt x="403" y="1028"/>
                      <a:pt x="403" y="1029"/>
                      <a:pt x="403" y="1030"/>
                    </a:cubicBezTo>
                    <a:cubicBezTo>
                      <a:pt x="403" y="1030"/>
                      <a:pt x="404" y="1031"/>
                      <a:pt x="405" y="1031"/>
                    </a:cubicBezTo>
                    <a:cubicBezTo>
                      <a:pt x="405" y="1032"/>
                      <a:pt x="405" y="1033"/>
                      <a:pt x="405" y="1033"/>
                    </a:cubicBezTo>
                    <a:cubicBezTo>
                      <a:pt x="406" y="1033"/>
                      <a:pt x="406" y="1034"/>
                      <a:pt x="407" y="1034"/>
                    </a:cubicBezTo>
                    <a:cubicBezTo>
                      <a:pt x="407" y="1035"/>
                      <a:pt x="408" y="1036"/>
                      <a:pt x="408" y="1038"/>
                    </a:cubicBezTo>
                    <a:cubicBezTo>
                      <a:pt x="409" y="1038"/>
                      <a:pt x="409" y="1038"/>
                      <a:pt x="410" y="1038"/>
                    </a:cubicBezTo>
                    <a:cubicBezTo>
                      <a:pt x="410" y="1039"/>
                      <a:pt x="410" y="1040"/>
                      <a:pt x="410" y="1040"/>
                    </a:cubicBezTo>
                    <a:cubicBezTo>
                      <a:pt x="410" y="1040"/>
                      <a:pt x="410" y="1040"/>
                      <a:pt x="411" y="1040"/>
                    </a:cubicBezTo>
                    <a:cubicBezTo>
                      <a:pt x="411" y="1041"/>
                      <a:pt x="411" y="1041"/>
                      <a:pt x="411" y="1042"/>
                    </a:cubicBezTo>
                    <a:cubicBezTo>
                      <a:pt x="411" y="1042"/>
                      <a:pt x="411" y="1042"/>
                      <a:pt x="412" y="1042"/>
                    </a:cubicBezTo>
                    <a:cubicBezTo>
                      <a:pt x="412" y="1043"/>
                      <a:pt x="412" y="1043"/>
                      <a:pt x="412" y="1044"/>
                    </a:cubicBezTo>
                    <a:cubicBezTo>
                      <a:pt x="412" y="1044"/>
                      <a:pt x="412" y="1044"/>
                      <a:pt x="412" y="1044"/>
                    </a:cubicBezTo>
                    <a:cubicBezTo>
                      <a:pt x="412" y="1044"/>
                      <a:pt x="412" y="1045"/>
                      <a:pt x="412" y="1046"/>
                    </a:cubicBezTo>
                    <a:cubicBezTo>
                      <a:pt x="413" y="1046"/>
                      <a:pt x="413" y="1046"/>
                      <a:pt x="413" y="1046"/>
                    </a:cubicBezTo>
                    <a:cubicBezTo>
                      <a:pt x="413" y="1046"/>
                      <a:pt x="413" y="1047"/>
                      <a:pt x="413" y="1047"/>
                    </a:cubicBezTo>
                    <a:cubicBezTo>
                      <a:pt x="414" y="1047"/>
                      <a:pt x="414" y="1047"/>
                      <a:pt x="414" y="1047"/>
                    </a:cubicBezTo>
                    <a:cubicBezTo>
                      <a:pt x="414" y="1048"/>
                      <a:pt x="414" y="1049"/>
                      <a:pt x="414" y="1049"/>
                    </a:cubicBezTo>
                    <a:cubicBezTo>
                      <a:pt x="415" y="1049"/>
                      <a:pt x="415" y="1049"/>
                      <a:pt x="415" y="1049"/>
                    </a:cubicBezTo>
                    <a:cubicBezTo>
                      <a:pt x="415" y="1050"/>
                      <a:pt x="415" y="1050"/>
                      <a:pt x="415" y="1051"/>
                    </a:cubicBezTo>
                    <a:cubicBezTo>
                      <a:pt x="415" y="1051"/>
                      <a:pt x="416" y="1051"/>
                      <a:pt x="416" y="1051"/>
                    </a:cubicBezTo>
                    <a:cubicBezTo>
                      <a:pt x="417" y="1053"/>
                      <a:pt x="417" y="1055"/>
                      <a:pt x="418" y="1056"/>
                    </a:cubicBezTo>
                    <a:cubicBezTo>
                      <a:pt x="418" y="1056"/>
                      <a:pt x="418" y="1056"/>
                      <a:pt x="419" y="1056"/>
                    </a:cubicBezTo>
                    <a:cubicBezTo>
                      <a:pt x="419" y="1057"/>
                      <a:pt x="419" y="1058"/>
                      <a:pt x="419" y="1059"/>
                    </a:cubicBezTo>
                    <a:cubicBezTo>
                      <a:pt x="419" y="1059"/>
                      <a:pt x="419" y="1059"/>
                      <a:pt x="420" y="1059"/>
                    </a:cubicBezTo>
                    <a:cubicBezTo>
                      <a:pt x="420" y="1060"/>
                      <a:pt x="420" y="1062"/>
                      <a:pt x="420" y="1063"/>
                    </a:cubicBezTo>
                    <a:cubicBezTo>
                      <a:pt x="421" y="1063"/>
                      <a:pt x="421" y="1063"/>
                      <a:pt x="421" y="1063"/>
                    </a:cubicBezTo>
                    <a:cubicBezTo>
                      <a:pt x="421" y="1064"/>
                      <a:pt x="421" y="1064"/>
                      <a:pt x="421" y="1065"/>
                    </a:cubicBezTo>
                    <a:cubicBezTo>
                      <a:pt x="422" y="1065"/>
                      <a:pt x="422" y="1065"/>
                      <a:pt x="422" y="1065"/>
                    </a:cubicBezTo>
                    <a:cubicBezTo>
                      <a:pt x="422" y="1066"/>
                      <a:pt x="422" y="1067"/>
                      <a:pt x="422" y="1067"/>
                    </a:cubicBezTo>
                    <a:cubicBezTo>
                      <a:pt x="423" y="1067"/>
                      <a:pt x="423" y="1067"/>
                      <a:pt x="423" y="1067"/>
                    </a:cubicBezTo>
                    <a:cubicBezTo>
                      <a:pt x="423" y="1068"/>
                      <a:pt x="423" y="1069"/>
                      <a:pt x="423" y="1070"/>
                    </a:cubicBezTo>
                    <a:cubicBezTo>
                      <a:pt x="423" y="1070"/>
                      <a:pt x="424" y="1070"/>
                      <a:pt x="424" y="1070"/>
                    </a:cubicBezTo>
                    <a:cubicBezTo>
                      <a:pt x="424" y="1071"/>
                      <a:pt x="425" y="1072"/>
                      <a:pt x="425" y="1073"/>
                    </a:cubicBezTo>
                    <a:cubicBezTo>
                      <a:pt x="425" y="1073"/>
                      <a:pt x="426" y="1073"/>
                      <a:pt x="426" y="1073"/>
                    </a:cubicBezTo>
                    <a:cubicBezTo>
                      <a:pt x="426" y="1074"/>
                      <a:pt x="426" y="1075"/>
                      <a:pt x="426" y="1076"/>
                    </a:cubicBezTo>
                    <a:cubicBezTo>
                      <a:pt x="426" y="1076"/>
                      <a:pt x="426" y="1076"/>
                      <a:pt x="427" y="1076"/>
                    </a:cubicBezTo>
                    <a:cubicBezTo>
                      <a:pt x="427" y="1077"/>
                      <a:pt x="432" y="1087"/>
                      <a:pt x="431" y="1088"/>
                    </a:cubicBezTo>
                    <a:cubicBezTo>
                      <a:pt x="431" y="1088"/>
                      <a:pt x="431" y="1088"/>
                      <a:pt x="430" y="1088"/>
                    </a:cubicBezTo>
                    <a:cubicBezTo>
                      <a:pt x="428" y="1096"/>
                      <a:pt x="414" y="1097"/>
                      <a:pt x="405" y="1099"/>
                    </a:cubicBezTo>
                    <a:cubicBezTo>
                      <a:pt x="403" y="1099"/>
                      <a:pt x="401" y="1099"/>
                      <a:pt x="399" y="1099"/>
                    </a:cubicBezTo>
                    <a:cubicBezTo>
                      <a:pt x="399" y="1100"/>
                      <a:pt x="399" y="1100"/>
                      <a:pt x="399" y="1100"/>
                    </a:cubicBezTo>
                    <a:cubicBezTo>
                      <a:pt x="395" y="1101"/>
                      <a:pt x="392" y="1102"/>
                      <a:pt x="388" y="1102"/>
                    </a:cubicBezTo>
                    <a:cubicBezTo>
                      <a:pt x="388" y="1102"/>
                      <a:pt x="388" y="1103"/>
                      <a:pt x="388" y="1103"/>
                    </a:cubicBezTo>
                    <a:cubicBezTo>
                      <a:pt x="387" y="1103"/>
                      <a:pt x="386" y="1103"/>
                      <a:pt x="386" y="1103"/>
                    </a:cubicBezTo>
                    <a:cubicBezTo>
                      <a:pt x="386" y="1103"/>
                      <a:pt x="386" y="1104"/>
                      <a:pt x="386" y="1104"/>
                    </a:cubicBezTo>
                    <a:cubicBezTo>
                      <a:pt x="384" y="1104"/>
                      <a:pt x="383" y="1105"/>
                      <a:pt x="381" y="1105"/>
                    </a:cubicBezTo>
                    <a:cubicBezTo>
                      <a:pt x="381" y="1105"/>
                      <a:pt x="381" y="1105"/>
                      <a:pt x="381" y="1106"/>
                    </a:cubicBezTo>
                    <a:cubicBezTo>
                      <a:pt x="380" y="1106"/>
                      <a:pt x="379" y="1106"/>
                      <a:pt x="377" y="1107"/>
                    </a:cubicBezTo>
                    <a:cubicBezTo>
                      <a:pt x="377" y="1107"/>
                      <a:pt x="377" y="1107"/>
                      <a:pt x="377" y="1108"/>
                    </a:cubicBezTo>
                    <a:cubicBezTo>
                      <a:pt x="376" y="1108"/>
                      <a:pt x="375" y="1108"/>
                      <a:pt x="374" y="1108"/>
                    </a:cubicBezTo>
                    <a:cubicBezTo>
                      <a:pt x="374" y="1109"/>
                      <a:pt x="374" y="1109"/>
                      <a:pt x="374" y="1109"/>
                    </a:cubicBezTo>
                    <a:cubicBezTo>
                      <a:pt x="373" y="1110"/>
                      <a:pt x="372" y="1110"/>
                      <a:pt x="371" y="1110"/>
                    </a:cubicBezTo>
                    <a:cubicBezTo>
                      <a:pt x="371" y="1111"/>
                      <a:pt x="371" y="1111"/>
                      <a:pt x="370" y="1112"/>
                    </a:cubicBezTo>
                    <a:cubicBezTo>
                      <a:pt x="370" y="1112"/>
                      <a:pt x="369" y="1112"/>
                      <a:pt x="368" y="1112"/>
                    </a:cubicBezTo>
                    <a:cubicBezTo>
                      <a:pt x="368" y="1113"/>
                      <a:pt x="367" y="1114"/>
                      <a:pt x="367" y="1115"/>
                    </a:cubicBezTo>
                    <a:cubicBezTo>
                      <a:pt x="365" y="1116"/>
                      <a:pt x="363" y="1118"/>
                      <a:pt x="361" y="1119"/>
                    </a:cubicBezTo>
                    <a:cubicBezTo>
                      <a:pt x="361" y="1120"/>
                      <a:pt x="361" y="1120"/>
                      <a:pt x="361" y="1121"/>
                    </a:cubicBezTo>
                    <a:cubicBezTo>
                      <a:pt x="360" y="1122"/>
                      <a:pt x="360" y="1122"/>
                      <a:pt x="359" y="1123"/>
                    </a:cubicBezTo>
                    <a:cubicBezTo>
                      <a:pt x="359" y="1123"/>
                      <a:pt x="359" y="1124"/>
                      <a:pt x="359" y="1125"/>
                    </a:cubicBezTo>
                    <a:cubicBezTo>
                      <a:pt x="358" y="1125"/>
                      <a:pt x="358" y="1125"/>
                      <a:pt x="358" y="1125"/>
                    </a:cubicBezTo>
                    <a:cubicBezTo>
                      <a:pt x="358" y="1125"/>
                      <a:pt x="358" y="1126"/>
                      <a:pt x="358" y="1126"/>
                    </a:cubicBezTo>
                    <a:cubicBezTo>
                      <a:pt x="357" y="1126"/>
                      <a:pt x="357" y="1126"/>
                      <a:pt x="357" y="1126"/>
                    </a:cubicBezTo>
                    <a:cubicBezTo>
                      <a:pt x="357" y="1127"/>
                      <a:pt x="357" y="1128"/>
                      <a:pt x="357" y="1128"/>
                    </a:cubicBezTo>
                    <a:cubicBezTo>
                      <a:pt x="357" y="1128"/>
                      <a:pt x="356" y="1128"/>
                      <a:pt x="356" y="1128"/>
                    </a:cubicBezTo>
                    <a:cubicBezTo>
                      <a:pt x="356" y="1129"/>
                      <a:pt x="356" y="1129"/>
                      <a:pt x="356" y="1130"/>
                    </a:cubicBezTo>
                    <a:cubicBezTo>
                      <a:pt x="356" y="1130"/>
                      <a:pt x="355" y="1130"/>
                      <a:pt x="355" y="1130"/>
                    </a:cubicBezTo>
                    <a:cubicBezTo>
                      <a:pt x="354" y="1132"/>
                      <a:pt x="354" y="1134"/>
                      <a:pt x="353" y="1135"/>
                    </a:cubicBezTo>
                    <a:cubicBezTo>
                      <a:pt x="353" y="1136"/>
                      <a:pt x="352" y="1136"/>
                      <a:pt x="351" y="1136"/>
                    </a:cubicBezTo>
                    <a:cubicBezTo>
                      <a:pt x="351" y="1137"/>
                      <a:pt x="351" y="1139"/>
                      <a:pt x="351" y="1140"/>
                    </a:cubicBezTo>
                    <a:cubicBezTo>
                      <a:pt x="350" y="1140"/>
                      <a:pt x="349" y="1140"/>
                      <a:pt x="349" y="1141"/>
                    </a:cubicBezTo>
                    <a:cubicBezTo>
                      <a:pt x="349" y="1141"/>
                      <a:pt x="349" y="1142"/>
                      <a:pt x="349" y="1143"/>
                    </a:cubicBezTo>
                    <a:cubicBezTo>
                      <a:pt x="348" y="1143"/>
                      <a:pt x="348" y="1143"/>
                      <a:pt x="347" y="1143"/>
                    </a:cubicBezTo>
                    <a:cubicBezTo>
                      <a:pt x="347" y="1145"/>
                      <a:pt x="346" y="1146"/>
                      <a:pt x="346" y="1147"/>
                    </a:cubicBezTo>
                    <a:cubicBezTo>
                      <a:pt x="345" y="1147"/>
                      <a:pt x="345" y="1148"/>
                      <a:pt x="344" y="1148"/>
                    </a:cubicBezTo>
                    <a:cubicBezTo>
                      <a:pt x="344" y="1149"/>
                      <a:pt x="344" y="1149"/>
                      <a:pt x="344" y="1150"/>
                    </a:cubicBezTo>
                    <a:cubicBezTo>
                      <a:pt x="344" y="1150"/>
                      <a:pt x="343" y="1150"/>
                      <a:pt x="342" y="1151"/>
                    </a:cubicBezTo>
                    <a:cubicBezTo>
                      <a:pt x="342" y="1151"/>
                      <a:pt x="342" y="1152"/>
                      <a:pt x="342" y="1152"/>
                    </a:cubicBezTo>
                    <a:cubicBezTo>
                      <a:pt x="342" y="1152"/>
                      <a:pt x="342" y="1152"/>
                      <a:pt x="342" y="1152"/>
                    </a:cubicBezTo>
                    <a:cubicBezTo>
                      <a:pt x="342" y="1153"/>
                      <a:pt x="342" y="1154"/>
                      <a:pt x="342" y="1154"/>
                    </a:cubicBezTo>
                    <a:cubicBezTo>
                      <a:pt x="341" y="1154"/>
                      <a:pt x="341" y="1154"/>
                      <a:pt x="341" y="1154"/>
                    </a:cubicBezTo>
                    <a:cubicBezTo>
                      <a:pt x="341" y="1155"/>
                      <a:pt x="341" y="1155"/>
                      <a:pt x="341" y="1156"/>
                    </a:cubicBezTo>
                    <a:cubicBezTo>
                      <a:pt x="340" y="1156"/>
                      <a:pt x="340" y="1156"/>
                      <a:pt x="340" y="1156"/>
                    </a:cubicBezTo>
                    <a:cubicBezTo>
                      <a:pt x="338" y="1159"/>
                      <a:pt x="335" y="1168"/>
                      <a:pt x="336" y="1173"/>
                    </a:cubicBezTo>
                    <a:cubicBezTo>
                      <a:pt x="339" y="1182"/>
                      <a:pt x="347" y="1187"/>
                      <a:pt x="350" y="1195"/>
                    </a:cubicBezTo>
                    <a:cubicBezTo>
                      <a:pt x="350" y="1198"/>
                      <a:pt x="350" y="1201"/>
                      <a:pt x="350" y="1204"/>
                    </a:cubicBezTo>
                    <a:cubicBezTo>
                      <a:pt x="348" y="1205"/>
                      <a:pt x="349" y="1205"/>
                      <a:pt x="348" y="1207"/>
                    </a:cubicBezTo>
                    <a:cubicBezTo>
                      <a:pt x="348" y="1207"/>
                      <a:pt x="347" y="1207"/>
                      <a:pt x="347" y="1207"/>
                    </a:cubicBezTo>
                    <a:cubicBezTo>
                      <a:pt x="347" y="1208"/>
                      <a:pt x="347" y="1208"/>
                      <a:pt x="347" y="1209"/>
                    </a:cubicBezTo>
                    <a:cubicBezTo>
                      <a:pt x="346" y="1210"/>
                      <a:pt x="345" y="1211"/>
                      <a:pt x="343" y="1212"/>
                    </a:cubicBezTo>
                    <a:cubicBezTo>
                      <a:pt x="343" y="1212"/>
                      <a:pt x="343" y="1213"/>
                      <a:pt x="343" y="1213"/>
                    </a:cubicBezTo>
                    <a:cubicBezTo>
                      <a:pt x="342" y="1215"/>
                      <a:pt x="340" y="1216"/>
                      <a:pt x="338" y="1218"/>
                    </a:cubicBezTo>
                    <a:cubicBezTo>
                      <a:pt x="335" y="1221"/>
                      <a:pt x="333" y="1224"/>
                      <a:pt x="330" y="1227"/>
                    </a:cubicBezTo>
                    <a:cubicBezTo>
                      <a:pt x="329" y="1227"/>
                      <a:pt x="329" y="1227"/>
                      <a:pt x="328" y="1227"/>
                    </a:cubicBezTo>
                    <a:cubicBezTo>
                      <a:pt x="325" y="1230"/>
                      <a:pt x="322" y="1233"/>
                      <a:pt x="319" y="1237"/>
                    </a:cubicBezTo>
                    <a:cubicBezTo>
                      <a:pt x="319" y="1237"/>
                      <a:pt x="318" y="1237"/>
                      <a:pt x="317" y="1237"/>
                    </a:cubicBezTo>
                    <a:cubicBezTo>
                      <a:pt x="316" y="1238"/>
                      <a:pt x="316" y="1239"/>
                      <a:pt x="315" y="1240"/>
                    </a:cubicBezTo>
                    <a:cubicBezTo>
                      <a:pt x="314" y="1240"/>
                      <a:pt x="313" y="1240"/>
                      <a:pt x="313" y="1240"/>
                    </a:cubicBezTo>
                    <a:cubicBezTo>
                      <a:pt x="312" y="1241"/>
                      <a:pt x="311" y="1243"/>
                      <a:pt x="310" y="1244"/>
                    </a:cubicBezTo>
                    <a:cubicBezTo>
                      <a:pt x="310" y="1244"/>
                      <a:pt x="309" y="1244"/>
                      <a:pt x="308" y="1244"/>
                    </a:cubicBezTo>
                    <a:cubicBezTo>
                      <a:pt x="308" y="1244"/>
                      <a:pt x="308" y="1245"/>
                      <a:pt x="307" y="1246"/>
                    </a:cubicBezTo>
                    <a:cubicBezTo>
                      <a:pt x="307" y="1246"/>
                      <a:pt x="306" y="1246"/>
                      <a:pt x="306" y="1246"/>
                    </a:cubicBezTo>
                    <a:cubicBezTo>
                      <a:pt x="305" y="1246"/>
                      <a:pt x="305" y="1247"/>
                      <a:pt x="305" y="1247"/>
                    </a:cubicBezTo>
                    <a:cubicBezTo>
                      <a:pt x="304" y="1247"/>
                      <a:pt x="304" y="1247"/>
                      <a:pt x="303" y="1247"/>
                    </a:cubicBezTo>
                    <a:cubicBezTo>
                      <a:pt x="303" y="1248"/>
                      <a:pt x="302" y="1249"/>
                      <a:pt x="302" y="1249"/>
                    </a:cubicBezTo>
                    <a:cubicBezTo>
                      <a:pt x="301" y="1250"/>
                      <a:pt x="300" y="1250"/>
                      <a:pt x="299" y="1250"/>
                    </a:cubicBezTo>
                    <a:cubicBezTo>
                      <a:pt x="299" y="1250"/>
                      <a:pt x="299" y="1251"/>
                      <a:pt x="299" y="1251"/>
                    </a:cubicBezTo>
                    <a:cubicBezTo>
                      <a:pt x="297" y="1252"/>
                      <a:pt x="295" y="1252"/>
                      <a:pt x="293" y="1253"/>
                    </a:cubicBezTo>
                    <a:cubicBezTo>
                      <a:pt x="293" y="1253"/>
                      <a:pt x="293" y="1253"/>
                      <a:pt x="293" y="1254"/>
                    </a:cubicBezTo>
                    <a:cubicBezTo>
                      <a:pt x="292" y="1254"/>
                      <a:pt x="291" y="1254"/>
                      <a:pt x="290" y="1254"/>
                    </a:cubicBezTo>
                    <a:cubicBezTo>
                      <a:pt x="290" y="1254"/>
                      <a:pt x="290" y="1254"/>
                      <a:pt x="290" y="1255"/>
                    </a:cubicBezTo>
                    <a:cubicBezTo>
                      <a:pt x="288" y="1255"/>
                      <a:pt x="287" y="1255"/>
                      <a:pt x="286" y="1255"/>
                    </a:cubicBezTo>
                    <a:cubicBezTo>
                      <a:pt x="278" y="1257"/>
                      <a:pt x="268" y="1256"/>
                      <a:pt x="261" y="1254"/>
                    </a:cubicBezTo>
                    <a:cubicBezTo>
                      <a:pt x="259" y="1253"/>
                      <a:pt x="257" y="1253"/>
                      <a:pt x="255" y="1253"/>
                    </a:cubicBezTo>
                    <a:cubicBezTo>
                      <a:pt x="255" y="1253"/>
                      <a:pt x="255" y="1252"/>
                      <a:pt x="255" y="1252"/>
                    </a:cubicBezTo>
                    <a:cubicBezTo>
                      <a:pt x="254" y="1252"/>
                      <a:pt x="254" y="1252"/>
                      <a:pt x="254" y="1252"/>
                    </a:cubicBezTo>
                    <a:cubicBezTo>
                      <a:pt x="254" y="1251"/>
                      <a:pt x="254" y="1250"/>
                      <a:pt x="254" y="1249"/>
                    </a:cubicBezTo>
                    <a:cubicBezTo>
                      <a:pt x="256" y="1247"/>
                      <a:pt x="254" y="1240"/>
                      <a:pt x="255" y="1236"/>
                    </a:cubicBezTo>
                    <a:cubicBezTo>
                      <a:pt x="257" y="1229"/>
                      <a:pt x="259" y="1210"/>
                      <a:pt x="256" y="1203"/>
                    </a:cubicBezTo>
                    <a:cubicBezTo>
                      <a:pt x="256" y="1201"/>
                      <a:pt x="256" y="1198"/>
                      <a:pt x="255" y="1196"/>
                    </a:cubicBezTo>
                    <a:cubicBezTo>
                      <a:pt x="255" y="1196"/>
                      <a:pt x="255" y="1196"/>
                      <a:pt x="255" y="1196"/>
                    </a:cubicBezTo>
                    <a:cubicBezTo>
                      <a:pt x="255" y="1196"/>
                      <a:pt x="255" y="1195"/>
                      <a:pt x="255" y="1195"/>
                    </a:cubicBezTo>
                    <a:cubicBezTo>
                      <a:pt x="254" y="1195"/>
                      <a:pt x="254" y="1195"/>
                      <a:pt x="254" y="1195"/>
                    </a:cubicBezTo>
                    <a:cubicBezTo>
                      <a:pt x="254" y="1194"/>
                      <a:pt x="254" y="1193"/>
                      <a:pt x="254" y="1192"/>
                    </a:cubicBezTo>
                    <a:cubicBezTo>
                      <a:pt x="253" y="1192"/>
                      <a:pt x="253" y="1192"/>
                      <a:pt x="253" y="1192"/>
                    </a:cubicBezTo>
                    <a:cubicBezTo>
                      <a:pt x="252" y="1190"/>
                      <a:pt x="252" y="1188"/>
                      <a:pt x="251" y="1186"/>
                    </a:cubicBezTo>
                    <a:cubicBezTo>
                      <a:pt x="251" y="1186"/>
                      <a:pt x="250" y="1186"/>
                      <a:pt x="250" y="1186"/>
                    </a:cubicBezTo>
                    <a:cubicBezTo>
                      <a:pt x="250" y="1186"/>
                      <a:pt x="250" y="1185"/>
                      <a:pt x="250" y="1185"/>
                    </a:cubicBezTo>
                    <a:cubicBezTo>
                      <a:pt x="250" y="1185"/>
                      <a:pt x="249" y="1185"/>
                      <a:pt x="249" y="1185"/>
                    </a:cubicBezTo>
                    <a:cubicBezTo>
                      <a:pt x="249" y="1183"/>
                      <a:pt x="249" y="1182"/>
                      <a:pt x="248" y="1181"/>
                    </a:cubicBezTo>
                    <a:cubicBezTo>
                      <a:pt x="248" y="1181"/>
                      <a:pt x="247" y="1181"/>
                      <a:pt x="246" y="1180"/>
                    </a:cubicBezTo>
                    <a:cubicBezTo>
                      <a:pt x="246" y="1179"/>
                      <a:pt x="246" y="1178"/>
                      <a:pt x="246" y="1177"/>
                    </a:cubicBezTo>
                    <a:cubicBezTo>
                      <a:pt x="245" y="1176"/>
                      <a:pt x="244" y="1176"/>
                      <a:pt x="244" y="1176"/>
                    </a:cubicBezTo>
                    <a:cubicBezTo>
                      <a:pt x="244" y="1175"/>
                      <a:pt x="244" y="1175"/>
                      <a:pt x="244" y="1174"/>
                    </a:cubicBezTo>
                    <a:cubicBezTo>
                      <a:pt x="243" y="1173"/>
                      <a:pt x="242" y="1173"/>
                      <a:pt x="241" y="1172"/>
                    </a:cubicBezTo>
                    <a:cubicBezTo>
                      <a:pt x="241" y="1172"/>
                      <a:pt x="241" y="1171"/>
                      <a:pt x="241" y="1170"/>
                    </a:cubicBezTo>
                    <a:cubicBezTo>
                      <a:pt x="239" y="1169"/>
                      <a:pt x="237" y="1167"/>
                      <a:pt x="235" y="1165"/>
                    </a:cubicBezTo>
                    <a:cubicBezTo>
                      <a:pt x="234" y="1163"/>
                      <a:pt x="232" y="1162"/>
                      <a:pt x="231" y="1160"/>
                    </a:cubicBezTo>
                    <a:cubicBezTo>
                      <a:pt x="231" y="1160"/>
                      <a:pt x="230" y="1160"/>
                      <a:pt x="229" y="1160"/>
                    </a:cubicBezTo>
                    <a:cubicBezTo>
                      <a:pt x="229" y="1160"/>
                      <a:pt x="229" y="1159"/>
                      <a:pt x="229" y="1159"/>
                    </a:cubicBezTo>
                    <a:cubicBezTo>
                      <a:pt x="228" y="1159"/>
                      <a:pt x="227" y="1159"/>
                      <a:pt x="227" y="1159"/>
                    </a:cubicBezTo>
                    <a:cubicBezTo>
                      <a:pt x="226" y="1158"/>
                      <a:pt x="226" y="1157"/>
                      <a:pt x="226" y="1157"/>
                    </a:cubicBezTo>
                    <a:cubicBezTo>
                      <a:pt x="225" y="1157"/>
                      <a:pt x="225" y="1157"/>
                      <a:pt x="224" y="1157"/>
                    </a:cubicBezTo>
                    <a:cubicBezTo>
                      <a:pt x="224" y="1157"/>
                      <a:pt x="224" y="1156"/>
                      <a:pt x="224" y="1156"/>
                    </a:cubicBezTo>
                    <a:cubicBezTo>
                      <a:pt x="223" y="1156"/>
                      <a:pt x="223" y="1156"/>
                      <a:pt x="222" y="1156"/>
                    </a:cubicBezTo>
                    <a:cubicBezTo>
                      <a:pt x="222" y="1156"/>
                      <a:pt x="222" y="1155"/>
                      <a:pt x="222" y="1155"/>
                    </a:cubicBezTo>
                    <a:cubicBezTo>
                      <a:pt x="221" y="1155"/>
                      <a:pt x="220" y="1155"/>
                      <a:pt x="220" y="1155"/>
                    </a:cubicBezTo>
                    <a:cubicBezTo>
                      <a:pt x="220" y="1155"/>
                      <a:pt x="220" y="1154"/>
                      <a:pt x="220" y="1154"/>
                    </a:cubicBezTo>
                    <a:cubicBezTo>
                      <a:pt x="219" y="1154"/>
                      <a:pt x="218" y="1154"/>
                      <a:pt x="217" y="1154"/>
                    </a:cubicBezTo>
                    <a:cubicBezTo>
                      <a:pt x="217" y="1154"/>
                      <a:pt x="217" y="1154"/>
                      <a:pt x="217" y="1153"/>
                    </a:cubicBezTo>
                    <a:cubicBezTo>
                      <a:pt x="216" y="1153"/>
                      <a:pt x="215" y="1153"/>
                      <a:pt x="214" y="1153"/>
                    </a:cubicBezTo>
                    <a:cubicBezTo>
                      <a:pt x="214" y="1153"/>
                      <a:pt x="214" y="1153"/>
                      <a:pt x="214" y="1152"/>
                    </a:cubicBezTo>
                    <a:cubicBezTo>
                      <a:pt x="213" y="1152"/>
                      <a:pt x="212" y="1152"/>
                      <a:pt x="212" y="1152"/>
                    </a:cubicBezTo>
                    <a:cubicBezTo>
                      <a:pt x="212" y="1152"/>
                      <a:pt x="212" y="1152"/>
                      <a:pt x="212" y="1152"/>
                    </a:cubicBezTo>
                    <a:cubicBezTo>
                      <a:pt x="211" y="1152"/>
                      <a:pt x="210" y="1152"/>
                      <a:pt x="209" y="1152"/>
                    </a:cubicBezTo>
                    <a:cubicBezTo>
                      <a:pt x="209" y="1151"/>
                      <a:pt x="209" y="1151"/>
                      <a:pt x="209" y="1151"/>
                    </a:cubicBezTo>
                    <a:cubicBezTo>
                      <a:pt x="208" y="1151"/>
                      <a:pt x="208" y="1151"/>
                      <a:pt x="207" y="1151"/>
                    </a:cubicBezTo>
                    <a:cubicBezTo>
                      <a:pt x="207" y="1150"/>
                      <a:pt x="207" y="1150"/>
                      <a:pt x="207" y="1150"/>
                    </a:cubicBezTo>
                    <a:cubicBezTo>
                      <a:pt x="206" y="1150"/>
                      <a:pt x="206" y="1150"/>
                      <a:pt x="205" y="1150"/>
                    </a:cubicBezTo>
                    <a:cubicBezTo>
                      <a:pt x="205" y="1149"/>
                      <a:pt x="205" y="1149"/>
                      <a:pt x="205" y="1149"/>
                    </a:cubicBezTo>
                    <a:cubicBezTo>
                      <a:pt x="205" y="1149"/>
                      <a:pt x="204" y="1149"/>
                      <a:pt x="203" y="1149"/>
                    </a:cubicBezTo>
                    <a:cubicBezTo>
                      <a:pt x="203" y="1149"/>
                      <a:pt x="203" y="1148"/>
                      <a:pt x="203" y="1148"/>
                    </a:cubicBezTo>
                    <a:cubicBezTo>
                      <a:pt x="203" y="1148"/>
                      <a:pt x="202" y="1148"/>
                      <a:pt x="202" y="1148"/>
                    </a:cubicBezTo>
                    <a:cubicBezTo>
                      <a:pt x="202" y="1148"/>
                      <a:pt x="202" y="1147"/>
                      <a:pt x="202" y="1147"/>
                    </a:cubicBezTo>
                    <a:cubicBezTo>
                      <a:pt x="201" y="1147"/>
                      <a:pt x="200" y="1147"/>
                      <a:pt x="200" y="1147"/>
                    </a:cubicBezTo>
                    <a:cubicBezTo>
                      <a:pt x="200" y="1146"/>
                      <a:pt x="199" y="1146"/>
                      <a:pt x="199" y="1145"/>
                    </a:cubicBezTo>
                    <a:cubicBezTo>
                      <a:pt x="198" y="1145"/>
                      <a:pt x="198" y="1145"/>
                      <a:pt x="197" y="1145"/>
                    </a:cubicBezTo>
                    <a:cubicBezTo>
                      <a:pt x="197" y="1144"/>
                      <a:pt x="196" y="1143"/>
                      <a:pt x="195" y="1143"/>
                    </a:cubicBezTo>
                    <a:cubicBezTo>
                      <a:pt x="195" y="1143"/>
                      <a:pt x="194" y="1143"/>
                      <a:pt x="194" y="1143"/>
                    </a:cubicBezTo>
                    <a:cubicBezTo>
                      <a:pt x="192" y="1140"/>
                      <a:pt x="190" y="1138"/>
                      <a:pt x="188" y="1136"/>
                    </a:cubicBezTo>
                    <a:cubicBezTo>
                      <a:pt x="187" y="1135"/>
                      <a:pt x="186" y="1134"/>
                      <a:pt x="185" y="1134"/>
                    </a:cubicBezTo>
                    <a:cubicBezTo>
                      <a:pt x="185" y="1133"/>
                      <a:pt x="185" y="1132"/>
                      <a:pt x="185" y="1132"/>
                    </a:cubicBezTo>
                    <a:cubicBezTo>
                      <a:pt x="184" y="1131"/>
                      <a:pt x="183" y="1131"/>
                      <a:pt x="182" y="1130"/>
                    </a:cubicBezTo>
                    <a:cubicBezTo>
                      <a:pt x="182" y="1129"/>
                      <a:pt x="181" y="1128"/>
                      <a:pt x="181" y="1126"/>
                    </a:cubicBezTo>
                    <a:cubicBezTo>
                      <a:pt x="180" y="1126"/>
                      <a:pt x="180" y="1126"/>
                      <a:pt x="179" y="1125"/>
                    </a:cubicBezTo>
                    <a:cubicBezTo>
                      <a:pt x="179" y="1125"/>
                      <a:pt x="179" y="1124"/>
                      <a:pt x="179" y="1123"/>
                    </a:cubicBezTo>
                    <a:cubicBezTo>
                      <a:pt x="179" y="1123"/>
                      <a:pt x="179" y="1123"/>
                      <a:pt x="178" y="1123"/>
                    </a:cubicBezTo>
                    <a:cubicBezTo>
                      <a:pt x="178" y="1122"/>
                      <a:pt x="178" y="1122"/>
                      <a:pt x="178" y="1121"/>
                    </a:cubicBezTo>
                    <a:cubicBezTo>
                      <a:pt x="178" y="1121"/>
                      <a:pt x="178" y="1121"/>
                      <a:pt x="177" y="1121"/>
                    </a:cubicBezTo>
                    <a:cubicBezTo>
                      <a:pt x="177" y="1120"/>
                      <a:pt x="177" y="1119"/>
                      <a:pt x="177" y="1117"/>
                    </a:cubicBezTo>
                    <a:cubicBezTo>
                      <a:pt x="177" y="1117"/>
                      <a:pt x="177" y="1117"/>
                      <a:pt x="177" y="1117"/>
                    </a:cubicBezTo>
                    <a:cubicBezTo>
                      <a:pt x="175" y="1112"/>
                      <a:pt x="179" y="1103"/>
                      <a:pt x="180" y="1100"/>
                    </a:cubicBezTo>
                    <a:cubicBezTo>
                      <a:pt x="180" y="1099"/>
                      <a:pt x="180" y="1099"/>
                      <a:pt x="180" y="1098"/>
                    </a:cubicBezTo>
                    <a:cubicBezTo>
                      <a:pt x="180" y="1098"/>
                      <a:pt x="181" y="1098"/>
                      <a:pt x="181" y="1098"/>
                    </a:cubicBezTo>
                    <a:cubicBezTo>
                      <a:pt x="181" y="1097"/>
                      <a:pt x="181" y="1095"/>
                      <a:pt x="181" y="1094"/>
                    </a:cubicBezTo>
                    <a:cubicBezTo>
                      <a:pt x="181" y="1094"/>
                      <a:pt x="182" y="1094"/>
                      <a:pt x="182" y="1094"/>
                    </a:cubicBezTo>
                    <a:cubicBezTo>
                      <a:pt x="182" y="1093"/>
                      <a:pt x="182" y="1092"/>
                      <a:pt x="182" y="1091"/>
                    </a:cubicBezTo>
                    <a:cubicBezTo>
                      <a:pt x="182" y="1091"/>
                      <a:pt x="183" y="1091"/>
                      <a:pt x="183" y="1091"/>
                    </a:cubicBezTo>
                    <a:cubicBezTo>
                      <a:pt x="183" y="1091"/>
                      <a:pt x="183" y="1090"/>
                      <a:pt x="183" y="1089"/>
                    </a:cubicBezTo>
                    <a:cubicBezTo>
                      <a:pt x="183" y="1089"/>
                      <a:pt x="183" y="1089"/>
                      <a:pt x="184" y="1089"/>
                    </a:cubicBezTo>
                    <a:cubicBezTo>
                      <a:pt x="184" y="1088"/>
                      <a:pt x="184" y="1086"/>
                      <a:pt x="184" y="1085"/>
                    </a:cubicBezTo>
                    <a:cubicBezTo>
                      <a:pt x="184" y="1085"/>
                      <a:pt x="184" y="1085"/>
                      <a:pt x="185" y="1085"/>
                    </a:cubicBezTo>
                    <a:cubicBezTo>
                      <a:pt x="186" y="1079"/>
                      <a:pt x="184" y="1072"/>
                      <a:pt x="183" y="1068"/>
                    </a:cubicBezTo>
                    <a:cubicBezTo>
                      <a:pt x="180" y="1067"/>
                      <a:pt x="178" y="1065"/>
                      <a:pt x="176" y="1064"/>
                    </a:cubicBezTo>
                    <a:cubicBezTo>
                      <a:pt x="174" y="1063"/>
                      <a:pt x="173" y="1063"/>
                      <a:pt x="172" y="1063"/>
                    </a:cubicBezTo>
                    <a:cubicBezTo>
                      <a:pt x="172" y="1062"/>
                      <a:pt x="171" y="1062"/>
                      <a:pt x="171" y="1061"/>
                    </a:cubicBezTo>
                    <a:cubicBezTo>
                      <a:pt x="171" y="1061"/>
                      <a:pt x="170" y="1061"/>
                      <a:pt x="169" y="1061"/>
                    </a:cubicBezTo>
                    <a:cubicBezTo>
                      <a:pt x="169" y="1061"/>
                      <a:pt x="169" y="1060"/>
                      <a:pt x="169" y="1060"/>
                    </a:cubicBezTo>
                    <a:cubicBezTo>
                      <a:pt x="169" y="1060"/>
                      <a:pt x="168" y="1060"/>
                      <a:pt x="168" y="1060"/>
                    </a:cubicBezTo>
                    <a:cubicBezTo>
                      <a:pt x="168" y="1060"/>
                      <a:pt x="168" y="1059"/>
                      <a:pt x="168" y="1059"/>
                    </a:cubicBezTo>
                    <a:cubicBezTo>
                      <a:pt x="167" y="1059"/>
                      <a:pt x="167" y="1059"/>
                      <a:pt x="167" y="1059"/>
                    </a:cubicBezTo>
                    <a:cubicBezTo>
                      <a:pt x="167" y="1059"/>
                      <a:pt x="167" y="1059"/>
                      <a:pt x="167" y="1058"/>
                    </a:cubicBezTo>
                    <a:cubicBezTo>
                      <a:pt x="166" y="1058"/>
                      <a:pt x="166" y="1058"/>
                      <a:pt x="166" y="1058"/>
                    </a:cubicBezTo>
                    <a:cubicBezTo>
                      <a:pt x="166" y="1057"/>
                      <a:pt x="166" y="1056"/>
                      <a:pt x="166" y="1055"/>
                    </a:cubicBezTo>
                    <a:cubicBezTo>
                      <a:pt x="167" y="1054"/>
                      <a:pt x="167" y="1052"/>
                      <a:pt x="168" y="1051"/>
                    </a:cubicBezTo>
                    <a:cubicBezTo>
                      <a:pt x="171" y="1049"/>
                      <a:pt x="173" y="1047"/>
                      <a:pt x="175" y="1046"/>
                    </a:cubicBezTo>
                    <a:cubicBezTo>
                      <a:pt x="175" y="1045"/>
                      <a:pt x="175" y="1044"/>
                      <a:pt x="175" y="1044"/>
                    </a:cubicBezTo>
                    <a:cubicBezTo>
                      <a:pt x="175" y="1044"/>
                      <a:pt x="175" y="1044"/>
                      <a:pt x="176" y="1044"/>
                    </a:cubicBezTo>
                    <a:cubicBezTo>
                      <a:pt x="178" y="1040"/>
                      <a:pt x="179" y="1034"/>
                      <a:pt x="179" y="1028"/>
                    </a:cubicBezTo>
                    <a:cubicBezTo>
                      <a:pt x="179" y="1026"/>
                      <a:pt x="179" y="1024"/>
                      <a:pt x="179" y="1021"/>
                    </a:cubicBezTo>
                    <a:cubicBezTo>
                      <a:pt x="179" y="1019"/>
                      <a:pt x="177" y="1018"/>
                      <a:pt x="177" y="1015"/>
                    </a:cubicBezTo>
                    <a:cubicBezTo>
                      <a:pt x="174" y="1014"/>
                      <a:pt x="172" y="1012"/>
                      <a:pt x="170" y="1011"/>
                    </a:cubicBezTo>
                    <a:cubicBezTo>
                      <a:pt x="167" y="1011"/>
                      <a:pt x="164" y="1011"/>
                      <a:pt x="160" y="1011"/>
                    </a:cubicBezTo>
                    <a:cubicBezTo>
                      <a:pt x="151" y="1011"/>
                      <a:pt x="141" y="1012"/>
                      <a:pt x="133" y="1014"/>
                    </a:cubicBezTo>
                    <a:cubicBezTo>
                      <a:pt x="132" y="1014"/>
                      <a:pt x="130" y="1014"/>
                      <a:pt x="129" y="1014"/>
                    </a:cubicBezTo>
                    <a:cubicBezTo>
                      <a:pt x="129" y="1015"/>
                      <a:pt x="129" y="1015"/>
                      <a:pt x="129" y="1015"/>
                    </a:cubicBezTo>
                    <a:cubicBezTo>
                      <a:pt x="128" y="1015"/>
                      <a:pt x="127" y="1015"/>
                      <a:pt x="125" y="1015"/>
                    </a:cubicBezTo>
                    <a:cubicBezTo>
                      <a:pt x="125" y="1015"/>
                      <a:pt x="125" y="1016"/>
                      <a:pt x="125" y="1016"/>
                    </a:cubicBezTo>
                    <a:cubicBezTo>
                      <a:pt x="124" y="1016"/>
                      <a:pt x="123" y="1016"/>
                      <a:pt x="122" y="1016"/>
                    </a:cubicBezTo>
                    <a:cubicBezTo>
                      <a:pt x="122" y="1016"/>
                      <a:pt x="122" y="1017"/>
                      <a:pt x="122" y="1017"/>
                    </a:cubicBezTo>
                    <a:cubicBezTo>
                      <a:pt x="121" y="1017"/>
                      <a:pt x="120" y="1017"/>
                      <a:pt x="119" y="1017"/>
                    </a:cubicBezTo>
                    <a:cubicBezTo>
                      <a:pt x="119" y="1017"/>
                      <a:pt x="119" y="1018"/>
                      <a:pt x="119" y="1018"/>
                    </a:cubicBezTo>
                    <a:cubicBezTo>
                      <a:pt x="118" y="1018"/>
                      <a:pt x="117" y="1018"/>
                      <a:pt x="116" y="1018"/>
                    </a:cubicBezTo>
                    <a:cubicBezTo>
                      <a:pt x="116" y="1018"/>
                      <a:pt x="116" y="1018"/>
                      <a:pt x="116" y="1019"/>
                    </a:cubicBezTo>
                    <a:cubicBezTo>
                      <a:pt x="116" y="1019"/>
                      <a:pt x="115" y="1019"/>
                      <a:pt x="114" y="1019"/>
                    </a:cubicBezTo>
                    <a:cubicBezTo>
                      <a:pt x="114" y="1019"/>
                      <a:pt x="114" y="1019"/>
                      <a:pt x="114" y="1020"/>
                    </a:cubicBezTo>
                    <a:cubicBezTo>
                      <a:pt x="113" y="1020"/>
                      <a:pt x="113" y="1020"/>
                      <a:pt x="112" y="1020"/>
                    </a:cubicBezTo>
                    <a:cubicBezTo>
                      <a:pt x="112" y="1020"/>
                      <a:pt x="112" y="1020"/>
                      <a:pt x="112" y="1021"/>
                    </a:cubicBezTo>
                    <a:cubicBezTo>
                      <a:pt x="109" y="1021"/>
                      <a:pt x="107" y="1022"/>
                      <a:pt x="104" y="1023"/>
                    </a:cubicBezTo>
                    <a:cubicBezTo>
                      <a:pt x="104" y="1024"/>
                      <a:pt x="103" y="1024"/>
                      <a:pt x="103" y="1025"/>
                    </a:cubicBezTo>
                    <a:cubicBezTo>
                      <a:pt x="102" y="1025"/>
                      <a:pt x="102" y="1025"/>
                      <a:pt x="101" y="1025"/>
                    </a:cubicBezTo>
                    <a:cubicBezTo>
                      <a:pt x="101" y="1026"/>
                      <a:pt x="101" y="1026"/>
                      <a:pt x="100" y="1027"/>
                    </a:cubicBezTo>
                    <a:cubicBezTo>
                      <a:pt x="100" y="1027"/>
                      <a:pt x="99" y="1027"/>
                      <a:pt x="99" y="1027"/>
                    </a:cubicBezTo>
                    <a:cubicBezTo>
                      <a:pt x="97" y="1028"/>
                      <a:pt x="96" y="1030"/>
                      <a:pt x="95" y="1031"/>
                    </a:cubicBezTo>
                    <a:cubicBezTo>
                      <a:pt x="94" y="1031"/>
                      <a:pt x="94" y="1031"/>
                      <a:pt x="93" y="1031"/>
                    </a:cubicBezTo>
                    <a:cubicBezTo>
                      <a:pt x="93" y="1032"/>
                      <a:pt x="92" y="1033"/>
                      <a:pt x="91" y="1034"/>
                    </a:cubicBezTo>
                    <a:cubicBezTo>
                      <a:pt x="90" y="1034"/>
                      <a:pt x="89" y="1035"/>
                      <a:pt x="88" y="1035"/>
                    </a:cubicBezTo>
                    <a:cubicBezTo>
                      <a:pt x="87" y="1036"/>
                      <a:pt x="87" y="1036"/>
                      <a:pt x="87" y="1037"/>
                    </a:cubicBezTo>
                    <a:cubicBezTo>
                      <a:pt x="85" y="1037"/>
                      <a:pt x="84" y="1037"/>
                      <a:pt x="82" y="1038"/>
                    </a:cubicBezTo>
                    <a:cubicBezTo>
                      <a:pt x="82" y="1038"/>
                      <a:pt x="82" y="1038"/>
                      <a:pt x="82" y="1038"/>
                    </a:cubicBezTo>
                    <a:cubicBezTo>
                      <a:pt x="81" y="1039"/>
                      <a:pt x="80" y="1039"/>
                      <a:pt x="79" y="1039"/>
                    </a:cubicBezTo>
                    <a:cubicBezTo>
                      <a:pt x="79" y="1040"/>
                      <a:pt x="79" y="1040"/>
                      <a:pt x="79" y="1040"/>
                    </a:cubicBezTo>
                    <a:cubicBezTo>
                      <a:pt x="78" y="1040"/>
                      <a:pt x="77" y="1040"/>
                      <a:pt x="76" y="1040"/>
                    </a:cubicBezTo>
                    <a:cubicBezTo>
                      <a:pt x="76" y="1041"/>
                      <a:pt x="76" y="1041"/>
                      <a:pt x="76" y="1041"/>
                    </a:cubicBezTo>
                    <a:cubicBezTo>
                      <a:pt x="75" y="1041"/>
                      <a:pt x="74" y="1041"/>
                      <a:pt x="73" y="1041"/>
                    </a:cubicBezTo>
                    <a:cubicBezTo>
                      <a:pt x="73" y="1041"/>
                      <a:pt x="73" y="1042"/>
                      <a:pt x="73" y="1042"/>
                    </a:cubicBezTo>
                    <a:cubicBezTo>
                      <a:pt x="68" y="1043"/>
                      <a:pt x="63" y="1043"/>
                      <a:pt x="58" y="1044"/>
                    </a:cubicBezTo>
                    <a:cubicBezTo>
                      <a:pt x="58" y="1044"/>
                      <a:pt x="58" y="1043"/>
                      <a:pt x="58" y="1043"/>
                    </a:cubicBezTo>
                    <a:cubicBezTo>
                      <a:pt x="56" y="1043"/>
                      <a:pt x="55" y="1043"/>
                      <a:pt x="53" y="1043"/>
                    </a:cubicBezTo>
                    <a:cubicBezTo>
                      <a:pt x="51" y="1042"/>
                      <a:pt x="49" y="1041"/>
                      <a:pt x="46" y="1040"/>
                    </a:cubicBezTo>
                    <a:cubicBezTo>
                      <a:pt x="45" y="1038"/>
                      <a:pt x="43" y="1036"/>
                      <a:pt x="42" y="1034"/>
                    </a:cubicBezTo>
                    <a:cubicBezTo>
                      <a:pt x="41" y="1029"/>
                      <a:pt x="39" y="1023"/>
                      <a:pt x="38" y="1018"/>
                    </a:cubicBezTo>
                    <a:cubicBezTo>
                      <a:pt x="37" y="1018"/>
                      <a:pt x="37" y="1018"/>
                      <a:pt x="37" y="1018"/>
                    </a:cubicBezTo>
                    <a:cubicBezTo>
                      <a:pt x="37" y="1017"/>
                      <a:pt x="37" y="1016"/>
                      <a:pt x="37" y="1015"/>
                    </a:cubicBezTo>
                    <a:cubicBezTo>
                      <a:pt x="36" y="1015"/>
                      <a:pt x="36" y="1015"/>
                      <a:pt x="36" y="1015"/>
                    </a:cubicBezTo>
                    <a:cubicBezTo>
                      <a:pt x="36" y="1014"/>
                      <a:pt x="36" y="1013"/>
                      <a:pt x="36" y="1012"/>
                    </a:cubicBezTo>
                    <a:cubicBezTo>
                      <a:pt x="35" y="1012"/>
                      <a:pt x="35" y="1012"/>
                      <a:pt x="35" y="1012"/>
                    </a:cubicBezTo>
                    <a:cubicBezTo>
                      <a:pt x="35" y="1012"/>
                      <a:pt x="35" y="1011"/>
                      <a:pt x="35" y="1010"/>
                    </a:cubicBezTo>
                    <a:cubicBezTo>
                      <a:pt x="35" y="1010"/>
                      <a:pt x="34" y="1010"/>
                      <a:pt x="34" y="1010"/>
                    </a:cubicBezTo>
                    <a:cubicBezTo>
                      <a:pt x="34" y="1009"/>
                      <a:pt x="34" y="1009"/>
                      <a:pt x="34" y="1008"/>
                    </a:cubicBezTo>
                    <a:cubicBezTo>
                      <a:pt x="34" y="1008"/>
                      <a:pt x="33" y="1008"/>
                      <a:pt x="33" y="1008"/>
                    </a:cubicBezTo>
                    <a:cubicBezTo>
                      <a:pt x="33" y="1006"/>
                      <a:pt x="32" y="1004"/>
                      <a:pt x="32" y="1003"/>
                    </a:cubicBezTo>
                    <a:cubicBezTo>
                      <a:pt x="32" y="1003"/>
                      <a:pt x="32" y="1003"/>
                      <a:pt x="31" y="1003"/>
                    </a:cubicBezTo>
                    <a:cubicBezTo>
                      <a:pt x="31" y="1000"/>
                      <a:pt x="30" y="997"/>
                      <a:pt x="29" y="995"/>
                    </a:cubicBezTo>
                    <a:cubicBezTo>
                      <a:pt x="29" y="995"/>
                      <a:pt x="29" y="995"/>
                      <a:pt x="29" y="995"/>
                    </a:cubicBezTo>
                    <a:cubicBezTo>
                      <a:pt x="29" y="994"/>
                      <a:pt x="29" y="993"/>
                      <a:pt x="29" y="993"/>
                    </a:cubicBezTo>
                    <a:cubicBezTo>
                      <a:pt x="28" y="993"/>
                      <a:pt x="28" y="993"/>
                      <a:pt x="28" y="993"/>
                    </a:cubicBezTo>
                    <a:cubicBezTo>
                      <a:pt x="27" y="991"/>
                      <a:pt x="27" y="989"/>
                      <a:pt x="27" y="987"/>
                    </a:cubicBezTo>
                    <a:cubicBezTo>
                      <a:pt x="26" y="987"/>
                      <a:pt x="26" y="987"/>
                      <a:pt x="26" y="987"/>
                    </a:cubicBezTo>
                    <a:cubicBezTo>
                      <a:pt x="26" y="987"/>
                      <a:pt x="26" y="986"/>
                      <a:pt x="26" y="986"/>
                    </a:cubicBezTo>
                    <a:cubicBezTo>
                      <a:pt x="26" y="986"/>
                      <a:pt x="25" y="986"/>
                      <a:pt x="25" y="986"/>
                    </a:cubicBezTo>
                    <a:cubicBezTo>
                      <a:pt x="25" y="985"/>
                      <a:pt x="25" y="984"/>
                      <a:pt x="25" y="983"/>
                    </a:cubicBezTo>
                    <a:cubicBezTo>
                      <a:pt x="25" y="983"/>
                      <a:pt x="24" y="983"/>
                      <a:pt x="24" y="983"/>
                    </a:cubicBezTo>
                    <a:cubicBezTo>
                      <a:pt x="24" y="982"/>
                      <a:pt x="24" y="982"/>
                      <a:pt x="24" y="981"/>
                    </a:cubicBezTo>
                    <a:cubicBezTo>
                      <a:pt x="24" y="981"/>
                      <a:pt x="23" y="981"/>
                      <a:pt x="23" y="981"/>
                    </a:cubicBezTo>
                    <a:cubicBezTo>
                      <a:pt x="23" y="980"/>
                      <a:pt x="23" y="979"/>
                      <a:pt x="23" y="978"/>
                    </a:cubicBezTo>
                    <a:cubicBezTo>
                      <a:pt x="23" y="978"/>
                      <a:pt x="23" y="978"/>
                      <a:pt x="22" y="978"/>
                    </a:cubicBezTo>
                    <a:cubicBezTo>
                      <a:pt x="22" y="977"/>
                      <a:pt x="22" y="976"/>
                      <a:pt x="21" y="975"/>
                    </a:cubicBezTo>
                    <a:cubicBezTo>
                      <a:pt x="21" y="975"/>
                      <a:pt x="21" y="975"/>
                      <a:pt x="20" y="975"/>
                    </a:cubicBezTo>
                    <a:cubicBezTo>
                      <a:pt x="20" y="974"/>
                      <a:pt x="20" y="973"/>
                      <a:pt x="20" y="972"/>
                    </a:cubicBezTo>
                    <a:cubicBezTo>
                      <a:pt x="20" y="972"/>
                      <a:pt x="20" y="972"/>
                      <a:pt x="20" y="972"/>
                    </a:cubicBezTo>
                    <a:cubicBezTo>
                      <a:pt x="19" y="971"/>
                      <a:pt x="19" y="970"/>
                      <a:pt x="19" y="969"/>
                    </a:cubicBezTo>
                    <a:cubicBezTo>
                      <a:pt x="18" y="969"/>
                      <a:pt x="18" y="969"/>
                      <a:pt x="18" y="969"/>
                    </a:cubicBezTo>
                    <a:cubicBezTo>
                      <a:pt x="18" y="968"/>
                      <a:pt x="18" y="967"/>
                      <a:pt x="18" y="967"/>
                    </a:cubicBezTo>
                    <a:cubicBezTo>
                      <a:pt x="17" y="966"/>
                      <a:pt x="17" y="966"/>
                      <a:pt x="16" y="966"/>
                    </a:cubicBezTo>
                    <a:cubicBezTo>
                      <a:pt x="16" y="965"/>
                      <a:pt x="15" y="963"/>
                      <a:pt x="15" y="962"/>
                    </a:cubicBezTo>
                    <a:cubicBezTo>
                      <a:pt x="15" y="962"/>
                      <a:pt x="14" y="962"/>
                      <a:pt x="14" y="962"/>
                    </a:cubicBezTo>
                    <a:cubicBezTo>
                      <a:pt x="14" y="962"/>
                      <a:pt x="14" y="961"/>
                      <a:pt x="13" y="960"/>
                    </a:cubicBezTo>
                    <a:cubicBezTo>
                      <a:pt x="13" y="960"/>
                      <a:pt x="12" y="960"/>
                      <a:pt x="12" y="960"/>
                    </a:cubicBezTo>
                    <a:cubicBezTo>
                      <a:pt x="9" y="959"/>
                      <a:pt x="8" y="954"/>
                      <a:pt x="8" y="951"/>
                    </a:cubicBezTo>
                    <a:cubicBezTo>
                      <a:pt x="8" y="951"/>
                      <a:pt x="9" y="951"/>
                      <a:pt x="9" y="951"/>
                    </a:cubicBezTo>
                    <a:cubicBezTo>
                      <a:pt x="9" y="949"/>
                      <a:pt x="9" y="948"/>
                      <a:pt x="10" y="946"/>
                    </a:cubicBezTo>
                    <a:cubicBezTo>
                      <a:pt x="11" y="945"/>
                      <a:pt x="12" y="944"/>
                      <a:pt x="13" y="943"/>
                    </a:cubicBezTo>
                    <a:cubicBezTo>
                      <a:pt x="13" y="943"/>
                      <a:pt x="13" y="943"/>
                      <a:pt x="13" y="943"/>
                    </a:cubicBezTo>
                    <a:cubicBezTo>
                      <a:pt x="14" y="943"/>
                      <a:pt x="14" y="943"/>
                      <a:pt x="15" y="943"/>
                    </a:cubicBezTo>
                    <a:cubicBezTo>
                      <a:pt x="15" y="942"/>
                      <a:pt x="16" y="941"/>
                      <a:pt x="16" y="941"/>
                    </a:cubicBezTo>
                    <a:cubicBezTo>
                      <a:pt x="17" y="941"/>
                      <a:pt x="18" y="941"/>
                      <a:pt x="19" y="941"/>
                    </a:cubicBezTo>
                    <a:cubicBezTo>
                      <a:pt x="19" y="940"/>
                      <a:pt x="19" y="940"/>
                      <a:pt x="19" y="940"/>
                    </a:cubicBezTo>
                    <a:cubicBezTo>
                      <a:pt x="19" y="940"/>
                      <a:pt x="20" y="940"/>
                      <a:pt x="20" y="940"/>
                    </a:cubicBezTo>
                    <a:cubicBezTo>
                      <a:pt x="20" y="940"/>
                      <a:pt x="20" y="939"/>
                      <a:pt x="20" y="939"/>
                    </a:cubicBezTo>
                    <a:cubicBezTo>
                      <a:pt x="22" y="939"/>
                      <a:pt x="23" y="939"/>
                      <a:pt x="24" y="939"/>
                    </a:cubicBezTo>
                    <a:cubicBezTo>
                      <a:pt x="24" y="939"/>
                      <a:pt x="24" y="938"/>
                      <a:pt x="24" y="938"/>
                    </a:cubicBezTo>
                    <a:cubicBezTo>
                      <a:pt x="26" y="938"/>
                      <a:pt x="27" y="938"/>
                      <a:pt x="29" y="938"/>
                    </a:cubicBezTo>
                    <a:cubicBezTo>
                      <a:pt x="29" y="938"/>
                      <a:pt x="29" y="937"/>
                      <a:pt x="29" y="937"/>
                    </a:cubicBezTo>
                    <a:cubicBezTo>
                      <a:pt x="30" y="937"/>
                      <a:pt x="32" y="937"/>
                      <a:pt x="34" y="937"/>
                    </a:cubicBezTo>
                    <a:cubicBezTo>
                      <a:pt x="34" y="937"/>
                      <a:pt x="34" y="937"/>
                      <a:pt x="34" y="936"/>
                    </a:cubicBezTo>
                    <a:cubicBezTo>
                      <a:pt x="36" y="936"/>
                      <a:pt x="38" y="936"/>
                      <a:pt x="39" y="936"/>
                    </a:cubicBezTo>
                    <a:cubicBezTo>
                      <a:pt x="39" y="936"/>
                      <a:pt x="39" y="936"/>
                      <a:pt x="39" y="935"/>
                    </a:cubicBezTo>
                    <a:cubicBezTo>
                      <a:pt x="43" y="935"/>
                      <a:pt x="46" y="935"/>
                      <a:pt x="50" y="934"/>
                    </a:cubicBezTo>
                    <a:cubicBezTo>
                      <a:pt x="50" y="934"/>
                      <a:pt x="50" y="934"/>
                      <a:pt x="50" y="934"/>
                    </a:cubicBezTo>
                    <a:cubicBezTo>
                      <a:pt x="52" y="934"/>
                      <a:pt x="53" y="934"/>
                      <a:pt x="55" y="934"/>
                    </a:cubicBezTo>
                    <a:cubicBezTo>
                      <a:pt x="55" y="933"/>
                      <a:pt x="55" y="933"/>
                      <a:pt x="55" y="933"/>
                    </a:cubicBezTo>
                    <a:cubicBezTo>
                      <a:pt x="56" y="933"/>
                      <a:pt x="58" y="933"/>
                      <a:pt x="59" y="933"/>
                    </a:cubicBezTo>
                    <a:cubicBezTo>
                      <a:pt x="59" y="932"/>
                      <a:pt x="59" y="932"/>
                      <a:pt x="59" y="932"/>
                    </a:cubicBezTo>
                    <a:cubicBezTo>
                      <a:pt x="60" y="932"/>
                      <a:pt x="61" y="932"/>
                      <a:pt x="63" y="932"/>
                    </a:cubicBezTo>
                    <a:cubicBezTo>
                      <a:pt x="63" y="931"/>
                      <a:pt x="63" y="931"/>
                      <a:pt x="63" y="931"/>
                    </a:cubicBezTo>
                    <a:cubicBezTo>
                      <a:pt x="64" y="931"/>
                      <a:pt x="65" y="931"/>
                      <a:pt x="66" y="931"/>
                    </a:cubicBezTo>
                    <a:cubicBezTo>
                      <a:pt x="66" y="931"/>
                      <a:pt x="66" y="930"/>
                      <a:pt x="66" y="930"/>
                    </a:cubicBezTo>
                    <a:cubicBezTo>
                      <a:pt x="67" y="930"/>
                      <a:pt x="68" y="930"/>
                      <a:pt x="69" y="930"/>
                    </a:cubicBezTo>
                    <a:cubicBezTo>
                      <a:pt x="69" y="930"/>
                      <a:pt x="69" y="929"/>
                      <a:pt x="69" y="929"/>
                    </a:cubicBezTo>
                    <a:cubicBezTo>
                      <a:pt x="70" y="929"/>
                      <a:pt x="71" y="929"/>
                      <a:pt x="72" y="929"/>
                    </a:cubicBezTo>
                    <a:cubicBezTo>
                      <a:pt x="72" y="929"/>
                      <a:pt x="72" y="928"/>
                      <a:pt x="72" y="928"/>
                    </a:cubicBezTo>
                    <a:cubicBezTo>
                      <a:pt x="72" y="928"/>
                      <a:pt x="73" y="928"/>
                      <a:pt x="73" y="928"/>
                    </a:cubicBezTo>
                    <a:cubicBezTo>
                      <a:pt x="73" y="928"/>
                      <a:pt x="73" y="928"/>
                      <a:pt x="73" y="927"/>
                    </a:cubicBezTo>
                    <a:cubicBezTo>
                      <a:pt x="76" y="926"/>
                      <a:pt x="79" y="925"/>
                      <a:pt x="81" y="925"/>
                    </a:cubicBezTo>
                    <a:cubicBezTo>
                      <a:pt x="82" y="924"/>
                      <a:pt x="82" y="923"/>
                      <a:pt x="82" y="923"/>
                    </a:cubicBezTo>
                    <a:cubicBezTo>
                      <a:pt x="83" y="923"/>
                      <a:pt x="84" y="923"/>
                      <a:pt x="84" y="923"/>
                    </a:cubicBezTo>
                    <a:cubicBezTo>
                      <a:pt x="85" y="921"/>
                      <a:pt x="87" y="920"/>
                      <a:pt x="88" y="918"/>
                    </a:cubicBezTo>
                    <a:cubicBezTo>
                      <a:pt x="89" y="917"/>
                      <a:pt x="90" y="917"/>
                      <a:pt x="91" y="916"/>
                    </a:cubicBezTo>
                    <a:cubicBezTo>
                      <a:pt x="91" y="915"/>
                      <a:pt x="91" y="914"/>
                      <a:pt x="91" y="914"/>
                    </a:cubicBezTo>
                    <a:cubicBezTo>
                      <a:pt x="92" y="914"/>
                      <a:pt x="92" y="914"/>
                      <a:pt x="92" y="914"/>
                    </a:cubicBezTo>
                    <a:cubicBezTo>
                      <a:pt x="92" y="913"/>
                      <a:pt x="92" y="913"/>
                      <a:pt x="92" y="912"/>
                    </a:cubicBezTo>
                    <a:cubicBezTo>
                      <a:pt x="93" y="912"/>
                      <a:pt x="93" y="912"/>
                      <a:pt x="93" y="912"/>
                    </a:cubicBezTo>
                    <a:cubicBezTo>
                      <a:pt x="93" y="911"/>
                      <a:pt x="93" y="910"/>
                      <a:pt x="93" y="908"/>
                    </a:cubicBezTo>
                    <a:cubicBezTo>
                      <a:pt x="93" y="908"/>
                      <a:pt x="94" y="908"/>
                      <a:pt x="94" y="908"/>
                    </a:cubicBezTo>
                    <a:cubicBezTo>
                      <a:pt x="94" y="906"/>
                      <a:pt x="94" y="904"/>
                      <a:pt x="94" y="902"/>
                    </a:cubicBezTo>
                    <a:cubicBezTo>
                      <a:pt x="95" y="899"/>
                      <a:pt x="96" y="882"/>
                      <a:pt x="95" y="878"/>
                    </a:cubicBezTo>
                    <a:cubicBezTo>
                      <a:pt x="95" y="878"/>
                      <a:pt x="94" y="878"/>
                      <a:pt x="94" y="878"/>
                    </a:cubicBezTo>
                    <a:cubicBezTo>
                      <a:pt x="94" y="876"/>
                      <a:pt x="94" y="875"/>
                      <a:pt x="94" y="873"/>
                    </a:cubicBezTo>
                    <a:cubicBezTo>
                      <a:pt x="94" y="873"/>
                      <a:pt x="93" y="873"/>
                      <a:pt x="93" y="873"/>
                    </a:cubicBezTo>
                    <a:cubicBezTo>
                      <a:pt x="93" y="872"/>
                      <a:pt x="93" y="870"/>
                      <a:pt x="92" y="868"/>
                    </a:cubicBezTo>
                    <a:cubicBezTo>
                      <a:pt x="92" y="868"/>
                      <a:pt x="92" y="868"/>
                      <a:pt x="91" y="868"/>
                    </a:cubicBezTo>
                    <a:cubicBezTo>
                      <a:pt x="91" y="866"/>
                      <a:pt x="90" y="865"/>
                      <a:pt x="90" y="863"/>
                    </a:cubicBezTo>
                    <a:cubicBezTo>
                      <a:pt x="89" y="863"/>
                      <a:pt x="89" y="863"/>
                      <a:pt x="89" y="863"/>
                    </a:cubicBezTo>
                    <a:cubicBezTo>
                      <a:pt x="89" y="862"/>
                      <a:pt x="89" y="862"/>
                      <a:pt x="89" y="861"/>
                    </a:cubicBezTo>
                    <a:cubicBezTo>
                      <a:pt x="88" y="861"/>
                      <a:pt x="87" y="860"/>
                      <a:pt x="87" y="860"/>
                    </a:cubicBezTo>
                    <a:cubicBezTo>
                      <a:pt x="87" y="859"/>
                      <a:pt x="87" y="859"/>
                      <a:pt x="87" y="858"/>
                    </a:cubicBezTo>
                    <a:cubicBezTo>
                      <a:pt x="85" y="857"/>
                      <a:pt x="84" y="856"/>
                      <a:pt x="82" y="855"/>
                    </a:cubicBezTo>
                    <a:cubicBezTo>
                      <a:pt x="82" y="854"/>
                      <a:pt x="82" y="853"/>
                      <a:pt x="82" y="853"/>
                    </a:cubicBezTo>
                    <a:cubicBezTo>
                      <a:pt x="81" y="852"/>
                      <a:pt x="81" y="852"/>
                      <a:pt x="80" y="851"/>
                    </a:cubicBezTo>
                    <a:cubicBezTo>
                      <a:pt x="80" y="850"/>
                      <a:pt x="80" y="850"/>
                      <a:pt x="80" y="849"/>
                    </a:cubicBezTo>
                    <a:cubicBezTo>
                      <a:pt x="79" y="849"/>
                      <a:pt x="78" y="849"/>
                      <a:pt x="78" y="848"/>
                    </a:cubicBezTo>
                    <a:cubicBezTo>
                      <a:pt x="78" y="848"/>
                      <a:pt x="78" y="847"/>
                      <a:pt x="78" y="847"/>
                    </a:cubicBezTo>
                    <a:cubicBezTo>
                      <a:pt x="77" y="846"/>
                      <a:pt x="77" y="846"/>
                      <a:pt x="76" y="846"/>
                    </a:cubicBezTo>
                    <a:cubicBezTo>
                      <a:pt x="76" y="844"/>
                      <a:pt x="75" y="843"/>
                      <a:pt x="75" y="842"/>
                    </a:cubicBezTo>
                    <a:cubicBezTo>
                      <a:pt x="75" y="842"/>
                      <a:pt x="75" y="842"/>
                      <a:pt x="74" y="842"/>
                    </a:cubicBezTo>
                    <a:cubicBezTo>
                      <a:pt x="74" y="840"/>
                      <a:pt x="73" y="838"/>
                      <a:pt x="73" y="837"/>
                    </a:cubicBezTo>
                    <a:cubicBezTo>
                      <a:pt x="72" y="837"/>
                      <a:pt x="72" y="837"/>
                      <a:pt x="72" y="837"/>
                    </a:cubicBezTo>
                    <a:cubicBezTo>
                      <a:pt x="72" y="836"/>
                      <a:pt x="72" y="835"/>
                      <a:pt x="72" y="834"/>
                    </a:cubicBezTo>
                    <a:cubicBezTo>
                      <a:pt x="71" y="834"/>
                      <a:pt x="71" y="834"/>
                      <a:pt x="71" y="834"/>
                    </a:cubicBezTo>
                    <a:cubicBezTo>
                      <a:pt x="71" y="833"/>
                      <a:pt x="71" y="833"/>
                      <a:pt x="71" y="832"/>
                    </a:cubicBezTo>
                    <a:cubicBezTo>
                      <a:pt x="70" y="832"/>
                      <a:pt x="70" y="832"/>
                      <a:pt x="70" y="832"/>
                    </a:cubicBezTo>
                    <a:cubicBezTo>
                      <a:pt x="70" y="831"/>
                      <a:pt x="70" y="830"/>
                      <a:pt x="70" y="830"/>
                    </a:cubicBezTo>
                    <a:cubicBezTo>
                      <a:pt x="70" y="830"/>
                      <a:pt x="69" y="830"/>
                      <a:pt x="69" y="830"/>
                    </a:cubicBezTo>
                    <a:cubicBezTo>
                      <a:pt x="69" y="827"/>
                      <a:pt x="68" y="824"/>
                      <a:pt x="68" y="821"/>
                    </a:cubicBezTo>
                    <a:cubicBezTo>
                      <a:pt x="68" y="821"/>
                      <a:pt x="67" y="821"/>
                      <a:pt x="67" y="821"/>
                    </a:cubicBezTo>
                    <a:cubicBezTo>
                      <a:pt x="65" y="814"/>
                      <a:pt x="71" y="803"/>
                      <a:pt x="73" y="798"/>
                    </a:cubicBezTo>
                    <a:cubicBezTo>
                      <a:pt x="74" y="795"/>
                      <a:pt x="75" y="792"/>
                      <a:pt x="75" y="789"/>
                    </a:cubicBezTo>
                    <a:cubicBezTo>
                      <a:pt x="75" y="789"/>
                      <a:pt x="76" y="789"/>
                      <a:pt x="76" y="789"/>
                    </a:cubicBezTo>
                    <a:cubicBezTo>
                      <a:pt x="76" y="788"/>
                      <a:pt x="76" y="787"/>
                      <a:pt x="76" y="786"/>
                    </a:cubicBezTo>
                    <a:cubicBezTo>
                      <a:pt x="76" y="786"/>
                      <a:pt x="77" y="786"/>
                      <a:pt x="77" y="786"/>
                    </a:cubicBezTo>
                    <a:cubicBezTo>
                      <a:pt x="77" y="785"/>
                      <a:pt x="77" y="784"/>
                      <a:pt x="77" y="783"/>
                    </a:cubicBezTo>
                    <a:cubicBezTo>
                      <a:pt x="78" y="779"/>
                      <a:pt x="79" y="773"/>
                      <a:pt x="81" y="769"/>
                    </a:cubicBezTo>
                    <a:cubicBezTo>
                      <a:pt x="81" y="764"/>
                      <a:pt x="81" y="760"/>
                      <a:pt x="81" y="755"/>
                    </a:cubicBezTo>
                    <a:cubicBezTo>
                      <a:pt x="81" y="750"/>
                      <a:pt x="81" y="744"/>
                      <a:pt x="81" y="739"/>
                    </a:cubicBezTo>
                    <a:cubicBezTo>
                      <a:pt x="80" y="739"/>
                      <a:pt x="80" y="739"/>
                      <a:pt x="80" y="739"/>
                    </a:cubicBezTo>
                    <a:cubicBezTo>
                      <a:pt x="80" y="734"/>
                      <a:pt x="80" y="728"/>
                      <a:pt x="80" y="723"/>
                    </a:cubicBezTo>
                    <a:cubicBezTo>
                      <a:pt x="80" y="723"/>
                      <a:pt x="80" y="723"/>
                      <a:pt x="81" y="723"/>
                    </a:cubicBezTo>
                    <a:cubicBezTo>
                      <a:pt x="81" y="719"/>
                      <a:pt x="81" y="716"/>
                      <a:pt x="81" y="712"/>
                    </a:cubicBezTo>
                    <a:cubicBezTo>
                      <a:pt x="82" y="712"/>
                      <a:pt x="82" y="712"/>
                      <a:pt x="82" y="712"/>
                    </a:cubicBezTo>
                    <a:cubicBezTo>
                      <a:pt x="83" y="711"/>
                      <a:pt x="83" y="709"/>
                      <a:pt x="83" y="708"/>
                    </a:cubicBezTo>
                    <a:cubicBezTo>
                      <a:pt x="84" y="707"/>
                      <a:pt x="85" y="706"/>
                      <a:pt x="86" y="706"/>
                    </a:cubicBezTo>
                    <a:cubicBezTo>
                      <a:pt x="86" y="705"/>
                      <a:pt x="86" y="705"/>
                      <a:pt x="86" y="705"/>
                    </a:cubicBezTo>
                    <a:cubicBezTo>
                      <a:pt x="87" y="705"/>
                      <a:pt x="87" y="705"/>
                      <a:pt x="88" y="705"/>
                    </a:cubicBezTo>
                    <a:cubicBezTo>
                      <a:pt x="92" y="702"/>
                      <a:pt x="94" y="699"/>
                      <a:pt x="94" y="692"/>
                    </a:cubicBezTo>
                    <a:cubicBezTo>
                      <a:pt x="92" y="691"/>
                      <a:pt x="93" y="691"/>
                      <a:pt x="92" y="689"/>
                    </a:cubicBezTo>
                    <a:cubicBezTo>
                      <a:pt x="92" y="689"/>
                      <a:pt x="92" y="689"/>
                      <a:pt x="91" y="689"/>
                    </a:cubicBezTo>
                    <a:cubicBezTo>
                      <a:pt x="91" y="688"/>
                      <a:pt x="91" y="688"/>
                      <a:pt x="91" y="687"/>
                    </a:cubicBezTo>
                    <a:cubicBezTo>
                      <a:pt x="90" y="686"/>
                      <a:pt x="89" y="685"/>
                      <a:pt x="88" y="684"/>
                    </a:cubicBezTo>
                    <a:cubicBezTo>
                      <a:pt x="88" y="684"/>
                      <a:pt x="88" y="684"/>
                      <a:pt x="88" y="683"/>
                    </a:cubicBezTo>
                    <a:cubicBezTo>
                      <a:pt x="87" y="683"/>
                      <a:pt x="87" y="683"/>
                      <a:pt x="86" y="683"/>
                    </a:cubicBezTo>
                    <a:cubicBezTo>
                      <a:pt x="86" y="683"/>
                      <a:pt x="85" y="682"/>
                      <a:pt x="85" y="682"/>
                    </a:cubicBezTo>
                    <a:cubicBezTo>
                      <a:pt x="84" y="681"/>
                      <a:pt x="83" y="681"/>
                      <a:pt x="81" y="681"/>
                    </a:cubicBezTo>
                    <a:cubicBezTo>
                      <a:pt x="81" y="680"/>
                      <a:pt x="81" y="679"/>
                      <a:pt x="81" y="679"/>
                    </a:cubicBezTo>
                    <a:cubicBezTo>
                      <a:pt x="80" y="679"/>
                      <a:pt x="79" y="679"/>
                      <a:pt x="79" y="679"/>
                    </a:cubicBezTo>
                    <a:cubicBezTo>
                      <a:pt x="79" y="679"/>
                      <a:pt x="79" y="678"/>
                      <a:pt x="79" y="678"/>
                    </a:cubicBezTo>
                    <a:cubicBezTo>
                      <a:pt x="78" y="678"/>
                      <a:pt x="78" y="678"/>
                      <a:pt x="77" y="678"/>
                    </a:cubicBezTo>
                    <a:cubicBezTo>
                      <a:pt x="75" y="676"/>
                      <a:pt x="73" y="675"/>
                      <a:pt x="72" y="673"/>
                    </a:cubicBezTo>
                    <a:cubicBezTo>
                      <a:pt x="72" y="673"/>
                      <a:pt x="72" y="672"/>
                      <a:pt x="72" y="672"/>
                    </a:cubicBezTo>
                    <a:cubicBezTo>
                      <a:pt x="71" y="672"/>
                      <a:pt x="71" y="672"/>
                      <a:pt x="71" y="672"/>
                    </a:cubicBezTo>
                    <a:cubicBezTo>
                      <a:pt x="70" y="668"/>
                      <a:pt x="72" y="662"/>
                      <a:pt x="73" y="660"/>
                    </a:cubicBezTo>
                    <a:cubicBezTo>
                      <a:pt x="74" y="660"/>
                      <a:pt x="74" y="660"/>
                      <a:pt x="74" y="660"/>
                    </a:cubicBezTo>
                    <a:cubicBezTo>
                      <a:pt x="74" y="659"/>
                      <a:pt x="74" y="658"/>
                      <a:pt x="74" y="657"/>
                    </a:cubicBezTo>
                    <a:cubicBezTo>
                      <a:pt x="75" y="657"/>
                      <a:pt x="75" y="657"/>
                      <a:pt x="75" y="657"/>
                    </a:cubicBezTo>
                    <a:cubicBezTo>
                      <a:pt x="75" y="657"/>
                      <a:pt x="75" y="656"/>
                      <a:pt x="75" y="656"/>
                    </a:cubicBezTo>
                    <a:cubicBezTo>
                      <a:pt x="75" y="656"/>
                      <a:pt x="76" y="656"/>
                      <a:pt x="76" y="656"/>
                    </a:cubicBezTo>
                    <a:cubicBezTo>
                      <a:pt x="78" y="650"/>
                      <a:pt x="81" y="630"/>
                      <a:pt x="78" y="623"/>
                    </a:cubicBezTo>
                    <a:cubicBezTo>
                      <a:pt x="78" y="623"/>
                      <a:pt x="77" y="623"/>
                      <a:pt x="77" y="623"/>
                    </a:cubicBezTo>
                    <a:cubicBezTo>
                      <a:pt x="77" y="623"/>
                      <a:pt x="77" y="622"/>
                      <a:pt x="77" y="621"/>
                    </a:cubicBezTo>
                    <a:cubicBezTo>
                      <a:pt x="77" y="621"/>
                      <a:pt x="76" y="621"/>
                      <a:pt x="76" y="621"/>
                    </a:cubicBezTo>
                    <a:cubicBezTo>
                      <a:pt x="76" y="621"/>
                      <a:pt x="76" y="620"/>
                      <a:pt x="76" y="619"/>
                    </a:cubicBezTo>
                    <a:cubicBezTo>
                      <a:pt x="75" y="618"/>
                      <a:pt x="75" y="618"/>
                      <a:pt x="74" y="618"/>
                    </a:cubicBezTo>
                    <a:cubicBezTo>
                      <a:pt x="73" y="615"/>
                      <a:pt x="73" y="614"/>
                      <a:pt x="70" y="613"/>
                    </a:cubicBezTo>
                    <a:cubicBezTo>
                      <a:pt x="67" y="610"/>
                      <a:pt x="58" y="612"/>
                      <a:pt x="53" y="612"/>
                    </a:cubicBezTo>
                    <a:cubicBezTo>
                      <a:pt x="37" y="612"/>
                      <a:pt x="30" y="619"/>
                      <a:pt x="16" y="620"/>
                    </a:cubicBezTo>
                    <a:cubicBezTo>
                      <a:pt x="15" y="617"/>
                      <a:pt x="15" y="614"/>
                      <a:pt x="15" y="611"/>
                    </a:cubicBezTo>
                    <a:cubicBezTo>
                      <a:pt x="15" y="611"/>
                      <a:pt x="16" y="611"/>
                      <a:pt x="16" y="611"/>
                    </a:cubicBezTo>
                    <a:cubicBezTo>
                      <a:pt x="16" y="609"/>
                      <a:pt x="17" y="606"/>
                      <a:pt x="17" y="604"/>
                    </a:cubicBezTo>
                    <a:cubicBezTo>
                      <a:pt x="17" y="604"/>
                      <a:pt x="17" y="604"/>
                      <a:pt x="18" y="604"/>
                    </a:cubicBezTo>
                    <a:cubicBezTo>
                      <a:pt x="18" y="604"/>
                      <a:pt x="18" y="603"/>
                      <a:pt x="18" y="603"/>
                    </a:cubicBezTo>
                    <a:cubicBezTo>
                      <a:pt x="18" y="603"/>
                      <a:pt x="18" y="603"/>
                      <a:pt x="19" y="603"/>
                    </a:cubicBezTo>
                    <a:cubicBezTo>
                      <a:pt x="19" y="602"/>
                      <a:pt x="19" y="601"/>
                      <a:pt x="19" y="600"/>
                    </a:cubicBezTo>
                    <a:cubicBezTo>
                      <a:pt x="19" y="600"/>
                      <a:pt x="19" y="600"/>
                      <a:pt x="20" y="600"/>
                    </a:cubicBezTo>
                    <a:cubicBezTo>
                      <a:pt x="20" y="599"/>
                      <a:pt x="20" y="599"/>
                      <a:pt x="20" y="598"/>
                    </a:cubicBezTo>
                    <a:cubicBezTo>
                      <a:pt x="20" y="598"/>
                      <a:pt x="20" y="598"/>
                      <a:pt x="20" y="598"/>
                    </a:cubicBezTo>
                    <a:cubicBezTo>
                      <a:pt x="21" y="597"/>
                      <a:pt x="21" y="596"/>
                      <a:pt x="21" y="595"/>
                    </a:cubicBezTo>
                    <a:cubicBezTo>
                      <a:pt x="22" y="595"/>
                      <a:pt x="22" y="595"/>
                      <a:pt x="22" y="595"/>
                    </a:cubicBezTo>
                    <a:cubicBezTo>
                      <a:pt x="22" y="594"/>
                      <a:pt x="22" y="593"/>
                      <a:pt x="22" y="592"/>
                    </a:cubicBezTo>
                    <a:cubicBezTo>
                      <a:pt x="23" y="592"/>
                      <a:pt x="23" y="592"/>
                      <a:pt x="23" y="592"/>
                    </a:cubicBezTo>
                    <a:cubicBezTo>
                      <a:pt x="23" y="590"/>
                      <a:pt x="23" y="589"/>
                      <a:pt x="23" y="587"/>
                    </a:cubicBezTo>
                    <a:cubicBezTo>
                      <a:pt x="23" y="587"/>
                      <a:pt x="24" y="587"/>
                      <a:pt x="24" y="587"/>
                    </a:cubicBezTo>
                    <a:cubicBezTo>
                      <a:pt x="26" y="581"/>
                      <a:pt x="22" y="573"/>
                      <a:pt x="20" y="570"/>
                    </a:cubicBezTo>
                    <a:cubicBezTo>
                      <a:pt x="20" y="570"/>
                      <a:pt x="20" y="569"/>
                      <a:pt x="20" y="569"/>
                    </a:cubicBezTo>
                    <a:cubicBezTo>
                      <a:pt x="20" y="568"/>
                      <a:pt x="19" y="568"/>
                      <a:pt x="19" y="568"/>
                    </a:cubicBezTo>
                    <a:cubicBezTo>
                      <a:pt x="19" y="567"/>
                      <a:pt x="19" y="566"/>
                      <a:pt x="19" y="566"/>
                    </a:cubicBezTo>
                    <a:cubicBezTo>
                      <a:pt x="15" y="563"/>
                      <a:pt x="12" y="559"/>
                      <a:pt x="8" y="556"/>
                    </a:cubicBezTo>
                    <a:cubicBezTo>
                      <a:pt x="8" y="555"/>
                      <a:pt x="8" y="555"/>
                      <a:pt x="8" y="554"/>
                    </a:cubicBezTo>
                    <a:cubicBezTo>
                      <a:pt x="7" y="554"/>
                      <a:pt x="6" y="553"/>
                      <a:pt x="5" y="552"/>
                    </a:cubicBezTo>
                    <a:cubicBezTo>
                      <a:pt x="5" y="552"/>
                      <a:pt x="5" y="551"/>
                      <a:pt x="5" y="551"/>
                    </a:cubicBezTo>
                    <a:cubicBezTo>
                      <a:pt x="5" y="550"/>
                      <a:pt x="4" y="550"/>
                      <a:pt x="3" y="550"/>
                    </a:cubicBezTo>
                    <a:cubicBezTo>
                      <a:pt x="2" y="548"/>
                      <a:pt x="3" y="545"/>
                      <a:pt x="2" y="543"/>
                    </a:cubicBezTo>
                    <a:cubicBezTo>
                      <a:pt x="1" y="542"/>
                      <a:pt x="0" y="536"/>
                      <a:pt x="0" y="534"/>
                    </a:cubicBezTo>
                    <a:cubicBezTo>
                      <a:pt x="0" y="534"/>
                      <a:pt x="0" y="534"/>
                      <a:pt x="1" y="534"/>
                    </a:cubicBezTo>
                    <a:cubicBezTo>
                      <a:pt x="1" y="532"/>
                      <a:pt x="1" y="530"/>
                      <a:pt x="1" y="528"/>
                    </a:cubicBezTo>
                    <a:cubicBezTo>
                      <a:pt x="1" y="528"/>
                      <a:pt x="1" y="528"/>
                      <a:pt x="2" y="528"/>
                    </a:cubicBezTo>
                    <a:cubicBezTo>
                      <a:pt x="2" y="527"/>
                      <a:pt x="2" y="526"/>
                      <a:pt x="2" y="525"/>
                    </a:cubicBezTo>
                    <a:cubicBezTo>
                      <a:pt x="2" y="525"/>
                      <a:pt x="2" y="525"/>
                      <a:pt x="3" y="525"/>
                    </a:cubicBezTo>
                    <a:cubicBezTo>
                      <a:pt x="3" y="524"/>
                      <a:pt x="3" y="523"/>
                      <a:pt x="3" y="522"/>
                    </a:cubicBezTo>
                    <a:cubicBezTo>
                      <a:pt x="3" y="522"/>
                      <a:pt x="3" y="522"/>
                      <a:pt x="3" y="522"/>
                    </a:cubicBezTo>
                    <a:cubicBezTo>
                      <a:pt x="3" y="521"/>
                      <a:pt x="3" y="520"/>
                      <a:pt x="3" y="519"/>
                    </a:cubicBezTo>
                    <a:cubicBezTo>
                      <a:pt x="4" y="519"/>
                      <a:pt x="4" y="519"/>
                      <a:pt x="4" y="519"/>
                    </a:cubicBezTo>
                    <a:cubicBezTo>
                      <a:pt x="4" y="518"/>
                      <a:pt x="4" y="517"/>
                      <a:pt x="4" y="517"/>
                    </a:cubicBezTo>
                    <a:cubicBezTo>
                      <a:pt x="5" y="517"/>
                      <a:pt x="5" y="517"/>
                      <a:pt x="5" y="517"/>
                    </a:cubicBezTo>
                    <a:cubicBezTo>
                      <a:pt x="6" y="515"/>
                      <a:pt x="6" y="513"/>
                      <a:pt x="7" y="511"/>
                    </a:cubicBezTo>
                    <a:cubicBezTo>
                      <a:pt x="7" y="511"/>
                      <a:pt x="8" y="511"/>
                      <a:pt x="8" y="511"/>
                    </a:cubicBezTo>
                    <a:cubicBezTo>
                      <a:pt x="8" y="511"/>
                      <a:pt x="8" y="510"/>
                      <a:pt x="8" y="509"/>
                    </a:cubicBezTo>
                    <a:cubicBezTo>
                      <a:pt x="8" y="509"/>
                      <a:pt x="9" y="509"/>
                      <a:pt x="9" y="509"/>
                    </a:cubicBezTo>
                    <a:cubicBezTo>
                      <a:pt x="9" y="508"/>
                      <a:pt x="9" y="507"/>
                      <a:pt x="10" y="506"/>
                    </a:cubicBezTo>
                    <a:cubicBezTo>
                      <a:pt x="10" y="505"/>
                      <a:pt x="11" y="505"/>
                      <a:pt x="12" y="505"/>
                    </a:cubicBezTo>
                    <a:cubicBezTo>
                      <a:pt x="12" y="504"/>
                      <a:pt x="12" y="504"/>
                      <a:pt x="12" y="503"/>
                    </a:cubicBezTo>
                    <a:cubicBezTo>
                      <a:pt x="12" y="503"/>
                      <a:pt x="12" y="503"/>
                      <a:pt x="12" y="503"/>
                    </a:cubicBezTo>
                    <a:cubicBezTo>
                      <a:pt x="12" y="502"/>
                      <a:pt x="12" y="502"/>
                      <a:pt x="12" y="501"/>
                    </a:cubicBezTo>
                    <a:cubicBezTo>
                      <a:pt x="13" y="501"/>
                      <a:pt x="13" y="501"/>
                      <a:pt x="13" y="501"/>
                    </a:cubicBezTo>
                    <a:cubicBezTo>
                      <a:pt x="13" y="501"/>
                      <a:pt x="13" y="500"/>
                      <a:pt x="13" y="499"/>
                    </a:cubicBezTo>
                    <a:cubicBezTo>
                      <a:pt x="14" y="499"/>
                      <a:pt x="14" y="499"/>
                      <a:pt x="14" y="499"/>
                    </a:cubicBezTo>
                    <a:cubicBezTo>
                      <a:pt x="14" y="499"/>
                      <a:pt x="14" y="498"/>
                      <a:pt x="14" y="498"/>
                    </a:cubicBezTo>
                    <a:cubicBezTo>
                      <a:pt x="15" y="497"/>
                      <a:pt x="15" y="497"/>
                      <a:pt x="16" y="497"/>
                    </a:cubicBezTo>
                    <a:cubicBezTo>
                      <a:pt x="16" y="496"/>
                      <a:pt x="16" y="496"/>
                      <a:pt x="16" y="495"/>
                    </a:cubicBezTo>
                    <a:cubicBezTo>
                      <a:pt x="16" y="495"/>
                      <a:pt x="17" y="495"/>
                      <a:pt x="17" y="495"/>
                    </a:cubicBezTo>
                    <a:cubicBezTo>
                      <a:pt x="17" y="494"/>
                      <a:pt x="17" y="494"/>
                      <a:pt x="17" y="493"/>
                    </a:cubicBezTo>
                    <a:cubicBezTo>
                      <a:pt x="17" y="493"/>
                      <a:pt x="17" y="493"/>
                      <a:pt x="18" y="493"/>
                    </a:cubicBezTo>
                    <a:cubicBezTo>
                      <a:pt x="18" y="493"/>
                      <a:pt x="18" y="492"/>
                      <a:pt x="18" y="491"/>
                    </a:cubicBezTo>
                    <a:cubicBezTo>
                      <a:pt x="18" y="491"/>
                      <a:pt x="18" y="491"/>
                      <a:pt x="19" y="491"/>
                    </a:cubicBezTo>
                    <a:cubicBezTo>
                      <a:pt x="19" y="491"/>
                      <a:pt x="19" y="490"/>
                      <a:pt x="19" y="490"/>
                    </a:cubicBezTo>
                    <a:cubicBezTo>
                      <a:pt x="19" y="489"/>
                      <a:pt x="20" y="489"/>
                      <a:pt x="20" y="489"/>
                    </a:cubicBezTo>
                    <a:cubicBezTo>
                      <a:pt x="20" y="488"/>
                      <a:pt x="20" y="488"/>
                      <a:pt x="20" y="487"/>
                    </a:cubicBezTo>
                    <a:cubicBezTo>
                      <a:pt x="21" y="487"/>
                      <a:pt x="21" y="487"/>
                      <a:pt x="21" y="487"/>
                    </a:cubicBezTo>
                    <a:cubicBezTo>
                      <a:pt x="21" y="486"/>
                      <a:pt x="21" y="486"/>
                      <a:pt x="21" y="485"/>
                    </a:cubicBezTo>
                    <a:cubicBezTo>
                      <a:pt x="22" y="485"/>
                      <a:pt x="22" y="485"/>
                      <a:pt x="22" y="485"/>
                    </a:cubicBezTo>
                    <a:cubicBezTo>
                      <a:pt x="22" y="485"/>
                      <a:pt x="22" y="484"/>
                      <a:pt x="22" y="483"/>
                    </a:cubicBezTo>
                    <a:cubicBezTo>
                      <a:pt x="23" y="483"/>
                      <a:pt x="23" y="483"/>
                      <a:pt x="23" y="483"/>
                    </a:cubicBezTo>
                    <a:cubicBezTo>
                      <a:pt x="23" y="483"/>
                      <a:pt x="23" y="482"/>
                      <a:pt x="23" y="482"/>
                    </a:cubicBezTo>
                    <a:cubicBezTo>
                      <a:pt x="23" y="482"/>
                      <a:pt x="24" y="482"/>
                      <a:pt x="24" y="482"/>
                    </a:cubicBezTo>
                    <a:cubicBezTo>
                      <a:pt x="24" y="481"/>
                      <a:pt x="24" y="480"/>
                      <a:pt x="24" y="480"/>
                    </a:cubicBezTo>
                    <a:cubicBezTo>
                      <a:pt x="24" y="480"/>
                      <a:pt x="25" y="480"/>
                      <a:pt x="25" y="480"/>
                    </a:cubicBezTo>
                    <a:cubicBezTo>
                      <a:pt x="25" y="479"/>
                      <a:pt x="25" y="479"/>
                      <a:pt x="25" y="478"/>
                    </a:cubicBezTo>
                    <a:cubicBezTo>
                      <a:pt x="25" y="478"/>
                      <a:pt x="26" y="478"/>
                      <a:pt x="26" y="478"/>
                    </a:cubicBezTo>
                    <a:cubicBezTo>
                      <a:pt x="26" y="477"/>
                      <a:pt x="26" y="477"/>
                      <a:pt x="26" y="476"/>
                    </a:cubicBezTo>
                    <a:cubicBezTo>
                      <a:pt x="26" y="476"/>
                      <a:pt x="26" y="476"/>
                      <a:pt x="27" y="476"/>
                    </a:cubicBezTo>
                    <a:cubicBezTo>
                      <a:pt x="27" y="474"/>
                      <a:pt x="28" y="473"/>
                      <a:pt x="29" y="471"/>
                    </a:cubicBezTo>
                    <a:cubicBezTo>
                      <a:pt x="29" y="471"/>
                      <a:pt x="29" y="471"/>
                      <a:pt x="29" y="471"/>
                    </a:cubicBezTo>
                    <a:cubicBezTo>
                      <a:pt x="29" y="470"/>
                      <a:pt x="29" y="469"/>
                      <a:pt x="29" y="468"/>
                    </a:cubicBezTo>
                    <a:cubicBezTo>
                      <a:pt x="30" y="468"/>
                      <a:pt x="30" y="468"/>
                      <a:pt x="30" y="468"/>
                    </a:cubicBezTo>
                    <a:cubicBezTo>
                      <a:pt x="31" y="467"/>
                      <a:pt x="31" y="466"/>
                      <a:pt x="31" y="464"/>
                    </a:cubicBezTo>
                    <a:cubicBezTo>
                      <a:pt x="32" y="464"/>
                      <a:pt x="32" y="464"/>
                      <a:pt x="32" y="464"/>
                    </a:cubicBezTo>
                    <a:cubicBezTo>
                      <a:pt x="33" y="462"/>
                      <a:pt x="33" y="459"/>
                      <a:pt x="34" y="456"/>
                    </a:cubicBezTo>
                    <a:cubicBezTo>
                      <a:pt x="34" y="456"/>
                      <a:pt x="35" y="456"/>
                      <a:pt x="35" y="456"/>
                    </a:cubicBezTo>
                    <a:cubicBezTo>
                      <a:pt x="35" y="452"/>
                      <a:pt x="35" y="448"/>
                      <a:pt x="36" y="444"/>
                    </a:cubicBezTo>
                    <a:cubicBezTo>
                      <a:pt x="36" y="444"/>
                      <a:pt x="36" y="444"/>
                      <a:pt x="37" y="444"/>
                    </a:cubicBezTo>
                    <a:cubicBezTo>
                      <a:pt x="37" y="443"/>
                      <a:pt x="37" y="442"/>
                      <a:pt x="37" y="441"/>
                    </a:cubicBezTo>
                    <a:cubicBezTo>
                      <a:pt x="37" y="441"/>
                      <a:pt x="37" y="441"/>
                      <a:pt x="38" y="441"/>
                    </a:cubicBezTo>
                    <a:cubicBezTo>
                      <a:pt x="38" y="440"/>
                      <a:pt x="38" y="439"/>
                      <a:pt x="38" y="438"/>
                    </a:cubicBezTo>
                    <a:cubicBezTo>
                      <a:pt x="40" y="436"/>
                      <a:pt x="42" y="435"/>
                      <a:pt x="44" y="433"/>
                    </a:cubicBezTo>
                    <a:cubicBezTo>
                      <a:pt x="44" y="432"/>
                      <a:pt x="44" y="432"/>
                      <a:pt x="45" y="431"/>
                    </a:cubicBezTo>
                    <a:cubicBezTo>
                      <a:pt x="45" y="431"/>
                      <a:pt x="46" y="431"/>
                      <a:pt x="46" y="431"/>
                    </a:cubicBezTo>
                    <a:cubicBezTo>
                      <a:pt x="47" y="431"/>
                      <a:pt x="47" y="430"/>
                      <a:pt x="47" y="430"/>
                    </a:cubicBezTo>
                    <a:cubicBezTo>
                      <a:pt x="50" y="429"/>
                      <a:pt x="53" y="429"/>
                      <a:pt x="56" y="429"/>
                    </a:cubicBezTo>
                    <a:cubicBezTo>
                      <a:pt x="58" y="432"/>
                      <a:pt x="59" y="431"/>
                      <a:pt x="59" y="438"/>
                    </a:cubicBezTo>
                    <a:cubicBezTo>
                      <a:pt x="59" y="438"/>
                      <a:pt x="60" y="438"/>
                      <a:pt x="60" y="438"/>
                    </a:cubicBezTo>
                    <a:cubicBezTo>
                      <a:pt x="60" y="440"/>
                      <a:pt x="60" y="442"/>
                      <a:pt x="60" y="444"/>
                    </a:cubicBezTo>
                    <a:cubicBezTo>
                      <a:pt x="60" y="444"/>
                      <a:pt x="61" y="444"/>
                      <a:pt x="61" y="444"/>
                    </a:cubicBezTo>
                    <a:cubicBezTo>
                      <a:pt x="61" y="445"/>
                      <a:pt x="61" y="446"/>
                      <a:pt x="61" y="447"/>
                    </a:cubicBezTo>
                    <a:cubicBezTo>
                      <a:pt x="61" y="447"/>
                      <a:pt x="61" y="447"/>
                      <a:pt x="62" y="447"/>
                    </a:cubicBezTo>
                    <a:cubicBezTo>
                      <a:pt x="62" y="448"/>
                      <a:pt x="62" y="449"/>
                      <a:pt x="62" y="450"/>
                    </a:cubicBezTo>
                    <a:cubicBezTo>
                      <a:pt x="62" y="450"/>
                      <a:pt x="62" y="450"/>
                      <a:pt x="63" y="450"/>
                    </a:cubicBezTo>
                    <a:cubicBezTo>
                      <a:pt x="64" y="453"/>
                      <a:pt x="65" y="456"/>
                      <a:pt x="69" y="457"/>
                    </a:cubicBezTo>
                    <a:cubicBezTo>
                      <a:pt x="69" y="458"/>
                      <a:pt x="69" y="458"/>
                      <a:pt x="69" y="458"/>
                    </a:cubicBezTo>
                    <a:cubicBezTo>
                      <a:pt x="71" y="458"/>
                      <a:pt x="73" y="458"/>
                      <a:pt x="75" y="458"/>
                    </a:cubicBezTo>
                    <a:cubicBezTo>
                      <a:pt x="77" y="456"/>
                      <a:pt x="77" y="457"/>
                      <a:pt x="79" y="456"/>
                    </a:cubicBezTo>
                    <a:cubicBezTo>
                      <a:pt x="79" y="456"/>
                      <a:pt x="80" y="455"/>
                      <a:pt x="81" y="454"/>
                    </a:cubicBezTo>
                    <a:cubicBezTo>
                      <a:pt x="84" y="451"/>
                      <a:pt x="88" y="448"/>
                      <a:pt x="94" y="447"/>
                    </a:cubicBezTo>
                    <a:cubicBezTo>
                      <a:pt x="94" y="448"/>
                      <a:pt x="94" y="448"/>
                      <a:pt x="94" y="448"/>
                    </a:cubicBezTo>
                    <a:cubicBezTo>
                      <a:pt x="96" y="449"/>
                      <a:pt x="97" y="449"/>
                      <a:pt x="99" y="449"/>
                    </a:cubicBezTo>
                    <a:cubicBezTo>
                      <a:pt x="99" y="450"/>
                      <a:pt x="99" y="450"/>
                      <a:pt x="99" y="450"/>
                    </a:cubicBezTo>
                    <a:cubicBezTo>
                      <a:pt x="99" y="450"/>
                      <a:pt x="100" y="450"/>
                      <a:pt x="100" y="450"/>
                    </a:cubicBezTo>
                    <a:cubicBezTo>
                      <a:pt x="100" y="450"/>
                      <a:pt x="100" y="451"/>
                      <a:pt x="100" y="451"/>
                    </a:cubicBezTo>
                    <a:cubicBezTo>
                      <a:pt x="101" y="451"/>
                      <a:pt x="101" y="451"/>
                      <a:pt x="102" y="451"/>
                    </a:cubicBezTo>
                    <a:cubicBezTo>
                      <a:pt x="102" y="451"/>
                      <a:pt x="102" y="452"/>
                      <a:pt x="102" y="452"/>
                    </a:cubicBezTo>
                    <a:cubicBezTo>
                      <a:pt x="103" y="452"/>
                      <a:pt x="103" y="452"/>
                      <a:pt x="104" y="452"/>
                    </a:cubicBezTo>
                    <a:cubicBezTo>
                      <a:pt x="104" y="452"/>
                      <a:pt x="104" y="453"/>
                      <a:pt x="104" y="453"/>
                    </a:cubicBezTo>
                    <a:cubicBezTo>
                      <a:pt x="106" y="453"/>
                      <a:pt x="107" y="454"/>
                      <a:pt x="109" y="455"/>
                    </a:cubicBezTo>
                    <a:cubicBezTo>
                      <a:pt x="109" y="455"/>
                      <a:pt x="109" y="455"/>
                      <a:pt x="109" y="456"/>
                    </a:cubicBezTo>
                    <a:cubicBezTo>
                      <a:pt x="116" y="458"/>
                      <a:pt x="129" y="452"/>
                      <a:pt x="132" y="450"/>
                    </a:cubicBezTo>
                    <a:cubicBezTo>
                      <a:pt x="132" y="449"/>
                      <a:pt x="133" y="448"/>
                      <a:pt x="133" y="447"/>
                    </a:cubicBezTo>
                    <a:cubicBezTo>
                      <a:pt x="135" y="447"/>
                      <a:pt x="136" y="446"/>
                      <a:pt x="137" y="446"/>
                    </a:cubicBezTo>
                    <a:cubicBezTo>
                      <a:pt x="137" y="445"/>
                      <a:pt x="137" y="444"/>
                      <a:pt x="137" y="444"/>
                    </a:cubicBezTo>
                    <a:cubicBezTo>
                      <a:pt x="138" y="443"/>
                      <a:pt x="139" y="442"/>
                      <a:pt x="141" y="441"/>
                    </a:cubicBezTo>
                    <a:cubicBezTo>
                      <a:pt x="141" y="441"/>
                      <a:pt x="141" y="440"/>
                      <a:pt x="141" y="439"/>
                    </a:cubicBezTo>
                    <a:cubicBezTo>
                      <a:pt x="141" y="439"/>
                      <a:pt x="142" y="439"/>
                      <a:pt x="142" y="438"/>
                    </a:cubicBezTo>
                    <a:cubicBezTo>
                      <a:pt x="142" y="438"/>
                      <a:pt x="142" y="437"/>
                      <a:pt x="142" y="437"/>
                    </a:cubicBezTo>
                    <a:cubicBezTo>
                      <a:pt x="143" y="437"/>
                      <a:pt x="143" y="437"/>
                      <a:pt x="143" y="437"/>
                    </a:cubicBezTo>
                    <a:cubicBezTo>
                      <a:pt x="144" y="435"/>
                      <a:pt x="144" y="434"/>
                      <a:pt x="144" y="433"/>
                    </a:cubicBezTo>
                    <a:cubicBezTo>
                      <a:pt x="145" y="433"/>
                      <a:pt x="145" y="433"/>
                      <a:pt x="145" y="433"/>
                    </a:cubicBezTo>
                    <a:cubicBezTo>
                      <a:pt x="145" y="432"/>
                      <a:pt x="145" y="431"/>
                      <a:pt x="145" y="430"/>
                    </a:cubicBezTo>
                    <a:cubicBezTo>
                      <a:pt x="145" y="430"/>
                      <a:pt x="146" y="430"/>
                      <a:pt x="146" y="430"/>
                    </a:cubicBezTo>
                    <a:cubicBezTo>
                      <a:pt x="146" y="427"/>
                      <a:pt x="146" y="424"/>
                      <a:pt x="146" y="421"/>
                    </a:cubicBezTo>
                    <a:cubicBezTo>
                      <a:pt x="146" y="421"/>
                      <a:pt x="147" y="421"/>
                      <a:pt x="147" y="421"/>
                    </a:cubicBezTo>
                    <a:cubicBezTo>
                      <a:pt x="147" y="415"/>
                      <a:pt x="147" y="410"/>
                      <a:pt x="147" y="405"/>
                    </a:cubicBezTo>
                    <a:cubicBezTo>
                      <a:pt x="148" y="398"/>
                      <a:pt x="150" y="391"/>
                      <a:pt x="151" y="384"/>
                    </a:cubicBezTo>
                    <a:cubicBezTo>
                      <a:pt x="152" y="384"/>
                      <a:pt x="152" y="384"/>
                      <a:pt x="152" y="384"/>
                    </a:cubicBezTo>
                    <a:cubicBezTo>
                      <a:pt x="152" y="383"/>
                      <a:pt x="152" y="383"/>
                      <a:pt x="152" y="382"/>
                    </a:cubicBezTo>
                    <a:cubicBezTo>
                      <a:pt x="153" y="382"/>
                      <a:pt x="153" y="382"/>
                      <a:pt x="153" y="382"/>
                    </a:cubicBezTo>
                    <a:cubicBezTo>
                      <a:pt x="154" y="380"/>
                      <a:pt x="154" y="378"/>
                      <a:pt x="155" y="377"/>
                    </a:cubicBezTo>
                    <a:cubicBezTo>
                      <a:pt x="157" y="375"/>
                      <a:pt x="159" y="373"/>
                      <a:pt x="161" y="371"/>
                    </a:cubicBezTo>
                    <a:cubicBezTo>
                      <a:pt x="162" y="370"/>
                      <a:pt x="162" y="369"/>
                      <a:pt x="163" y="369"/>
                    </a:cubicBezTo>
                    <a:cubicBezTo>
                      <a:pt x="164" y="369"/>
                      <a:pt x="164" y="369"/>
                      <a:pt x="165" y="369"/>
                    </a:cubicBezTo>
                    <a:cubicBezTo>
                      <a:pt x="166" y="367"/>
                      <a:pt x="168" y="365"/>
                      <a:pt x="169" y="363"/>
                    </a:cubicBezTo>
                    <a:cubicBezTo>
                      <a:pt x="170" y="363"/>
                      <a:pt x="171" y="363"/>
                      <a:pt x="171" y="363"/>
                    </a:cubicBezTo>
                    <a:cubicBezTo>
                      <a:pt x="172" y="362"/>
                      <a:pt x="172" y="361"/>
                      <a:pt x="173" y="360"/>
                    </a:cubicBezTo>
                    <a:cubicBezTo>
                      <a:pt x="173" y="360"/>
                      <a:pt x="174" y="360"/>
                      <a:pt x="174" y="360"/>
                    </a:cubicBezTo>
                    <a:cubicBezTo>
                      <a:pt x="174" y="360"/>
                      <a:pt x="174" y="359"/>
                      <a:pt x="174" y="359"/>
                    </a:cubicBezTo>
                    <a:cubicBezTo>
                      <a:pt x="175" y="358"/>
                      <a:pt x="176" y="357"/>
                      <a:pt x="177" y="356"/>
                    </a:cubicBezTo>
                    <a:cubicBezTo>
                      <a:pt x="177" y="355"/>
                      <a:pt x="177" y="355"/>
                      <a:pt x="177" y="354"/>
                    </a:cubicBezTo>
                    <a:cubicBezTo>
                      <a:pt x="178" y="354"/>
                      <a:pt x="179" y="354"/>
                      <a:pt x="179" y="353"/>
                    </a:cubicBezTo>
                    <a:cubicBezTo>
                      <a:pt x="179" y="353"/>
                      <a:pt x="179" y="352"/>
                      <a:pt x="179" y="351"/>
                    </a:cubicBezTo>
                    <a:cubicBezTo>
                      <a:pt x="180" y="351"/>
                      <a:pt x="180" y="351"/>
                      <a:pt x="181" y="351"/>
                    </a:cubicBezTo>
                    <a:cubicBezTo>
                      <a:pt x="181" y="350"/>
                      <a:pt x="181" y="349"/>
                      <a:pt x="181" y="349"/>
                    </a:cubicBezTo>
                    <a:cubicBezTo>
                      <a:pt x="181" y="349"/>
                      <a:pt x="182" y="349"/>
                      <a:pt x="182" y="349"/>
                    </a:cubicBezTo>
                    <a:cubicBezTo>
                      <a:pt x="182" y="348"/>
                      <a:pt x="183" y="346"/>
                      <a:pt x="183" y="345"/>
                    </a:cubicBezTo>
                    <a:cubicBezTo>
                      <a:pt x="183" y="345"/>
                      <a:pt x="183" y="345"/>
                      <a:pt x="184" y="345"/>
                    </a:cubicBezTo>
                    <a:cubicBezTo>
                      <a:pt x="184" y="344"/>
                      <a:pt x="184" y="343"/>
                      <a:pt x="184" y="343"/>
                    </a:cubicBezTo>
                    <a:cubicBezTo>
                      <a:pt x="184" y="343"/>
                      <a:pt x="184" y="343"/>
                      <a:pt x="185" y="343"/>
                    </a:cubicBezTo>
                    <a:cubicBezTo>
                      <a:pt x="185" y="341"/>
                      <a:pt x="185" y="340"/>
                      <a:pt x="185" y="339"/>
                    </a:cubicBezTo>
                    <a:cubicBezTo>
                      <a:pt x="185" y="339"/>
                      <a:pt x="185" y="339"/>
                      <a:pt x="185" y="339"/>
                    </a:cubicBezTo>
                    <a:cubicBezTo>
                      <a:pt x="187" y="333"/>
                      <a:pt x="186" y="327"/>
                      <a:pt x="191" y="325"/>
                    </a:cubicBezTo>
                    <a:cubicBezTo>
                      <a:pt x="194" y="321"/>
                      <a:pt x="198" y="324"/>
                      <a:pt x="203" y="323"/>
                    </a:cubicBezTo>
                    <a:cubicBezTo>
                      <a:pt x="203" y="322"/>
                      <a:pt x="203" y="322"/>
                      <a:pt x="203" y="322"/>
                    </a:cubicBezTo>
                    <a:cubicBezTo>
                      <a:pt x="204" y="322"/>
                      <a:pt x="205" y="321"/>
                      <a:pt x="206" y="321"/>
                    </a:cubicBezTo>
                    <a:cubicBezTo>
                      <a:pt x="206" y="320"/>
                      <a:pt x="207" y="320"/>
                      <a:pt x="207" y="319"/>
                    </a:cubicBezTo>
                    <a:cubicBezTo>
                      <a:pt x="208" y="319"/>
                      <a:pt x="208" y="319"/>
                      <a:pt x="209" y="319"/>
                    </a:cubicBezTo>
                    <a:cubicBezTo>
                      <a:pt x="209" y="319"/>
                      <a:pt x="209" y="318"/>
                      <a:pt x="210" y="317"/>
                    </a:cubicBezTo>
                    <a:cubicBezTo>
                      <a:pt x="211" y="317"/>
                      <a:pt x="212" y="316"/>
                      <a:pt x="213" y="315"/>
                    </a:cubicBezTo>
                    <a:cubicBezTo>
                      <a:pt x="213" y="314"/>
                      <a:pt x="213" y="314"/>
                      <a:pt x="213" y="313"/>
                    </a:cubicBezTo>
                    <a:cubicBezTo>
                      <a:pt x="214" y="312"/>
                      <a:pt x="215" y="312"/>
                      <a:pt x="216" y="311"/>
                    </a:cubicBezTo>
                    <a:cubicBezTo>
                      <a:pt x="216" y="311"/>
                      <a:pt x="216" y="310"/>
                      <a:pt x="216" y="309"/>
                    </a:cubicBezTo>
                    <a:cubicBezTo>
                      <a:pt x="216" y="309"/>
                      <a:pt x="217" y="309"/>
                      <a:pt x="217" y="309"/>
                    </a:cubicBezTo>
                    <a:cubicBezTo>
                      <a:pt x="217" y="308"/>
                      <a:pt x="218" y="306"/>
                      <a:pt x="219" y="304"/>
                    </a:cubicBezTo>
                    <a:cubicBezTo>
                      <a:pt x="219" y="304"/>
                      <a:pt x="219" y="304"/>
                      <a:pt x="220" y="304"/>
                    </a:cubicBezTo>
                    <a:cubicBezTo>
                      <a:pt x="220" y="303"/>
                      <a:pt x="220" y="302"/>
                      <a:pt x="220" y="301"/>
                    </a:cubicBezTo>
                    <a:cubicBezTo>
                      <a:pt x="220" y="301"/>
                      <a:pt x="220" y="301"/>
                      <a:pt x="220" y="301"/>
                    </a:cubicBezTo>
                    <a:cubicBezTo>
                      <a:pt x="222" y="297"/>
                      <a:pt x="219" y="294"/>
                      <a:pt x="219" y="291"/>
                    </a:cubicBezTo>
                    <a:cubicBezTo>
                      <a:pt x="215" y="290"/>
                      <a:pt x="216" y="289"/>
                      <a:pt x="213" y="287"/>
                    </a:cubicBezTo>
                    <a:cubicBezTo>
                      <a:pt x="213" y="287"/>
                      <a:pt x="212" y="287"/>
                      <a:pt x="212" y="287"/>
                    </a:cubicBezTo>
                    <a:cubicBezTo>
                      <a:pt x="211" y="286"/>
                      <a:pt x="210" y="285"/>
                      <a:pt x="209" y="283"/>
                    </a:cubicBezTo>
                    <a:cubicBezTo>
                      <a:pt x="208" y="283"/>
                      <a:pt x="207" y="282"/>
                      <a:pt x="206" y="282"/>
                    </a:cubicBezTo>
                    <a:cubicBezTo>
                      <a:pt x="206" y="281"/>
                      <a:pt x="206" y="281"/>
                      <a:pt x="206" y="281"/>
                    </a:cubicBezTo>
                    <a:cubicBezTo>
                      <a:pt x="206" y="281"/>
                      <a:pt x="205" y="281"/>
                      <a:pt x="204" y="281"/>
                    </a:cubicBezTo>
                    <a:cubicBezTo>
                      <a:pt x="203" y="279"/>
                      <a:pt x="201" y="277"/>
                      <a:pt x="200" y="275"/>
                    </a:cubicBezTo>
                    <a:cubicBezTo>
                      <a:pt x="196" y="271"/>
                      <a:pt x="191" y="267"/>
                      <a:pt x="187" y="264"/>
                    </a:cubicBezTo>
                    <a:cubicBezTo>
                      <a:pt x="187" y="263"/>
                      <a:pt x="187" y="262"/>
                      <a:pt x="187" y="262"/>
                    </a:cubicBezTo>
                    <a:cubicBezTo>
                      <a:pt x="186" y="261"/>
                      <a:pt x="184" y="259"/>
                      <a:pt x="183" y="258"/>
                    </a:cubicBezTo>
                    <a:cubicBezTo>
                      <a:pt x="183" y="258"/>
                      <a:pt x="183" y="257"/>
                      <a:pt x="183" y="256"/>
                    </a:cubicBezTo>
                    <a:cubicBezTo>
                      <a:pt x="182" y="256"/>
                      <a:pt x="180" y="255"/>
                      <a:pt x="179" y="254"/>
                    </a:cubicBezTo>
                    <a:cubicBezTo>
                      <a:pt x="179" y="253"/>
                      <a:pt x="179" y="253"/>
                      <a:pt x="179" y="252"/>
                    </a:cubicBezTo>
                    <a:cubicBezTo>
                      <a:pt x="179" y="252"/>
                      <a:pt x="178" y="251"/>
                      <a:pt x="177" y="251"/>
                    </a:cubicBezTo>
                    <a:cubicBezTo>
                      <a:pt x="177" y="250"/>
                      <a:pt x="177" y="250"/>
                      <a:pt x="177" y="249"/>
                    </a:cubicBezTo>
                    <a:cubicBezTo>
                      <a:pt x="177" y="249"/>
                      <a:pt x="176" y="249"/>
                      <a:pt x="176" y="248"/>
                    </a:cubicBezTo>
                    <a:cubicBezTo>
                      <a:pt x="175" y="247"/>
                      <a:pt x="175" y="246"/>
                      <a:pt x="175" y="245"/>
                    </a:cubicBezTo>
                    <a:cubicBezTo>
                      <a:pt x="174" y="245"/>
                      <a:pt x="174" y="245"/>
                      <a:pt x="174" y="245"/>
                    </a:cubicBezTo>
                    <a:cubicBezTo>
                      <a:pt x="174" y="244"/>
                      <a:pt x="173" y="242"/>
                      <a:pt x="173" y="241"/>
                    </a:cubicBezTo>
                    <a:cubicBezTo>
                      <a:pt x="173" y="241"/>
                      <a:pt x="172" y="241"/>
                      <a:pt x="172" y="241"/>
                    </a:cubicBezTo>
                    <a:cubicBezTo>
                      <a:pt x="171" y="238"/>
                      <a:pt x="170" y="224"/>
                      <a:pt x="171" y="221"/>
                    </a:cubicBezTo>
                    <a:cubicBezTo>
                      <a:pt x="171" y="221"/>
                      <a:pt x="172" y="221"/>
                      <a:pt x="172" y="221"/>
                    </a:cubicBezTo>
                    <a:cubicBezTo>
                      <a:pt x="172" y="217"/>
                      <a:pt x="173" y="214"/>
                      <a:pt x="173" y="211"/>
                    </a:cubicBezTo>
                    <a:cubicBezTo>
                      <a:pt x="173" y="211"/>
                      <a:pt x="174" y="211"/>
                      <a:pt x="174" y="211"/>
                    </a:cubicBezTo>
                    <a:cubicBezTo>
                      <a:pt x="174" y="210"/>
                      <a:pt x="174" y="209"/>
                      <a:pt x="174" y="208"/>
                    </a:cubicBezTo>
                    <a:cubicBezTo>
                      <a:pt x="174" y="208"/>
                      <a:pt x="174" y="208"/>
                      <a:pt x="175" y="208"/>
                    </a:cubicBezTo>
                    <a:cubicBezTo>
                      <a:pt x="175" y="207"/>
                      <a:pt x="175" y="206"/>
                      <a:pt x="175" y="205"/>
                    </a:cubicBezTo>
                    <a:cubicBezTo>
                      <a:pt x="175" y="205"/>
                      <a:pt x="175" y="205"/>
                      <a:pt x="176" y="205"/>
                    </a:cubicBezTo>
                    <a:cubicBezTo>
                      <a:pt x="176" y="204"/>
                      <a:pt x="176" y="203"/>
                      <a:pt x="176" y="203"/>
                    </a:cubicBezTo>
                    <a:cubicBezTo>
                      <a:pt x="176" y="203"/>
                      <a:pt x="176" y="203"/>
                      <a:pt x="177" y="203"/>
                    </a:cubicBezTo>
                    <a:cubicBezTo>
                      <a:pt x="177" y="202"/>
                      <a:pt x="177" y="201"/>
                      <a:pt x="177" y="200"/>
                    </a:cubicBezTo>
                    <a:cubicBezTo>
                      <a:pt x="177" y="200"/>
                      <a:pt x="177" y="200"/>
                      <a:pt x="177" y="200"/>
                    </a:cubicBezTo>
                    <a:cubicBezTo>
                      <a:pt x="177" y="199"/>
                      <a:pt x="177" y="199"/>
                      <a:pt x="177" y="198"/>
                    </a:cubicBezTo>
                    <a:cubicBezTo>
                      <a:pt x="178" y="198"/>
                      <a:pt x="179" y="197"/>
                      <a:pt x="179" y="197"/>
                    </a:cubicBezTo>
                    <a:cubicBezTo>
                      <a:pt x="179" y="197"/>
                      <a:pt x="179" y="196"/>
                      <a:pt x="179" y="195"/>
                    </a:cubicBezTo>
                    <a:cubicBezTo>
                      <a:pt x="180" y="195"/>
                      <a:pt x="180" y="195"/>
                      <a:pt x="181" y="195"/>
                    </a:cubicBezTo>
                    <a:cubicBezTo>
                      <a:pt x="183" y="193"/>
                      <a:pt x="184" y="191"/>
                      <a:pt x="185" y="189"/>
                    </a:cubicBezTo>
                    <a:cubicBezTo>
                      <a:pt x="186" y="179"/>
                      <a:pt x="183" y="173"/>
                      <a:pt x="180" y="167"/>
                    </a:cubicBezTo>
                    <a:cubicBezTo>
                      <a:pt x="180" y="166"/>
                      <a:pt x="180" y="165"/>
                      <a:pt x="180" y="164"/>
                    </a:cubicBezTo>
                    <a:cubicBezTo>
                      <a:pt x="180" y="164"/>
                      <a:pt x="180" y="164"/>
                      <a:pt x="179" y="164"/>
                    </a:cubicBezTo>
                    <a:cubicBezTo>
                      <a:pt x="178" y="161"/>
                      <a:pt x="177" y="159"/>
                      <a:pt x="177" y="156"/>
                    </a:cubicBezTo>
                    <a:cubicBezTo>
                      <a:pt x="175" y="153"/>
                      <a:pt x="174" y="154"/>
                      <a:pt x="174" y="150"/>
                    </a:cubicBezTo>
                    <a:cubicBezTo>
                      <a:pt x="177" y="148"/>
                      <a:pt x="176" y="145"/>
                      <a:pt x="178" y="142"/>
                    </a:cubicBezTo>
                    <a:cubicBezTo>
                      <a:pt x="179" y="141"/>
                      <a:pt x="180" y="141"/>
                      <a:pt x="180" y="141"/>
                    </a:cubicBezTo>
                    <a:cubicBezTo>
                      <a:pt x="180" y="140"/>
                      <a:pt x="180" y="140"/>
                      <a:pt x="180" y="139"/>
                    </a:cubicBezTo>
                    <a:cubicBezTo>
                      <a:pt x="181" y="139"/>
                      <a:pt x="181" y="138"/>
                      <a:pt x="182" y="138"/>
                    </a:cubicBezTo>
                    <a:cubicBezTo>
                      <a:pt x="182" y="137"/>
                      <a:pt x="182" y="137"/>
                      <a:pt x="182" y="136"/>
                    </a:cubicBezTo>
                    <a:cubicBezTo>
                      <a:pt x="183" y="136"/>
                      <a:pt x="183" y="136"/>
                      <a:pt x="184" y="135"/>
                    </a:cubicBezTo>
                    <a:cubicBezTo>
                      <a:pt x="184" y="135"/>
                      <a:pt x="184" y="134"/>
                      <a:pt x="184" y="134"/>
                    </a:cubicBezTo>
                    <a:cubicBezTo>
                      <a:pt x="186" y="131"/>
                      <a:pt x="189" y="129"/>
                      <a:pt x="191" y="127"/>
                    </a:cubicBezTo>
                    <a:cubicBezTo>
                      <a:pt x="192" y="127"/>
                      <a:pt x="193" y="127"/>
                      <a:pt x="194" y="127"/>
                    </a:cubicBezTo>
                    <a:cubicBezTo>
                      <a:pt x="194" y="127"/>
                      <a:pt x="194" y="127"/>
                      <a:pt x="194" y="126"/>
                    </a:cubicBezTo>
                    <a:cubicBezTo>
                      <a:pt x="196" y="126"/>
                      <a:pt x="197" y="126"/>
                      <a:pt x="198" y="126"/>
                    </a:cubicBezTo>
                    <a:cubicBezTo>
                      <a:pt x="198" y="126"/>
                      <a:pt x="198" y="126"/>
                      <a:pt x="198" y="125"/>
                    </a:cubicBezTo>
                    <a:cubicBezTo>
                      <a:pt x="200" y="125"/>
                      <a:pt x="202" y="125"/>
                      <a:pt x="203" y="125"/>
                    </a:cubicBezTo>
                    <a:cubicBezTo>
                      <a:pt x="203" y="125"/>
                      <a:pt x="203" y="125"/>
                      <a:pt x="203" y="125"/>
                    </a:cubicBezTo>
                    <a:cubicBezTo>
                      <a:pt x="206" y="125"/>
                      <a:pt x="208" y="125"/>
                      <a:pt x="210" y="125"/>
                    </a:cubicBezTo>
                    <a:cubicBezTo>
                      <a:pt x="210" y="124"/>
                      <a:pt x="210" y="124"/>
                      <a:pt x="210" y="124"/>
                    </a:cubicBezTo>
                    <a:cubicBezTo>
                      <a:pt x="212" y="124"/>
                      <a:pt x="214" y="124"/>
                      <a:pt x="216" y="124"/>
                    </a:cubicBezTo>
                    <a:cubicBezTo>
                      <a:pt x="216" y="123"/>
                      <a:pt x="216" y="123"/>
                      <a:pt x="216" y="123"/>
                    </a:cubicBezTo>
                    <a:cubicBezTo>
                      <a:pt x="218" y="123"/>
                      <a:pt x="220" y="123"/>
                      <a:pt x="222" y="123"/>
                    </a:cubicBezTo>
                    <a:cubicBezTo>
                      <a:pt x="222" y="122"/>
                      <a:pt x="222" y="122"/>
                      <a:pt x="222" y="122"/>
                    </a:cubicBezTo>
                    <a:cubicBezTo>
                      <a:pt x="224" y="122"/>
                      <a:pt x="226" y="122"/>
                      <a:pt x="229" y="122"/>
                    </a:cubicBezTo>
                    <a:cubicBezTo>
                      <a:pt x="229" y="122"/>
                      <a:pt x="229" y="121"/>
                      <a:pt x="229" y="121"/>
                    </a:cubicBezTo>
                    <a:cubicBezTo>
                      <a:pt x="231" y="121"/>
                      <a:pt x="233" y="121"/>
                      <a:pt x="235" y="121"/>
                    </a:cubicBezTo>
                    <a:cubicBezTo>
                      <a:pt x="246" y="119"/>
                      <a:pt x="257" y="116"/>
                      <a:pt x="268" y="114"/>
                    </a:cubicBezTo>
                    <a:cubicBezTo>
                      <a:pt x="268" y="114"/>
                      <a:pt x="268" y="113"/>
                      <a:pt x="268" y="113"/>
                    </a:cubicBezTo>
                    <a:cubicBezTo>
                      <a:pt x="269" y="113"/>
                      <a:pt x="269" y="113"/>
                      <a:pt x="270" y="113"/>
                    </a:cubicBezTo>
                    <a:cubicBezTo>
                      <a:pt x="270" y="113"/>
                      <a:pt x="270" y="112"/>
                      <a:pt x="270" y="112"/>
                    </a:cubicBezTo>
                    <a:cubicBezTo>
                      <a:pt x="271" y="112"/>
                      <a:pt x="272" y="112"/>
                      <a:pt x="273" y="112"/>
                    </a:cubicBezTo>
                    <a:cubicBezTo>
                      <a:pt x="273" y="112"/>
                      <a:pt x="273" y="111"/>
                      <a:pt x="273" y="111"/>
                    </a:cubicBezTo>
                    <a:cubicBezTo>
                      <a:pt x="273" y="111"/>
                      <a:pt x="274" y="111"/>
                      <a:pt x="274" y="111"/>
                    </a:cubicBezTo>
                    <a:cubicBezTo>
                      <a:pt x="274" y="111"/>
                      <a:pt x="274" y="111"/>
                      <a:pt x="274" y="110"/>
                    </a:cubicBezTo>
                    <a:cubicBezTo>
                      <a:pt x="275" y="110"/>
                      <a:pt x="276" y="110"/>
                      <a:pt x="276" y="110"/>
                    </a:cubicBezTo>
                    <a:cubicBezTo>
                      <a:pt x="276" y="110"/>
                      <a:pt x="277" y="109"/>
                      <a:pt x="277" y="108"/>
                    </a:cubicBezTo>
                    <a:cubicBezTo>
                      <a:pt x="278" y="108"/>
                      <a:pt x="278" y="108"/>
                      <a:pt x="279" y="108"/>
                    </a:cubicBezTo>
                    <a:cubicBezTo>
                      <a:pt x="279" y="108"/>
                      <a:pt x="280" y="107"/>
                      <a:pt x="281" y="106"/>
                    </a:cubicBezTo>
                    <a:cubicBezTo>
                      <a:pt x="281" y="106"/>
                      <a:pt x="281" y="106"/>
                      <a:pt x="281" y="106"/>
                    </a:cubicBezTo>
                    <a:cubicBezTo>
                      <a:pt x="281" y="105"/>
                      <a:pt x="281" y="105"/>
                      <a:pt x="281" y="104"/>
                    </a:cubicBezTo>
                    <a:cubicBezTo>
                      <a:pt x="284" y="102"/>
                      <a:pt x="286" y="100"/>
                      <a:pt x="288" y="99"/>
                    </a:cubicBezTo>
                    <a:cubicBezTo>
                      <a:pt x="288" y="98"/>
                      <a:pt x="288" y="97"/>
                      <a:pt x="288" y="97"/>
                    </a:cubicBezTo>
                    <a:cubicBezTo>
                      <a:pt x="288" y="96"/>
                      <a:pt x="289" y="96"/>
                      <a:pt x="290" y="96"/>
                    </a:cubicBezTo>
                    <a:cubicBezTo>
                      <a:pt x="290" y="96"/>
                      <a:pt x="290" y="95"/>
                      <a:pt x="290" y="95"/>
                    </a:cubicBezTo>
                    <a:cubicBezTo>
                      <a:pt x="291" y="93"/>
                      <a:pt x="293" y="93"/>
                      <a:pt x="295" y="91"/>
                    </a:cubicBezTo>
                    <a:cubicBezTo>
                      <a:pt x="297" y="89"/>
                      <a:pt x="300" y="86"/>
                      <a:pt x="302" y="83"/>
                    </a:cubicBezTo>
                    <a:cubicBezTo>
                      <a:pt x="305" y="80"/>
                      <a:pt x="309" y="77"/>
                      <a:pt x="312" y="74"/>
                    </a:cubicBezTo>
                    <a:cubicBezTo>
                      <a:pt x="312" y="74"/>
                      <a:pt x="312" y="73"/>
                      <a:pt x="312" y="73"/>
                    </a:cubicBezTo>
                    <a:cubicBezTo>
                      <a:pt x="313" y="72"/>
                      <a:pt x="314" y="71"/>
                      <a:pt x="316" y="70"/>
                    </a:cubicBezTo>
                    <a:cubicBezTo>
                      <a:pt x="316" y="69"/>
                      <a:pt x="316" y="69"/>
                      <a:pt x="316" y="68"/>
                    </a:cubicBezTo>
                    <a:cubicBezTo>
                      <a:pt x="316" y="68"/>
                      <a:pt x="317" y="67"/>
                      <a:pt x="317" y="67"/>
                    </a:cubicBezTo>
                    <a:cubicBezTo>
                      <a:pt x="317" y="67"/>
                      <a:pt x="317" y="66"/>
                      <a:pt x="317" y="65"/>
                    </a:cubicBezTo>
                    <a:cubicBezTo>
                      <a:pt x="318" y="65"/>
                      <a:pt x="318" y="65"/>
                      <a:pt x="318" y="65"/>
                    </a:cubicBezTo>
                    <a:cubicBezTo>
                      <a:pt x="319" y="64"/>
                      <a:pt x="319" y="63"/>
                      <a:pt x="319" y="62"/>
                    </a:cubicBezTo>
                    <a:cubicBezTo>
                      <a:pt x="319" y="62"/>
                      <a:pt x="320" y="62"/>
                      <a:pt x="320" y="62"/>
                    </a:cubicBezTo>
                    <a:cubicBezTo>
                      <a:pt x="320" y="61"/>
                      <a:pt x="320" y="60"/>
                      <a:pt x="320" y="59"/>
                    </a:cubicBezTo>
                    <a:cubicBezTo>
                      <a:pt x="320" y="59"/>
                      <a:pt x="321" y="59"/>
                      <a:pt x="321" y="59"/>
                    </a:cubicBezTo>
                    <a:cubicBezTo>
                      <a:pt x="321" y="58"/>
                      <a:pt x="321" y="57"/>
                      <a:pt x="321" y="56"/>
                    </a:cubicBezTo>
                    <a:cubicBezTo>
                      <a:pt x="321" y="56"/>
                      <a:pt x="322" y="56"/>
                      <a:pt x="322" y="56"/>
                    </a:cubicBezTo>
                    <a:cubicBezTo>
                      <a:pt x="322" y="55"/>
                      <a:pt x="323" y="53"/>
                      <a:pt x="324" y="51"/>
                    </a:cubicBezTo>
                    <a:cubicBezTo>
                      <a:pt x="324" y="51"/>
                      <a:pt x="324" y="51"/>
                      <a:pt x="325" y="51"/>
                    </a:cubicBezTo>
                    <a:cubicBezTo>
                      <a:pt x="325" y="50"/>
                      <a:pt x="325" y="50"/>
                      <a:pt x="325" y="49"/>
                    </a:cubicBezTo>
                    <a:cubicBezTo>
                      <a:pt x="325" y="49"/>
                      <a:pt x="325" y="49"/>
                      <a:pt x="325" y="49"/>
                    </a:cubicBezTo>
                    <a:cubicBezTo>
                      <a:pt x="325" y="49"/>
                      <a:pt x="325" y="48"/>
                      <a:pt x="325" y="47"/>
                    </a:cubicBezTo>
                    <a:cubicBezTo>
                      <a:pt x="326" y="47"/>
                      <a:pt x="326" y="47"/>
                      <a:pt x="326" y="47"/>
                    </a:cubicBezTo>
                    <a:cubicBezTo>
                      <a:pt x="326" y="47"/>
                      <a:pt x="326" y="46"/>
                      <a:pt x="326" y="46"/>
                    </a:cubicBezTo>
                    <a:cubicBezTo>
                      <a:pt x="327" y="46"/>
                      <a:pt x="327" y="46"/>
                      <a:pt x="327" y="46"/>
                    </a:cubicBezTo>
                    <a:cubicBezTo>
                      <a:pt x="327" y="45"/>
                      <a:pt x="327" y="44"/>
                      <a:pt x="327" y="44"/>
                    </a:cubicBezTo>
                    <a:cubicBezTo>
                      <a:pt x="328" y="44"/>
                      <a:pt x="328" y="44"/>
                      <a:pt x="328" y="44"/>
                    </a:cubicBezTo>
                    <a:cubicBezTo>
                      <a:pt x="328" y="43"/>
                      <a:pt x="328" y="43"/>
                      <a:pt x="328" y="42"/>
                    </a:cubicBezTo>
                    <a:cubicBezTo>
                      <a:pt x="328" y="42"/>
                      <a:pt x="329" y="42"/>
                      <a:pt x="329" y="42"/>
                    </a:cubicBezTo>
                    <a:cubicBezTo>
                      <a:pt x="329" y="41"/>
                      <a:pt x="329" y="41"/>
                      <a:pt x="329" y="40"/>
                    </a:cubicBezTo>
                    <a:cubicBezTo>
                      <a:pt x="329" y="40"/>
                      <a:pt x="330" y="40"/>
                      <a:pt x="330" y="40"/>
                    </a:cubicBezTo>
                    <a:cubicBezTo>
                      <a:pt x="330" y="40"/>
                      <a:pt x="330" y="39"/>
                      <a:pt x="330" y="38"/>
                    </a:cubicBezTo>
                    <a:cubicBezTo>
                      <a:pt x="330" y="38"/>
                      <a:pt x="331" y="38"/>
                      <a:pt x="332" y="38"/>
                    </a:cubicBezTo>
                    <a:cubicBezTo>
                      <a:pt x="332" y="37"/>
                      <a:pt x="332" y="36"/>
                      <a:pt x="332" y="36"/>
                    </a:cubicBezTo>
                    <a:cubicBezTo>
                      <a:pt x="332" y="36"/>
                      <a:pt x="332" y="36"/>
                      <a:pt x="333" y="36"/>
                    </a:cubicBezTo>
                    <a:cubicBezTo>
                      <a:pt x="333" y="35"/>
                      <a:pt x="333" y="33"/>
                      <a:pt x="333" y="32"/>
                    </a:cubicBezTo>
                    <a:cubicBezTo>
                      <a:pt x="334" y="32"/>
                      <a:pt x="334" y="32"/>
                      <a:pt x="334" y="32"/>
                    </a:cubicBezTo>
                    <a:cubicBezTo>
                      <a:pt x="334" y="31"/>
                      <a:pt x="334" y="30"/>
                      <a:pt x="334" y="30"/>
                    </a:cubicBezTo>
                    <a:cubicBezTo>
                      <a:pt x="335" y="30"/>
                      <a:pt x="335" y="30"/>
                      <a:pt x="335" y="30"/>
                    </a:cubicBezTo>
                    <a:cubicBezTo>
                      <a:pt x="335" y="29"/>
                      <a:pt x="335" y="28"/>
                      <a:pt x="335" y="28"/>
                    </a:cubicBezTo>
                    <a:cubicBezTo>
                      <a:pt x="336" y="28"/>
                      <a:pt x="336" y="28"/>
                      <a:pt x="336" y="28"/>
                    </a:cubicBezTo>
                    <a:cubicBezTo>
                      <a:pt x="336" y="27"/>
                      <a:pt x="336" y="26"/>
                      <a:pt x="336" y="25"/>
                    </a:cubicBezTo>
                    <a:cubicBezTo>
                      <a:pt x="336" y="25"/>
                      <a:pt x="337" y="25"/>
                      <a:pt x="337" y="25"/>
                    </a:cubicBezTo>
                    <a:cubicBezTo>
                      <a:pt x="337" y="24"/>
                      <a:pt x="337" y="23"/>
                      <a:pt x="337" y="22"/>
                    </a:cubicBezTo>
                    <a:cubicBezTo>
                      <a:pt x="338" y="22"/>
                      <a:pt x="338" y="22"/>
                      <a:pt x="339" y="21"/>
                    </a:cubicBezTo>
                    <a:cubicBezTo>
                      <a:pt x="339" y="20"/>
                      <a:pt x="339" y="19"/>
                      <a:pt x="340" y="18"/>
                    </a:cubicBezTo>
                    <a:cubicBezTo>
                      <a:pt x="341" y="17"/>
                      <a:pt x="342" y="17"/>
                      <a:pt x="342" y="16"/>
                    </a:cubicBezTo>
                    <a:cubicBezTo>
                      <a:pt x="349" y="7"/>
                      <a:pt x="357" y="0"/>
                      <a:pt x="372" y="0"/>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80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8" name="Freeform 7"/>
              <p:cNvSpPr/>
              <p:nvPr/>
            </p:nvSpPr>
            <p:spPr bwMode="auto">
              <a:xfrm>
                <a:off x="5078" y="2793"/>
                <a:ext cx="1313" cy="1970"/>
              </a:xfrm>
              <a:custGeom>
                <a:avLst/>
                <a:gdLst>
                  <a:gd name="T0" fmla="*/ 455 w 654"/>
                  <a:gd name="T1" fmla="*/ 705 h 981"/>
                  <a:gd name="T2" fmla="*/ 430 w 654"/>
                  <a:gd name="T3" fmla="*/ 713 h 981"/>
                  <a:gd name="T4" fmla="*/ 382 w 654"/>
                  <a:gd name="T5" fmla="*/ 748 h 981"/>
                  <a:gd name="T6" fmla="*/ 361 w 654"/>
                  <a:gd name="T7" fmla="*/ 767 h 981"/>
                  <a:gd name="T8" fmla="*/ 352 w 654"/>
                  <a:gd name="T9" fmla="*/ 851 h 981"/>
                  <a:gd name="T10" fmla="*/ 314 w 654"/>
                  <a:gd name="T11" fmla="*/ 879 h 981"/>
                  <a:gd name="T12" fmla="*/ 273 w 654"/>
                  <a:gd name="T13" fmla="*/ 894 h 981"/>
                  <a:gd name="T14" fmla="*/ 281 w 654"/>
                  <a:gd name="T15" fmla="*/ 922 h 981"/>
                  <a:gd name="T16" fmla="*/ 273 w 654"/>
                  <a:gd name="T17" fmla="*/ 980 h 981"/>
                  <a:gd name="T18" fmla="*/ 212 w 654"/>
                  <a:gd name="T19" fmla="*/ 975 h 981"/>
                  <a:gd name="T20" fmla="*/ 178 w 654"/>
                  <a:gd name="T21" fmla="*/ 965 h 981"/>
                  <a:gd name="T22" fmla="*/ 112 w 654"/>
                  <a:gd name="T23" fmla="*/ 938 h 981"/>
                  <a:gd name="T24" fmla="*/ 145 w 654"/>
                  <a:gd name="T25" fmla="*/ 909 h 981"/>
                  <a:gd name="T26" fmla="*/ 155 w 654"/>
                  <a:gd name="T27" fmla="*/ 866 h 981"/>
                  <a:gd name="T28" fmla="*/ 157 w 654"/>
                  <a:gd name="T29" fmla="*/ 820 h 981"/>
                  <a:gd name="T30" fmla="*/ 170 w 654"/>
                  <a:gd name="T31" fmla="*/ 791 h 981"/>
                  <a:gd name="T32" fmla="*/ 136 w 654"/>
                  <a:gd name="T33" fmla="*/ 652 h 981"/>
                  <a:gd name="T34" fmla="*/ 85 w 654"/>
                  <a:gd name="T35" fmla="*/ 618 h 981"/>
                  <a:gd name="T36" fmla="*/ 60 w 654"/>
                  <a:gd name="T37" fmla="*/ 618 h 981"/>
                  <a:gd name="T38" fmla="*/ 36 w 654"/>
                  <a:gd name="T39" fmla="*/ 592 h 981"/>
                  <a:gd name="T40" fmla="*/ 17 w 654"/>
                  <a:gd name="T41" fmla="*/ 571 h 981"/>
                  <a:gd name="T42" fmla="*/ 6 w 654"/>
                  <a:gd name="T43" fmla="*/ 533 h 981"/>
                  <a:gd name="T44" fmla="*/ 36 w 654"/>
                  <a:gd name="T45" fmla="*/ 488 h 981"/>
                  <a:gd name="T46" fmla="*/ 21 w 654"/>
                  <a:gd name="T47" fmla="*/ 450 h 981"/>
                  <a:gd name="T48" fmla="*/ 42 w 654"/>
                  <a:gd name="T49" fmla="*/ 426 h 981"/>
                  <a:gd name="T50" fmla="*/ 54 w 654"/>
                  <a:gd name="T51" fmla="*/ 393 h 981"/>
                  <a:gd name="T52" fmla="*/ 107 w 654"/>
                  <a:gd name="T53" fmla="*/ 383 h 981"/>
                  <a:gd name="T54" fmla="*/ 133 w 654"/>
                  <a:gd name="T55" fmla="*/ 365 h 981"/>
                  <a:gd name="T56" fmla="*/ 145 w 654"/>
                  <a:gd name="T57" fmla="*/ 328 h 981"/>
                  <a:gd name="T58" fmla="*/ 160 w 654"/>
                  <a:gd name="T59" fmla="*/ 308 h 981"/>
                  <a:gd name="T60" fmla="*/ 152 w 654"/>
                  <a:gd name="T61" fmla="*/ 258 h 981"/>
                  <a:gd name="T62" fmla="*/ 132 w 654"/>
                  <a:gd name="T63" fmla="*/ 227 h 981"/>
                  <a:gd name="T64" fmla="*/ 73 w 654"/>
                  <a:gd name="T65" fmla="*/ 130 h 981"/>
                  <a:gd name="T66" fmla="*/ 66 w 654"/>
                  <a:gd name="T67" fmla="*/ 102 h 981"/>
                  <a:gd name="T68" fmla="*/ 92 w 654"/>
                  <a:gd name="T69" fmla="*/ 67 h 981"/>
                  <a:gd name="T70" fmla="*/ 105 w 654"/>
                  <a:gd name="T71" fmla="*/ 85 h 981"/>
                  <a:gd name="T72" fmla="*/ 150 w 654"/>
                  <a:gd name="T73" fmla="*/ 61 h 981"/>
                  <a:gd name="T74" fmla="*/ 225 w 654"/>
                  <a:gd name="T75" fmla="*/ 44 h 981"/>
                  <a:gd name="T76" fmla="*/ 271 w 654"/>
                  <a:gd name="T77" fmla="*/ 137 h 981"/>
                  <a:gd name="T78" fmla="*/ 315 w 654"/>
                  <a:gd name="T79" fmla="*/ 96 h 981"/>
                  <a:gd name="T80" fmla="*/ 327 w 654"/>
                  <a:gd name="T81" fmla="*/ 68 h 981"/>
                  <a:gd name="T82" fmla="*/ 339 w 654"/>
                  <a:gd name="T83" fmla="*/ 15 h 981"/>
                  <a:gd name="T84" fmla="*/ 377 w 654"/>
                  <a:gd name="T85" fmla="*/ 14 h 981"/>
                  <a:gd name="T86" fmla="*/ 449 w 654"/>
                  <a:gd name="T87" fmla="*/ 28 h 981"/>
                  <a:gd name="T88" fmla="*/ 486 w 654"/>
                  <a:gd name="T89" fmla="*/ 34 h 981"/>
                  <a:gd name="T90" fmla="*/ 510 w 654"/>
                  <a:gd name="T91" fmla="*/ 72 h 981"/>
                  <a:gd name="T92" fmla="*/ 527 w 654"/>
                  <a:gd name="T93" fmla="*/ 130 h 981"/>
                  <a:gd name="T94" fmla="*/ 556 w 654"/>
                  <a:gd name="T95" fmla="*/ 148 h 981"/>
                  <a:gd name="T96" fmla="*/ 582 w 654"/>
                  <a:gd name="T97" fmla="*/ 157 h 981"/>
                  <a:gd name="T98" fmla="*/ 597 w 654"/>
                  <a:gd name="T99" fmla="*/ 209 h 981"/>
                  <a:gd name="T100" fmla="*/ 604 w 654"/>
                  <a:gd name="T101" fmla="*/ 228 h 981"/>
                  <a:gd name="T102" fmla="*/ 624 w 654"/>
                  <a:gd name="T103" fmla="*/ 249 h 981"/>
                  <a:gd name="T104" fmla="*/ 652 w 654"/>
                  <a:gd name="T105" fmla="*/ 270 h 981"/>
                  <a:gd name="T106" fmla="*/ 624 w 654"/>
                  <a:gd name="T107" fmla="*/ 314 h 981"/>
                  <a:gd name="T108" fmla="*/ 558 w 654"/>
                  <a:gd name="T109" fmla="*/ 394 h 981"/>
                  <a:gd name="T110" fmla="*/ 534 w 654"/>
                  <a:gd name="T111" fmla="*/ 423 h 981"/>
                  <a:gd name="T112" fmla="*/ 532 w 654"/>
                  <a:gd name="T113" fmla="*/ 464 h 981"/>
                  <a:gd name="T114" fmla="*/ 514 w 654"/>
                  <a:gd name="T115" fmla="*/ 493 h 981"/>
                  <a:gd name="T116" fmla="*/ 505 w 654"/>
                  <a:gd name="T117" fmla="*/ 515 h 981"/>
                  <a:gd name="T118" fmla="*/ 518 w 654"/>
                  <a:gd name="T119" fmla="*/ 622 h 981"/>
                  <a:gd name="T120" fmla="*/ 496 w 654"/>
                  <a:gd name="T121" fmla="*/ 627 h 981"/>
                  <a:gd name="T122" fmla="*/ 514 w 654"/>
                  <a:gd name="T123" fmla="*/ 67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981">
                    <a:moveTo>
                      <a:pt x="503" y="696"/>
                    </a:moveTo>
                    <a:cubicBezTo>
                      <a:pt x="492" y="695"/>
                      <a:pt x="482" y="696"/>
                      <a:pt x="474" y="698"/>
                    </a:cubicBezTo>
                    <a:cubicBezTo>
                      <a:pt x="473" y="698"/>
                      <a:pt x="471" y="698"/>
                      <a:pt x="470" y="698"/>
                    </a:cubicBezTo>
                    <a:cubicBezTo>
                      <a:pt x="470" y="699"/>
                      <a:pt x="470" y="699"/>
                      <a:pt x="470" y="699"/>
                    </a:cubicBezTo>
                    <a:cubicBezTo>
                      <a:pt x="469" y="699"/>
                      <a:pt x="468" y="699"/>
                      <a:pt x="467" y="699"/>
                    </a:cubicBezTo>
                    <a:cubicBezTo>
                      <a:pt x="467" y="699"/>
                      <a:pt x="467" y="700"/>
                      <a:pt x="467" y="700"/>
                    </a:cubicBezTo>
                    <a:cubicBezTo>
                      <a:pt x="466" y="700"/>
                      <a:pt x="465" y="700"/>
                      <a:pt x="464" y="700"/>
                    </a:cubicBezTo>
                    <a:cubicBezTo>
                      <a:pt x="464" y="700"/>
                      <a:pt x="464" y="701"/>
                      <a:pt x="464" y="701"/>
                    </a:cubicBezTo>
                    <a:cubicBezTo>
                      <a:pt x="463" y="701"/>
                      <a:pt x="462" y="701"/>
                      <a:pt x="462" y="701"/>
                    </a:cubicBezTo>
                    <a:cubicBezTo>
                      <a:pt x="462" y="701"/>
                      <a:pt x="462" y="702"/>
                      <a:pt x="462" y="702"/>
                    </a:cubicBezTo>
                    <a:cubicBezTo>
                      <a:pt x="461" y="702"/>
                      <a:pt x="460" y="702"/>
                      <a:pt x="460" y="702"/>
                    </a:cubicBezTo>
                    <a:cubicBezTo>
                      <a:pt x="460" y="702"/>
                      <a:pt x="460" y="702"/>
                      <a:pt x="460" y="703"/>
                    </a:cubicBezTo>
                    <a:cubicBezTo>
                      <a:pt x="459" y="703"/>
                      <a:pt x="458" y="703"/>
                      <a:pt x="457" y="703"/>
                    </a:cubicBezTo>
                    <a:cubicBezTo>
                      <a:pt x="457" y="703"/>
                      <a:pt x="457" y="703"/>
                      <a:pt x="457" y="704"/>
                    </a:cubicBezTo>
                    <a:cubicBezTo>
                      <a:pt x="456" y="704"/>
                      <a:pt x="456" y="704"/>
                      <a:pt x="455" y="704"/>
                    </a:cubicBezTo>
                    <a:cubicBezTo>
                      <a:pt x="455" y="704"/>
                      <a:pt x="455" y="704"/>
                      <a:pt x="455" y="705"/>
                    </a:cubicBezTo>
                    <a:cubicBezTo>
                      <a:pt x="454" y="705"/>
                      <a:pt x="454" y="705"/>
                      <a:pt x="453" y="705"/>
                    </a:cubicBezTo>
                    <a:cubicBezTo>
                      <a:pt x="453" y="705"/>
                      <a:pt x="453" y="705"/>
                      <a:pt x="453" y="705"/>
                    </a:cubicBezTo>
                    <a:cubicBezTo>
                      <a:pt x="452" y="705"/>
                      <a:pt x="451" y="705"/>
                      <a:pt x="450" y="705"/>
                    </a:cubicBezTo>
                    <a:cubicBezTo>
                      <a:pt x="450" y="706"/>
                      <a:pt x="450" y="706"/>
                      <a:pt x="450" y="706"/>
                    </a:cubicBezTo>
                    <a:cubicBezTo>
                      <a:pt x="449" y="706"/>
                      <a:pt x="448" y="706"/>
                      <a:pt x="447" y="706"/>
                    </a:cubicBezTo>
                    <a:cubicBezTo>
                      <a:pt x="447" y="707"/>
                      <a:pt x="447" y="707"/>
                      <a:pt x="447" y="707"/>
                    </a:cubicBezTo>
                    <a:cubicBezTo>
                      <a:pt x="446" y="707"/>
                      <a:pt x="445" y="707"/>
                      <a:pt x="445" y="707"/>
                    </a:cubicBezTo>
                    <a:cubicBezTo>
                      <a:pt x="445" y="707"/>
                      <a:pt x="445" y="708"/>
                      <a:pt x="445" y="708"/>
                    </a:cubicBezTo>
                    <a:cubicBezTo>
                      <a:pt x="444" y="708"/>
                      <a:pt x="443" y="708"/>
                      <a:pt x="442" y="708"/>
                    </a:cubicBezTo>
                    <a:cubicBezTo>
                      <a:pt x="442" y="708"/>
                      <a:pt x="442" y="709"/>
                      <a:pt x="442" y="709"/>
                    </a:cubicBezTo>
                    <a:cubicBezTo>
                      <a:pt x="441" y="709"/>
                      <a:pt x="441" y="709"/>
                      <a:pt x="440" y="709"/>
                    </a:cubicBezTo>
                    <a:cubicBezTo>
                      <a:pt x="440" y="709"/>
                      <a:pt x="440" y="710"/>
                      <a:pt x="440" y="710"/>
                    </a:cubicBezTo>
                    <a:cubicBezTo>
                      <a:pt x="438" y="710"/>
                      <a:pt x="436" y="710"/>
                      <a:pt x="435" y="711"/>
                    </a:cubicBezTo>
                    <a:cubicBezTo>
                      <a:pt x="435" y="711"/>
                      <a:pt x="435" y="711"/>
                      <a:pt x="435" y="712"/>
                    </a:cubicBezTo>
                    <a:cubicBezTo>
                      <a:pt x="433" y="712"/>
                      <a:pt x="432" y="712"/>
                      <a:pt x="430" y="713"/>
                    </a:cubicBezTo>
                    <a:cubicBezTo>
                      <a:pt x="430" y="713"/>
                      <a:pt x="430" y="713"/>
                      <a:pt x="430" y="713"/>
                    </a:cubicBezTo>
                    <a:cubicBezTo>
                      <a:pt x="430" y="713"/>
                      <a:pt x="429" y="713"/>
                      <a:pt x="428" y="713"/>
                    </a:cubicBezTo>
                    <a:cubicBezTo>
                      <a:pt x="428" y="714"/>
                      <a:pt x="428" y="714"/>
                      <a:pt x="428" y="714"/>
                    </a:cubicBezTo>
                    <a:cubicBezTo>
                      <a:pt x="426" y="715"/>
                      <a:pt x="423" y="716"/>
                      <a:pt x="420" y="717"/>
                    </a:cubicBezTo>
                    <a:cubicBezTo>
                      <a:pt x="420" y="718"/>
                      <a:pt x="420" y="718"/>
                      <a:pt x="419" y="719"/>
                    </a:cubicBezTo>
                    <a:cubicBezTo>
                      <a:pt x="418" y="719"/>
                      <a:pt x="417" y="719"/>
                      <a:pt x="416" y="720"/>
                    </a:cubicBezTo>
                    <a:cubicBezTo>
                      <a:pt x="416" y="720"/>
                      <a:pt x="415" y="721"/>
                      <a:pt x="415" y="722"/>
                    </a:cubicBezTo>
                    <a:cubicBezTo>
                      <a:pt x="413" y="723"/>
                      <a:pt x="412" y="724"/>
                      <a:pt x="410" y="725"/>
                    </a:cubicBezTo>
                    <a:cubicBezTo>
                      <a:pt x="410" y="726"/>
                      <a:pt x="410" y="726"/>
                      <a:pt x="410" y="727"/>
                    </a:cubicBezTo>
                    <a:cubicBezTo>
                      <a:pt x="410" y="727"/>
                      <a:pt x="409" y="728"/>
                      <a:pt x="409" y="728"/>
                    </a:cubicBezTo>
                    <a:cubicBezTo>
                      <a:pt x="408" y="729"/>
                      <a:pt x="408" y="730"/>
                      <a:pt x="408" y="731"/>
                    </a:cubicBezTo>
                    <a:cubicBezTo>
                      <a:pt x="407" y="731"/>
                      <a:pt x="407" y="731"/>
                      <a:pt x="407" y="731"/>
                    </a:cubicBezTo>
                    <a:cubicBezTo>
                      <a:pt x="407" y="732"/>
                      <a:pt x="407" y="733"/>
                      <a:pt x="407" y="734"/>
                    </a:cubicBezTo>
                    <a:cubicBezTo>
                      <a:pt x="407" y="734"/>
                      <a:pt x="406" y="734"/>
                      <a:pt x="406" y="734"/>
                    </a:cubicBezTo>
                    <a:cubicBezTo>
                      <a:pt x="404" y="738"/>
                      <a:pt x="404" y="742"/>
                      <a:pt x="399" y="743"/>
                    </a:cubicBezTo>
                    <a:cubicBezTo>
                      <a:pt x="396" y="746"/>
                      <a:pt x="387" y="745"/>
                      <a:pt x="382" y="747"/>
                    </a:cubicBezTo>
                    <a:cubicBezTo>
                      <a:pt x="382" y="747"/>
                      <a:pt x="382" y="747"/>
                      <a:pt x="382" y="748"/>
                    </a:cubicBezTo>
                    <a:cubicBezTo>
                      <a:pt x="381" y="748"/>
                      <a:pt x="380" y="748"/>
                      <a:pt x="379" y="748"/>
                    </a:cubicBezTo>
                    <a:cubicBezTo>
                      <a:pt x="379" y="748"/>
                      <a:pt x="379" y="748"/>
                      <a:pt x="379" y="748"/>
                    </a:cubicBezTo>
                    <a:cubicBezTo>
                      <a:pt x="378" y="749"/>
                      <a:pt x="377" y="749"/>
                      <a:pt x="375" y="749"/>
                    </a:cubicBezTo>
                    <a:cubicBezTo>
                      <a:pt x="375" y="750"/>
                      <a:pt x="375" y="751"/>
                      <a:pt x="375" y="751"/>
                    </a:cubicBezTo>
                    <a:cubicBezTo>
                      <a:pt x="374" y="751"/>
                      <a:pt x="373" y="751"/>
                      <a:pt x="373" y="751"/>
                    </a:cubicBezTo>
                    <a:cubicBezTo>
                      <a:pt x="372" y="752"/>
                      <a:pt x="372" y="753"/>
                      <a:pt x="371" y="754"/>
                    </a:cubicBezTo>
                    <a:cubicBezTo>
                      <a:pt x="370" y="754"/>
                      <a:pt x="370" y="754"/>
                      <a:pt x="369" y="754"/>
                    </a:cubicBezTo>
                    <a:cubicBezTo>
                      <a:pt x="369" y="754"/>
                      <a:pt x="369" y="754"/>
                      <a:pt x="369" y="755"/>
                    </a:cubicBezTo>
                    <a:cubicBezTo>
                      <a:pt x="369" y="755"/>
                      <a:pt x="368" y="755"/>
                      <a:pt x="367" y="756"/>
                    </a:cubicBezTo>
                    <a:cubicBezTo>
                      <a:pt x="367" y="756"/>
                      <a:pt x="367" y="757"/>
                      <a:pt x="367" y="757"/>
                    </a:cubicBezTo>
                    <a:cubicBezTo>
                      <a:pt x="366" y="758"/>
                      <a:pt x="366" y="759"/>
                      <a:pt x="365" y="759"/>
                    </a:cubicBezTo>
                    <a:cubicBezTo>
                      <a:pt x="365" y="760"/>
                      <a:pt x="365" y="760"/>
                      <a:pt x="365" y="761"/>
                    </a:cubicBezTo>
                    <a:cubicBezTo>
                      <a:pt x="364" y="761"/>
                      <a:pt x="364" y="762"/>
                      <a:pt x="363" y="762"/>
                    </a:cubicBezTo>
                    <a:cubicBezTo>
                      <a:pt x="363" y="762"/>
                      <a:pt x="363" y="763"/>
                      <a:pt x="363" y="764"/>
                    </a:cubicBezTo>
                    <a:cubicBezTo>
                      <a:pt x="363" y="764"/>
                      <a:pt x="362" y="764"/>
                      <a:pt x="362" y="764"/>
                    </a:cubicBezTo>
                    <a:cubicBezTo>
                      <a:pt x="362" y="765"/>
                      <a:pt x="361" y="766"/>
                      <a:pt x="361" y="767"/>
                    </a:cubicBezTo>
                    <a:cubicBezTo>
                      <a:pt x="361" y="767"/>
                      <a:pt x="361" y="767"/>
                      <a:pt x="360" y="767"/>
                    </a:cubicBezTo>
                    <a:cubicBezTo>
                      <a:pt x="358" y="773"/>
                      <a:pt x="358" y="783"/>
                      <a:pt x="358" y="791"/>
                    </a:cubicBezTo>
                    <a:cubicBezTo>
                      <a:pt x="358" y="793"/>
                      <a:pt x="358" y="796"/>
                      <a:pt x="358" y="799"/>
                    </a:cubicBezTo>
                    <a:cubicBezTo>
                      <a:pt x="358" y="799"/>
                      <a:pt x="358" y="799"/>
                      <a:pt x="358" y="799"/>
                    </a:cubicBezTo>
                    <a:cubicBezTo>
                      <a:pt x="358" y="804"/>
                      <a:pt x="358" y="809"/>
                      <a:pt x="358" y="814"/>
                    </a:cubicBezTo>
                    <a:cubicBezTo>
                      <a:pt x="357" y="814"/>
                      <a:pt x="357" y="814"/>
                      <a:pt x="357" y="814"/>
                    </a:cubicBezTo>
                    <a:cubicBezTo>
                      <a:pt x="357" y="818"/>
                      <a:pt x="357" y="821"/>
                      <a:pt x="357" y="825"/>
                    </a:cubicBezTo>
                    <a:cubicBezTo>
                      <a:pt x="356" y="825"/>
                      <a:pt x="356" y="825"/>
                      <a:pt x="356" y="825"/>
                    </a:cubicBezTo>
                    <a:cubicBezTo>
                      <a:pt x="356" y="827"/>
                      <a:pt x="356" y="830"/>
                      <a:pt x="356" y="833"/>
                    </a:cubicBezTo>
                    <a:cubicBezTo>
                      <a:pt x="355" y="833"/>
                      <a:pt x="355" y="833"/>
                      <a:pt x="355" y="833"/>
                    </a:cubicBezTo>
                    <a:cubicBezTo>
                      <a:pt x="355" y="835"/>
                      <a:pt x="355" y="838"/>
                      <a:pt x="355" y="840"/>
                    </a:cubicBezTo>
                    <a:cubicBezTo>
                      <a:pt x="355" y="840"/>
                      <a:pt x="354" y="840"/>
                      <a:pt x="354" y="840"/>
                    </a:cubicBezTo>
                    <a:cubicBezTo>
                      <a:pt x="354" y="842"/>
                      <a:pt x="354" y="844"/>
                      <a:pt x="354" y="845"/>
                    </a:cubicBezTo>
                    <a:cubicBezTo>
                      <a:pt x="354" y="845"/>
                      <a:pt x="353" y="845"/>
                      <a:pt x="353" y="845"/>
                    </a:cubicBezTo>
                    <a:cubicBezTo>
                      <a:pt x="353" y="847"/>
                      <a:pt x="353" y="849"/>
                      <a:pt x="353" y="851"/>
                    </a:cubicBezTo>
                    <a:cubicBezTo>
                      <a:pt x="353" y="851"/>
                      <a:pt x="352" y="851"/>
                      <a:pt x="352" y="851"/>
                    </a:cubicBezTo>
                    <a:cubicBezTo>
                      <a:pt x="352" y="852"/>
                      <a:pt x="352" y="853"/>
                      <a:pt x="352" y="854"/>
                    </a:cubicBezTo>
                    <a:cubicBezTo>
                      <a:pt x="352" y="854"/>
                      <a:pt x="352" y="854"/>
                      <a:pt x="351" y="854"/>
                    </a:cubicBezTo>
                    <a:cubicBezTo>
                      <a:pt x="351" y="855"/>
                      <a:pt x="351" y="857"/>
                      <a:pt x="351" y="858"/>
                    </a:cubicBezTo>
                    <a:cubicBezTo>
                      <a:pt x="351" y="858"/>
                      <a:pt x="351" y="858"/>
                      <a:pt x="350" y="858"/>
                    </a:cubicBezTo>
                    <a:cubicBezTo>
                      <a:pt x="350" y="859"/>
                      <a:pt x="350" y="860"/>
                      <a:pt x="350" y="861"/>
                    </a:cubicBezTo>
                    <a:cubicBezTo>
                      <a:pt x="350" y="861"/>
                      <a:pt x="350" y="861"/>
                      <a:pt x="349" y="861"/>
                    </a:cubicBezTo>
                    <a:cubicBezTo>
                      <a:pt x="349" y="862"/>
                      <a:pt x="349" y="863"/>
                      <a:pt x="349" y="864"/>
                    </a:cubicBezTo>
                    <a:cubicBezTo>
                      <a:pt x="349" y="864"/>
                      <a:pt x="349" y="864"/>
                      <a:pt x="349" y="864"/>
                    </a:cubicBezTo>
                    <a:cubicBezTo>
                      <a:pt x="349" y="865"/>
                      <a:pt x="349" y="865"/>
                      <a:pt x="349" y="866"/>
                    </a:cubicBezTo>
                    <a:cubicBezTo>
                      <a:pt x="348" y="866"/>
                      <a:pt x="348" y="866"/>
                      <a:pt x="348" y="866"/>
                    </a:cubicBezTo>
                    <a:cubicBezTo>
                      <a:pt x="348" y="867"/>
                      <a:pt x="348" y="868"/>
                      <a:pt x="348" y="869"/>
                    </a:cubicBezTo>
                    <a:cubicBezTo>
                      <a:pt x="347" y="871"/>
                      <a:pt x="344" y="873"/>
                      <a:pt x="342" y="875"/>
                    </a:cubicBezTo>
                    <a:cubicBezTo>
                      <a:pt x="342" y="876"/>
                      <a:pt x="342" y="876"/>
                      <a:pt x="341" y="877"/>
                    </a:cubicBezTo>
                    <a:cubicBezTo>
                      <a:pt x="340" y="877"/>
                      <a:pt x="338" y="877"/>
                      <a:pt x="337" y="877"/>
                    </a:cubicBezTo>
                    <a:cubicBezTo>
                      <a:pt x="333" y="880"/>
                      <a:pt x="320" y="877"/>
                      <a:pt x="314" y="879"/>
                    </a:cubicBezTo>
                    <a:cubicBezTo>
                      <a:pt x="314" y="879"/>
                      <a:pt x="314" y="879"/>
                      <a:pt x="314" y="879"/>
                    </a:cubicBezTo>
                    <a:cubicBezTo>
                      <a:pt x="311" y="879"/>
                      <a:pt x="307" y="879"/>
                      <a:pt x="303" y="879"/>
                    </a:cubicBezTo>
                    <a:cubicBezTo>
                      <a:pt x="303" y="880"/>
                      <a:pt x="303" y="880"/>
                      <a:pt x="303" y="880"/>
                    </a:cubicBezTo>
                    <a:cubicBezTo>
                      <a:pt x="300" y="880"/>
                      <a:pt x="298" y="880"/>
                      <a:pt x="296" y="880"/>
                    </a:cubicBezTo>
                    <a:cubicBezTo>
                      <a:pt x="296" y="881"/>
                      <a:pt x="296" y="881"/>
                      <a:pt x="296" y="881"/>
                    </a:cubicBezTo>
                    <a:cubicBezTo>
                      <a:pt x="294" y="881"/>
                      <a:pt x="292" y="881"/>
                      <a:pt x="290" y="881"/>
                    </a:cubicBezTo>
                    <a:cubicBezTo>
                      <a:pt x="290" y="881"/>
                      <a:pt x="290" y="882"/>
                      <a:pt x="290" y="882"/>
                    </a:cubicBezTo>
                    <a:cubicBezTo>
                      <a:pt x="289" y="882"/>
                      <a:pt x="288" y="882"/>
                      <a:pt x="287" y="882"/>
                    </a:cubicBezTo>
                    <a:cubicBezTo>
                      <a:pt x="287" y="882"/>
                      <a:pt x="287" y="883"/>
                      <a:pt x="287" y="883"/>
                    </a:cubicBezTo>
                    <a:cubicBezTo>
                      <a:pt x="286" y="883"/>
                      <a:pt x="285" y="883"/>
                      <a:pt x="284" y="883"/>
                    </a:cubicBezTo>
                    <a:cubicBezTo>
                      <a:pt x="284" y="883"/>
                      <a:pt x="284" y="884"/>
                      <a:pt x="284" y="884"/>
                    </a:cubicBezTo>
                    <a:cubicBezTo>
                      <a:pt x="283" y="884"/>
                      <a:pt x="282" y="884"/>
                      <a:pt x="281" y="884"/>
                    </a:cubicBezTo>
                    <a:cubicBezTo>
                      <a:pt x="281" y="884"/>
                      <a:pt x="281" y="885"/>
                      <a:pt x="280" y="886"/>
                    </a:cubicBezTo>
                    <a:cubicBezTo>
                      <a:pt x="280" y="886"/>
                      <a:pt x="279" y="886"/>
                      <a:pt x="279" y="886"/>
                    </a:cubicBezTo>
                    <a:cubicBezTo>
                      <a:pt x="279" y="886"/>
                      <a:pt x="279" y="886"/>
                      <a:pt x="279" y="887"/>
                    </a:cubicBezTo>
                    <a:cubicBezTo>
                      <a:pt x="278" y="887"/>
                      <a:pt x="277" y="887"/>
                      <a:pt x="276" y="887"/>
                    </a:cubicBezTo>
                    <a:cubicBezTo>
                      <a:pt x="275" y="890"/>
                      <a:pt x="274" y="892"/>
                      <a:pt x="273" y="894"/>
                    </a:cubicBezTo>
                    <a:cubicBezTo>
                      <a:pt x="274" y="895"/>
                      <a:pt x="274" y="896"/>
                      <a:pt x="274" y="896"/>
                    </a:cubicBezTo>
                    <a:cubicBezTo>
                      <a:pt x="274" y="899"/>
                      <a:pt x="274" y="901"/>
                      <a:pt x="274" y="904"/>
                    </a:cubicBezTo>
                    <a:cubicBezTo>
                      <a:pt x="274" y="904"/>
                      <a:pt x="275" y="904"/>
                      <a:pt x="275" y="904"/>
                    </a:cubicBezTo>
                    <a:cubicBezTo>
                      <a:pt x="275" y="905"/>
                      <a:pt x="275" y="906"/>
                      <a:pt x="275" y="907"/>
                    </a:cubicBezTo>
                    <a:cubicBezTo>
                      <a:pt x="275" y="907"/>
                      <a:pt x="276" y="907"/>
                      <a:pt x="276" y="907"/>
                    </a:cubicBezTo>
                    <a:cubicBezTo>
                      <a:pt x="276" y="908"/>
                      <a:pt x="276" y="909"/>
                      <a:pt x="276" y="910"/>
                    </a:cubicBezTo>
                    <a:cubicBezTo>
                      <a:pt x="276" y="910"/>
                      <a:pt x="277" y="910"/>
                      <a:pt x="277" y="910"/>
                    </a:cubicBezTo>
                    <a:cubicBezTo>
                      <a:pt x="277" y="910"/>
                      <a:pt x="277" y="911"/>
                      <a:pt x="277" y="912"/>
                    </a:cubicBezTo>
                    <a:cubicBezTo>
                      <a:pt x="277" y="912"/>
                      <a:pt x="277" y="912"/>
                      <a:pt x="278" y="912"/>
                    </a:cubicBezTo>
                    <a:cubicBezTo>
                      <a:pt x="278" y="913"/>
                      <a:pt x="278" y="913"/>
                      <a:pt x="278" y="914"/>
                    </a:cubicBezTo>
                    <a:cubicBezTo>
                      <a:pt x="278" y="914"/>
                      <a:pt x="278" y="914"/>
                      <a:pt x="279" y="914"/>
                    </a:cubicBezTo>
                    <a:cubicBezTo>
                      <a:pt x="279" y="916"/>
                      <a:pt x="279" y="917"/>
                      <a:pt x="280" y="918"/>
                    </a:cubicBezTo>
                    <a:cubicBezTo>
                      <a:pt x="280" y="918"/>
                      <a:pt x="280" y="918"/>
                      <a:pt x="280" y="918"/>
                    </a:cubicBezTo>
                    <a:cubicBezTo>
                      <a:pt x="280" y="919"/>
                      <a:pt x="280" y="920"/>
                      <a:pt x="280" y="921"/>
                    </a:cubicBezTo>
                    <a:cubicBezTo>
                      <a:pt x="281" y="921"/>
                      <a:pt x="281" y="921"/>
                      <a:pt x="281" y="921"/>
                    </a:cubicBezTo>
                    <a:cubicBezTo>
                      <a:pt x="281" y="921"/>
                      <a:pt x="281" y="922"/>
                      <a:pt x="281" y="922"/>
                    </a:cubicBezTo>
                    <a:cubicBezTo>
                      <a:pt x="282" y="922"/>
                      <a:pt x="282" y="922"/>
                      <a:pt x="282" y="922"/>
                    </a:cubicBezTo>
                    <a:cubicBezTo>
                      <a:pt x="282" y="924"/>
                      <a:pt x="283" y="925"/>
                      <a:pt x="283" y="926"/>
                    </a:cubicBezTo>
                    <a:cubicBezTo>
                      <a:pt x="283" y="926"/>
                      <a:pt x="284" y="926"/>
                      <a:pt x="284" y="926"/>
                    </a:cubicBezTo>
                    <a:cubicBezTo>
                      <a:pt x="284" y="927"/>
                      <a:pt x="284" y="928"/>
                      <a:pt x="284" y="929"/>
                    </a:cubicBezTo>
                    <a:cubicBezTo>
                      <a:pt x="284" y="929"/>
                      <a:pt x="285" y="929"/>
                      <a:pt x="285" y="929"/>
                    </a:cubicBezTo>
                    <a:cubicBezTo>
                      <a:pt x="285" y="930"/>
                      <a:pt x="285" y="931"/>
                      <a:pt x="285" y="931"/>
                    </a:cubicBezTo>
                    <a:cubicBezTo>
                      <a:pt x="285" y="931"/>
                      <a:pt x="285" y="931"/>
                      <a:pt x="286" y="931"/>
                    </a:cubicBezTo>
                    <a:cubicBezTo>
                      <a:pt x="286" y="932"/>
                      <a:pt x="286" y="933"/>
                      <a:pt x="286" y="934"/>
                    </a:cubicBezTo>
                    <a:cubicBezTo>
                      <a:pt x="286" y="934"/>
                      <a:pt x="286" y="934"/>
                      <a:pt x="287" y="934"/>
                    </a:cubicBezTo>
                    <a:cubicBezTo>
                      <a:pt x="287" y="939"/>
                      <a:pt x="287" y="943"/>
                      <a:pt x="288" y="948"/>
                    </a:cubicBezTo>
                    <a:cubicBezTo>
                      <a:pt x="288" y="948"/>
                      <a:pt x="288" y="948"/>
                      <a:pt x="288" y="948"/>
                    </a:cubicBezTo>
                    <a:cubicBezTo>
                      <a:pt x="290" y="953"/>
                      <a:pt x="287" y="973"/>
                      <a:pt x="286" y="976"/>
                    </a:cubicBezTo>
                    <a:cubicBezTo>
                      <a:pt x="284" y="977"/>
                      <a:pt x="283" y="979"/>
                      <a:pt x="281" y="980"/>
                    </a:cubicBezTo>
                    <a:cubicBezTo>
                      <a:pt x="281" y="980"/>
                      <a:pt x="281" y="980"/>
                      <a:pt x="281" y="981"/>
                    </a:cubicBezTo>
                    <a:cubicBezTo>
                      <a:pt x="279" y="981"/>
                      <a:pt x="276" y="981"/>
                      <a:pt x="273" y="981"/>
                    </a:cubicBezTo>
                    <a:cubicBezTo>
                      <a:pt x="273" y="980"/>
                      <a:pt x="273" y="980"/>
                      <a:pt x="273" y="980"/>
                    </a:cubicBezTo>
                    <a:cubicBezTo>
                      <a:pt x="271" y="980"/>
                      <a:pt x="270" y="980"/>
                      <a:pt x="268" y="980"/>
                    </a:cubicBezTo>
                    <a:cubicBezTo>
                      <a:pt x="268" y="980"/>
                      <a:pt x="268" y="979"/>
                      <a:pt x="268" y="979"/>
                    </a:cubicBezTo>
                    <a:cubicBezTo>
                      <a:pt x="264" y="979"/>
                      <a:pt x="259" y="979"/>
                      <a:pt x="255" y="979"/>
                    </a:cubicBezTo>
                    <a:cubicBezTo>
                      <a:pt x="255" y="979"/>
                      <a:pt x="255" y="980"/>
                      <a:pt x="255" y="980"/>
                    </a:cubicBezTo>
                    <a:cubicBezTo>
                      <a:pt x="250" y="980"/>
                      <a:pt x="244" y="980"/>
                      <a:pt x="238" y="980"/>
                    </a:cubicBezTo>
                    <a:cubicBezTo>
                      <a:pt x="236" y="980"/>
                      <a:pt x="233" y="980"/>
                      <a:pt x="230" y="980"/>
                    </a:cubicBezTo>
                    <a:cubicBezTo>
                      <a:pt x="230" y="980"/>
                      <a:pt x="230" y="979"/>
                      <a:pt x="230" y="979"/>
                    </a:cubicBezTo>
                    <a:cubicBezTo>
                      <a:pt x="229" y="979"/>
                      <a:pt x="227" y="979"/>
                      <a:pt x="226" y="979"/>
                    </a:cubicBezTo>
                    <a:cubicBezTo>
                      <a:pt x="226" y="979"/>
                      <a:pt x="226" y="978"/>
                      <a:pt x="226" y="978"/>
                    </a:cubicBezTo>
                    <a:cubicBezTo>
                      <a:pt x="224" y="978"/>
                      <a:pt x="223" y="978"/>
                      <a:pt x="221" y="978"/>
                    </a:cubicBezTo>
                    <a:cubicBezTo>
                      <a:pt x="221" y="978"/>
                      <a:pt x="221" y="977"/>
                      <a:pt x="221" y="977"/>
                    </a:cubicBezTo>
                    <a:cubicBezTo>
                      <a:pt x="220" y="977"/>
                      <a:pt x="219" y="977"/>
                      <a:pt x="219" y="977"/>
                    </a:cubicBezTo>
                    <a:cubicBezTo>
                      <a:pt x="219" y="977"/>
                      <a:pt x="219" y="977"/>
                      <a:pt x="219" y="976"/>
                    </a:cubicBezTo>
                    <a:cubicBezTo>
                      <a:pt x="217" y="976"/>
                      <a:pt x="216" y="976"/>
                      <a:pt x="215" y="976"/>
                    </a:cubicBezTo>
                    <a:cubicBezTo>
                      <a:pt x="215" y="976"/>
                      <a:pt x="215" y="976"/>
                      <a:pt x="215" y="975"/>
                    </a:cubicBezTo>
                    <a:cubicBezTo>
                      <a:pt x="214" y="975"/>
                      <a:pt x="213" y="975"/>
                      <a:pt x="212" y="975"/>
                    </a:cubicBezTo>
                    <a:cubicBezTo>
                      <a:pt x="212" y="975"/>
                      <a:pt x="212" y="975"/>
                      <a:pt x="212" y="974"/>
                    </a:cubicBezTo>
                    <a:cubicBezTo>
                      <a:pt x="212" y="974"/>
                      <a:pt x="211" y="974"/>
                      <a:pt x="210" y="974"/>
                    </a:cubicBezTo>
                    <a:cubicBezTo>
                      <a:pt x="210" y="974"/>
                      <a:pt x="210" y="974"/>
                      <a:pt x="210" y="974"/>
                    </a:cubicBezTo>
                    <a:cubicBezTo>
                      <a:pt x="207" y="973"/>
                      <a:pt x="204" y="972"/>
                      <a:pt x="201" y="972"/>
                    </a:cubicBezTo>
                    <a:cubicBezTo>
                      <a:pt x="201" y="971"/>
                      <a:pt x="201" y="971"/>
                      <a:pt x="201" y="971"/>
                    </a:cubicBezTo>
                    <a:cubicBezTo>
                      <a:pt x="201" y="971"/>
                      <a:pt x="200" y="971"/>
                      <a:pt x="199" y="971"/>
                    </a:cubicBezTo>
                    <a:cubicBezTo>
                      <a:pt x="199" y="971"/>
                      <a:pt x="199" y="970"/>
                      <a:pt x="199" y="970"/>
                    </a:cubicBezTo>
                    <a:cubicBezTo>
                      <a:pt x="198" y="970"/>
                      <a:pt x="197" y="970"/>
                      <a:pt x="196" y="970"/>
                    </a:cubicBezTo>
                    <a:cubicBezTo>
                      <a:pt x="196" y="970"/>
                      <a:pt x="196" y="969"/>
                      <a:pt x="196" y="969"/>
                    </a:cubicBezTo>
                    <a:cubicBezTo>
                      <a:pt x="194" y="969"/>
                      <a:pt x="192" y="968"/>
                      <a:pt x="190" y="968"/>
                    </a:cubicBezTo>
                    <a:cubicBezTo>
                      <a:pt x="190" y="968"/>
                      <a:pt x="190" y="968"/>
                      <a:pt x="190" y="967"/>
                    </a:cubicBezTo>
                    <a:cubicBezTo>
                      <a:pt x="189" y="967"/>
                      <a:pt x="187" y="967"/>
                      <a:pt x="186" y="967"/>
                    </a:cubicBezTo>
                    <a:cubicBezTo>
                      <a:pt x="186" y="967"/>
                      <a:pt x="186" y="967"/>
                      <a:pt x="186" y="966"/>
                    </a:cubicBezTo>
                    <a:cubicBezTo>
                      <a:pt x="185" y="966"/>
                      <a:pt x="184" y="966"/>
                      <a:pt x="183" y="966"/>
                    </a:cubicBezTo>
                    <a:cubicBezTo>
                      <a:pt x="183" y="966"/>
                      <a:pt x="183" y="966"/>
                      <a:pt x="183" y="965"/>
                    </a:cubicBezTo>
                    <a:cubicBezTo>
                      <a:pt x="181" y="965"/>
                      <a:pt x="180" y="965"/>
                      <a:pt x="178" y="965"/>
                    </a:cubicBezTo>
                    <a:cubicBezTo>
                      <a:pt x="178" y="965"/>
                      <a:pt x="178" y="965"/>
                      <a:pt x="178" y="965"/>
                    </a:cubicBezTo>
                    <a:cubicBezTo>
                      <a:pt x="177" y="965"/>
                      <a:pt x="175" y="965"/>
                      <a:pt x="174" y="965"/>
                    </a:cubicBezTo>
                    <a:cubicBezTo>
                      <a:pt x="174" y="964"/>
                      <a:pt x="174" y="964"/>
                      <a:pt x="174" y="964"/>
                    </a:cubicBezTo>
                    <a:cubicBezTo>
                      <a:pt x="172" y="964"/>
                      <a:pt x="171" y="964"/>
                      <a:pt x="169" y="964"/>
                    </a:cubicBezTo>
                    <a:cubicBezTo>
                      <a:pt x="169" y="963"/>
                      <a:pt x="169" y="963"/>
                      <a:pt x="169" y="963"/>
                    </a:cubicBezTo>
                    <a:cubicBezTo>
                      <a:pt x="155" y="962"/>
                      <a:pt x="142" y="960"/>
                      <a:pt x="128" y="959"/>
                    </a:cubicBezTo>
                    <a:cubicBezTo>
                      <a:pt x="126" y="957"/>
                      <a:pt x="125" y="956"/>
                      <a:pt x="123" y="954"/>
                    </a:cubicBezTo>
                    <a:cubicBezTo>
                      <a:pt x="123" y="954"/>
                      <a:pt x="122" y="953"/>
                      <a:pt x="122" y="953"/>
                    </a:cubicBezTo>
                    <a:cubicBezTo>
                      <a:pt x="122" y="952"/>
                      <a:pt x="122" y="952"/>
                      <a:pt x="122" y="951"/>
                    </a:cubicBezTo>
                    <a:cubicBezTo>
                      <a:pt x="121" y="951"/>
                      <a:pt x="120" y="951"/>
                      <a:pt x="120" y="950"/>
                    </a:cubicBezTo>
                    <a:cubicBezTo>
                      <a:pt x="120" y="949"/>
                      <a:pt x="119" y="948"/>
                      <a:pt x="119" y="947"/>
                    </a:cubicBezTo>
                    <a:cubicBezTo>
                      <a:pt x="118" y="946"/>
                      <a:pt x="118" y="946"/>
                      <a:pt x="117" y="946"/>
                    </a:cubicBezTo>
                    <a:cubicBezTo>
                      <a:pt x="117" y="945"/>
                      <a:pt x="117" y="943"/>
                      <a:pt x="116" y="942"/>
                    </a:cubicBezTo>
                    <a:cubicBezTo>
                      <a:pt x="116" y="942"/>
                      <a:pt x="115" y="942"/>
                      <a:pt x="114" y="941"/>
                    </a:cubicBezTo>
                    <a:cubicBezTo>
                      <a:pt x="114" y="941"/>
                      <a:pt x="114" y="940"/>
                      <a:pt x="114" y="939"/>
                    </a:cubicBezTo>
                    <a:cubicBezTo>
                      <a:pt x="114" y="939"/>
                      <a:pt x="113" y="938"/>
                      <a:pt x="112" y="938"/>
                    </a:cubicBezTo>
                    <a:cubicBezTo>
                      <a:pt x="112" y="937"/>
                      <a:pt x="112" y="936"/>
                      <a:pt x="112" y="936"/>
                    </a:cubicBezTo>
                    <a:cubicBezTo>
                      <a:pt x="111" y="935"/>
                      <a:pt x="111" y="935"/>
                      <a:pt x="110" y="934"/>
                    </a:cubicBezTo>
                    <a:cubicBezTo>
                      <a:pt x="114" y="932"/>
                      <a:pt x="118" y="930"/>
                      <a:pt x="122" y="928"/>
                    </a:cubicBezTo>
                    <a:cubicBezTo>
                      <a:pt x="122" y="927"/>
                      <a:pt x="122" y="927"/>
                      <a:pt x="123" y="926"/>
                    </a:cubicBezTo>
                    <a:cubicBezTo>
                      <a:pt x="123" y="926"/>
                      <a:pt x="124" y="926"/>
                      <a:pt x="124" y="926"/>
                    </a:cubicBezTo>
                    <a:cubicBezTo>
                      <a:pt x="125" y="925"/>
                      <a:pt x="125" y="925"/>
                      <a:pt x="125" y="924"/>
                    </a:cubicBezTo>
                    <a:cubicBezTo>
                      <a:pt x="126" y="924"/>
                      <a:pt x="126" y="924"/>
                      <a:pt x="127" y="924"/>
                    </a:cubicBezTo>
                    <a:cubicBezTo>
                      <a:pt x="127" y="924"/>
                      <a:pt x="128" y="923"/>
                      <a:pt x="128" y="922"/>
                    </a:cubicBezTo>
                    <a:cubicBezTo>
                      <a:pt x="129" y="922"/>
                      <a:pt x="129" y="922"/>
                      <a:pt x="130" y="922"/>
                    </a:cubicBezTo>
                    <a:cubicBezTo>
                      <a:pt x="130" y="922"/>
                      <a:pt x="131" y="921"/>
                      <a:pt x="132" y="920"/>
                    </a:cubicBezTo>
                    <a:cubicBezTo>
                      <a:pt x="132" y="920"/>
                      <a:pt x="133" y="920"/>
                      <a:pt x="133" y="920"/>
                    </a:cubicBezTo>
                    <a:cubicBezTo>
                      <a:pt x="134" y="919"/>
                      <a:pt x="135" y="918"/>
                      <a:pt x="135" y="917"/>
                    </a:cubicBezTo>
                    <a:cubicBezTo>
                      <a:pt x="136" y="917"/>
                      <a:pt x="136" y="917"/>
                      <a:pt x="137" y="917"/>
                    </a:cubicBezTo>
                    <a:cubicBezTo>
                      <a:pt x="138" y="916"/>
                      <a:pt x="139" y="915"/>
                      <a:pt x="140" y="913"/>
                    </a:cubicBezTo>
                    <a:cubicBezTo>
                      <a:pt x="140" y="913"/>
                      <a:pt x="141" y="913"/>
                      <a:pt x="141" y="913"/>
                    </a:cubicBezTo>
                    <a:cubicBezTo>
                      <a:pt x="143" y="912"/>
                      <a:pt x="144" y="910"/>
                      <a:pt x="145" y="909"/>
                    </a:cubicBezTo>
                    <a:cubicBezTo>
                      <a:pt x="148" y="907"/>
                      <a:pt x="150" y="904"/>
                      <a:pt x="153" y="902"/>
                    </a:cubicBezTo>
                    <a:cubicBezTo>
                      <a:pt x="153" y="901"/>
                      <a:pt x="153" y="901"/>
                      <a:pt x="153" y="900"/>
                    </a:cubicBezTo>
                    <a:cubicBezTo>
                      <a:pt x="154" y="899"/>
                      <a:pt x="155" y="899"/>
                      <a:pt x="156" y="898"/>
                    </a:cubicBezTo>
                    <a:cubicBezTo>
                      <a:pt x="156" y="896"/>
                      <a:pt x="157" y="895"/>
                      <a:pt x="158" y="893"/>
                    </a:cubicBezTo>
                    <a:cubicBezTo>
                      <a:pt x="158" y="893"/>
                      <a:pt x="158" y="893"/>
                      <a:pt x="158" y="893"/>
                    </a:cubicBezTo>
                    <a:cubicBezTo>
                      <a:pt x="158" y="892"/>
                      <a:pt x="158" y="892"/>
                      <a:pt x="158" y="891"/>
                    </a:cubicBezTo>
                    <a:cubicBezTo>
                      <a:pt x="159" y="891"/>
                      <a:pt x="159" y="891"/>
                      <a:pt x="159" y="891"/>
                    </a:cubicBezTo>
                    <a:cubicBezTo>
                      <a:pt x="161" y="887"/>
                      <a:pt x="160" y="879"/>
                      <a:pt x="158" y="875"/>
                    </a:cubicBezTo>
                    <a:cubicBezTo>
                      <a:pt x="158" y="875"/>
                      <a:pt x="158" y="875"/>
                      <a:pt x="158" y="875"/>
                    </a:cubicBezTo>
                    <a:cubicBezTo>
                      <a:pt x="158" y="874"/>
                      <a:pt x="158" y="874"/>
                      <a:pt x="158" y="873"/>
                    </a:cubicBezTo>
                    <a:cubicBezTo>
                      <a:pt x="157" y="873"/>
                      <a:pt x="157" y="873"/>
                      <a:pt x="157" y="873"/>
                    </a:cubicBezTo>
                    <a:cubicBezTo>
                      <a:pt x="157" y="872"/>
                      <a:pt x="157" y="871"/>
                      <a:pt x="157" y="870"/>
                    </a:cubicBezTo>
                    <a:cubicBezTo>
                      <a:pt x="156" y="870"/>
                      <a:pt x="156" y="870"/>
                      <a:pt x="156" y="870"/>
                    </a:cubicBezTo>
                    <a:cubicBezTo>
                      <a:pt x="156" y="870"/>
                      <a:pt x="156" y="869"/>
                      <a:pt x="156" y="869"/>
                    </a:cubicBezTo>
                    <a:cubicBezTo>
                      <a:pt x="155" y="869"/>
                      <a:pt x="155" y="869"/>
                      <a:pt x="155" y="869"/>
                    </a:cubicBezTo>
                    <a:cubicBezTo>
                      <a:pt x="155" y="868"/>
                      <a:pt x="155" y="867"/>
                      <a:pt x="155" y="866"/>
                    </a:cubicBezTo>
                    <a:cubicBezTo>
                      <a:pt x="155" y="866"/>
                      <a:pt x="154" y="866"/>
                      <a:pt x="154" y="866"/>
                    </a:cubicBezTo>
                    <a:cubicBezTo>
                      <a:pt x="154" y="865"/>
                      <a:pt x="154" y="865"/>
                      <a:pt x="154" y="864"/>
                    </a:cubicBezTo>
                    <a:cubicBezTo>
                      <a:pt x="154" y="864"/>
                      <a:pt x="153" y="864"/>
                      <a:pt x="153" y="864"/>
                    </a:cubicBezTo>
                    <a:cubicBezTo>
                      <a:pt x="153" y="863"/>
                      <a:pt x="153" y="862"/>
                      <a:pt x="153" y="861"/>
                    </a:cubicBezTo>
                    <a:cubicBezTo>
                      <a:pt x="153" y="861"/>
                      <a:pt x="152" y="861"/>
                      <a:pt x="152" y="861"/>
                    </a:cubicBezTo>
                    <a:cubicBezTo>
                      <a:pt x="152" y="861"/>
                      <a:pt x="152" y="860"/>
                      <a:pt x="152" y="860"/>
                    </a:cubicBezTo>
                    <a:cubicBezTo>
                      <a:pt x="152" y="860"/>
                      <a:pt x="152" y="860"/>
                      <a:pt x="151" y="860"/>
                    </a:cubicBezTo>
                    <a:cubicBezTo>
                      <a:pt x="150" y="857"/>
                      <a:pt x="147" y="844"/>
                      <a:pt x="149" y="839"/>
                    </a:cubicBezTo>
                    <a:cubicBezTo>
                      <a:pt x="149" y="839"/>
                      <a:pt x="149" y="839"/>
                      <a:pt x="149" y="839"/>
                    </a:cubicBezTo>
                    <a:cubicBezTo>
                      <a:pt x="150" y="836"/>
                      <a:pt x="151" y="834"/>
                      <a:pt x="151" y="831"/>
                    </a:cubicBezTo>
                    <a:cubicBezTo>
                      <a:pt x="152" y="831"/>
                      <a:pt x="152" y="831"/>
                      <a:pt x="152" y="831"/>
                    </a:cubicBezTo>
                    <a:cubicBezTo>
                      <a:pt x="153" y="829"/>
                      <a:pt x="153" y="827"/>
                      <a:pt x="154" y="826"/>
                    </a:cubicBezTo>
                    <a:cubicBezTo>
                      <a:pt x="154" y="826"/>
                      <a:pt x="155" y="826"/>
                      <a:pt x="155" y="826"/>
                    </a:cubicBezTo>
                    <a:cubicBezTo>
                      <a:pt x="155" y="825"/>
                      <a:pt x="155" y="824"/>
                      <a:pt x="155" y="824"/>
                    </a:cubicBezTo>
                    <a:cubicBezTo>
                      <a:pt x="155" y="824"/>
                      <a:pt x="155" y="824"/>
                      <a:pt x="156" y="824"/>
                    </a:cubicBezTo>
                    <a:cubicBezTo>
                      <a:pt x="156" y="823"/>
                      <a:pt x="156" y="821"/>
                      <a:pt x="157" y="820"/>
                    </a:cubicBezTo>
                    <a:cubicBezTo>
                      <a:pt x="157" y="820"/>
                      <a:pt x="158" y="820"/>
                      <a:pt x="158" y="819"/>
                    </a:cubicBezTo>
                    <a:cubicBezTo>
                      <a:pt x="159" y="818"/>
                      <a:pt x="160" y="816"/>
                      <a:pt x="160" y="814"/>
                    </a:cubicBezTo>
                    <a:cubicBezTo>
                      <a:pt x="161" y="814"/>
                      <a:pt x="161" y="813"/>
                      <a:pt x="162" y="813"/>
                    </a:cubicBezTo>
                    <a:cubicBezTo>
                      <a:pt x="162" y="812"/>
                      <a:pt x="163" y="811"/>
                      <a:pt x="163" y="809"/>
                    </a:cubicBezTo>
                    <a:cubicBezTo>
                      <a:pt x="163" y="809"/>
                      <a:pt x="164" y="809"/>
                      <a:pt x="164" y="809"/>
                    </a:cubicBezTo>
                    <a:cubicBezTo>
                      <a:pt x="164" y="809"/>
                      <a:pt x="164" y="808"/>
                      <a:pt x="164" y="808"/>
                    </a:cubicBezTo>
                    <a:cubicBezTo>
                      <a:pt x="164" y="808"/>
                      <a:pt x="164" y="808"/>
                      <a:pt x="165" y="808"/>
                    </a:cubicBezTo>
                    <a:cubicBezTo>
                      <a:pt x="165" y="806"/>
                      <a:pt x="166" y="804"/>
                      <a:pt x="166" y="802"/>
                    </a:cubicBezTo>
                    <a:cubicBezTo>
                      <a:pt x="167" y="802"/>
                      <a:pt x="167" y="802"/>
                      <a:pt x="167" y="802"/>
                    </a:cubicBezTo>
                    <a:cubicBezTo>
                      <a:pt x="167" y="801"/>
                      <a:pt x="167" y="800"/>
                      <a:pt x="167" y="800"/>
                    </a:cubicBezTo>
                    <a:cubicBezTo>
                      <a:pt x="168" y="800"/>
                      <a:pt x="168" y="800"/>
                      <a:pt x="168" y="800"/>
                    </a:cubicBezTo>
                    <a:cubicBezTo>
                      <a:pt x="168" y="799"/>
                      <a:pt x="168" y="798"/>
                      <a:pt x="168" y="798"/>
                    </a:cubicBezTo>
                    <a:cubicBezTo>
                      <a:pt x="169" y="798"/>
                      <a:pt x="169" y="798"/>
                      <a:pt x="169" y="798"/>
                    </a:cubicBezTo>
                    <a:cubicBezTo>
                      <a:pt x="169" y="797"/>
                      <a:pt x="169" y="796"/>
                      <a:pt x="169" y="795"/>
                    </a:cubicBezTo>
                    <a:cubicBezTo>
                      <a:pt x="169" y="795"/>
                      <a:pt x="170" y="795"/>
                      <a:pt x="170" y="795"/>
                    </a:cubicBezTo>
                    <a:cubicBezTo>
                      <a:pt x="170" y="794"/>
                      <a:pt x="170" y="792"/>
                      <a:pt x="170" y="791"/>
                    </a:cubicBezTo>
                    <a:cubicBezTo>
                      <a:pt x="172" y="784"/>
                      <a:pt x="172" y="775"/>
                      <a:pt x="170" y="767"/>
                    </a:cubicBezTo>
                    <a:cubicBezTo>
                      <a:pt x="170" y="759"/>
                      <a:pt x="170" y="751"/>
                      <a:pt x="170" y="742"/>
                    </a:cubicBezTo>
                    <a:cubicBezTo>
                      <a:pt x="170" y="731"/>
                      <a:pt x="171" y="713"/>
                      <a:pt x="168" y="705"/>
                    </a:cubicBezTo>
                    <a:cubicBezTo>
                      <a:pt x="168" y="705"/>
                      <a:pt x="168" y="705"/>
                      <a:pt x="167" y="705"/>
                    </a:cubicBezTo>
                    <a:cubicBezTo>
                      <a:pt x="167" y="704"/>
                      <a:pt x="167" y="703"/>
                      <a:pt x="166" y="702"/>
                    </a:cubicBezTo>
                    <a:cubicBezTo>
                      <a:pt x="166" y="702"/>
                      <a:pt x="165" y="701"/>
                      <a:pt x="165" y="701"/>
                    </a:cubicBezTo>
                    <a:cubicBezTo>
                      <a:pt x="164" y="700"/>
                      <a:pt x="164" y="699"/>
                      <a:pt x="164" y="698"/>
                    </a:cubicBezTo>
                    <a:cubicBezTo>
                      <a:pt x="163" y="698"/>
                      <a:pt x="163" y="698"/>
                      <a:pt x="162" y="698"/>
                    </a:cubicBezTo>
                    <a:cubicBezTo>
                      <a:pt x="162" y="698"/>
                      <a:pt x="161" y="697"/>
                      <a:pt x="161" y="696"/>
                    </a:cubicBezTo>
                    <a:cubicBezTo>
                      <a:pt x="160" y="696"/>
                      <a:pt x="159" y="696"/>
                      <a:pt x="158" y="696"/>
                    </a:cubicBezTo>
                    <a:cubicBezTo>
                      <a:pt x="157" y="695"/>
                      <a:pt x="156" y="694"/>
                      <a:pt x="156" y="693"/>
                    </a:cubicBezTo>
                    <a:cubicBezTo>
                      <a:pt x="155" y="693"/>
                      <a:pt x="155" y="693"/>
                      <a:pt x="154" y="693"/>
                    </a:cubicBezTo>
                    <a:cubicBezTo>
                      <a:pt x="153" y="692"/>
                      <a:pt x="153" y="691"/>
                      <a:pt x="152" y="690"/>
                    </a:cubicBezTo>
                    <a:cubicBezTo>
                      <a:pt x="149" y="687"/>
                      <a:pt x="145" y="684"/>
                      <a:pt x="142" y="679"/>
                    </a:cubicBezTo>
                    <a:cubicBezTo>
                      <a:pt x="139" y="674"/>
                      <a:pt x="138" y="666"/>
                      <a:pt x="136" y="659"/>
                    </a:cubicBezTo>
                    <a:cubicBezTo>
                      <a:pt x="136" y="656"/>
                      <a:pt x="136" y="654"/>
                      <a:pt x="136" y="652"/>
                    </a:cubicBezTo>
                    <a:cubicBezTo>
                      <a:pt x="136" y="652"/>
                      <a:pt x="135" y="652"/>
                      <a:pt x="135" y="652"/>
                    </a:cubicBezTo>
                    <a:cubicBezTo>
                      <a:pt x="135" y="650"/>
                      <a:pt x="135" y="649"/>
                      <a:pt x="135" y="648"/>
                    </a:cubicBezTo>
                    <a:cubicBezTo>
                      <a:pt x="135" y="648"/>
                      <a:pt x="135" y="648"/>
                      <a:pt x="134" y="648"/>
                    </a:cubicBezTo>
                    <a:cubicBezTo>
                      <a:pt x="134" y="647"/>
                      <a:pt x="134" y="646"/>
                      <a:pt x="133" y="644"/>
                    </a:cubicBezTo>
                    <a:cubicBezTo>
                      <a:pt x="133" y="644"/>
                      <a:pt x="133" y="644"/>
                      <a:pt x="132" y="644"/>
                    </a:cubicBezTo>
                    <a:cubicBezTo>
                      <a:pt x="132" y="644"/>
                      <a:pt x="132" y="643"/>
                      <a:pt x="132" y="643"/>
                    </a:cubicBezTo>
                    <a:cubicBezTo>
                      <a:pt x="132" y="643"/>
                      <a:pt x="132" y="643"/>
                      <a:pt x="132" y="643"/>
                    </a:cubicBezTo>
                    <a:cubicBezTo>
                      <a:pt x="127" y="638"/>
                      <a:pt x="121" y="638"/>
                      <a:pt x="114" y="635"/>
                    </a:cubicBezTo>
                    <a:cubicBezTo>
                      <a:pt x="114" y="633"/>
                      <a:pt x="113" y="630"/>
                      <a:pt x="112" y="627"/>
                    </a:cubicBezTo>
                    <a:cubicBezTo>
                      <a:pt x="111" y="627"/>
                      <a:pt x="109" y="627"/>
                      <a:pt x="108" y="627"/>
                    </a:cubicBezTo>
                    <a:cubicBezTo>
                      <a:pt x="104" y="630"/>
                      <a:pt x="99" y="633"/>
                      <a:pt x="95" y="635"/>
                    </a:cubicBezTo>
                    <a:cubicBezTo>
                      <a:pt x="93" y="636"/>
                      <a:pt x="92" y="636"/>
                      <a:pt x="90" y="636"/>
                    </a:cubicBezTo>
                    <a:cubicBezTo>
                      <a:pt x="90" y="636"/>
                      <a:pt x="90" y="636"/>
                      <a:pt x="90" y="635"/>
                    </a:cubicBezTo>
                    <a:cubicBezTo>
                      <a:pt x="89" y="635"/>
                      <a:pt x="88" y="635"/>
                      <a:pt x="88" y="635"/>
                    </a:cubicBezTo>
                    <a:cubicBezTo>
                      <a:pt x="87" y="629"/>
                      <a:pt x="86" y="624"/>
                      <a:pt x="86" y="618"/>
                    </a:cubicBezTo>
                    <a:cubicBezTo>
                      <a:pt x="85" y="618"/>
                      <a:pt x="85" y="618"/>
                      <a:pt x="85" y="618"/>
                    </a:cubicBezTo>
                    <a:cubicBezTo>
                      <a:pt x="85" y="617"/>
                      <a:pt x="84" y="615"/>
                      <a:pt x="84" y="614"/>
                    </a:cubicBezTo>
                    <a:cubicBezTo>
                      <a:pt x="82" y="613"/>
                      <a:pt x="83" y="613"/>
                      <a:pt x="80" y="612"/>
                    </a:cubicBezTo>
                    <a:cubicBezTo>
                      <a:pt x="80" y="612"/>
                      <a:pt x="80" y="612"/>
                      <a:pt x="80" y="611"/>
                    </a:cubicBezTo>
                    <a:cubicBezTo>
                      <a:pt x="79" y="610"/>
                      <a:pt x="71" y="613"/>
                      <a:pt x="71" y="613"/>
                    </a:cubicBezTo>
                    <a:cubicBezTo>
                      <a:pt x="71" y="613"/>
                      <a:pt x="71" y="614"/>
                      <a:pt x="71" y="614"/>
                    </a:cubicBezTo>
                    <a:cubicBezTo>
                      <a:pt x="70" y="614"/>
                      <a:pt x="69" y="614"/>
                      <a:pt x="69" y="614"/>
                    </a:cubicBezTo>
                    <a:cubicBezTo>
                      <a:pt x="69" y="614"/>
                      <a:pt x="69" y="615"/>
                      <a:pt x="69" y="615"/>
                    </a:cubicBezTo>
                    <a:cubicBezTo>
                      <a:pt x="68" y="615"/>
                      <a:pt x="68" y="615"/>
                      <a:pt x="67" y="615"/>
                    </a:cubicBezTo>
                    <a:cubicBezTo>
                      <a:pt x="67" y="615"/>
                      <a:pt x="67" y="615"/>
                      <a:pt x="67" y="616"/>
                    </a:cubicBezTo>
                    <a:cubicBezTo>
                      <a:pt x="66" y="616"/>
                      <a:pt x="66" y="616"/>
                      <a:pt x="65" y="616"/>
                    </a:cubicBezTo>
                    <a:cubicBezTo>
                      <a:pt x="65" y="616"/>
                      <a:pt x="65" y="616"/>
                      <a:pt x="65" y="617"/>
                    </a:cubicBezTo>
                    <a:cubicBezTo>
                      <a:pt x="65" y="617"/>
                      <a:pt x="64" y="617"/>
                      <a:pt x="63" y="617"/>
                    </a:cubicBezTo>
                    <a:cubicBezTo>
                      <a:pt x="63" y="617"/>
                      <a:pt x="63" y="617"/>
                      <a:pt x="63" y="618"/>
                    </a:cubicBezTo>
                    <a:cubicBezTo>
                      <a:pt x="63" y="618"/>
                      <a:pt x="62" y="618"/>
                      <a:pt x="62" y="618"/>
                    </a:cubicBezTo>
                    <a:cubicBezTo>
                      <a:pt x="62" y="618"/>
                      <a:pt x="62" y="618"/>
                      <a:pt x="62" y="618"/>
                    </a:cubicBezTo>
                    <a:cubicBezTo>
                      <a:pt x="61" y="618"/>
                      <a:pt x="60" y="618"/>
                      <a:pt x="60" y="618"/>
                    </a:cubicBezTo>
                    <a:cubicBezTo>
                      <a:pt x="60" y="619"/>
                      <a:pt x="60" y="619"/>
                      <a:pt x="60" y="619"/>
                    </a:cubicBezTo>
                    <a:cubicBezTo>
                      <a:pt x="58" y="620"/>
                      <a:pt x="56" y="620"/>
                      <a:pt x="54" y="621"/>
                    </a:cubicBezTo>
                    <a:cubicBezTo>
                      <a:pt x="54" y="621"/>
                      <a:pt x="54" y="622"/>
                      <a:pt x="54" y="622"/>
                    </a:cubicBezTo>
                    <a:cubicBezTo>
                      <a:pt x="53" y="622"/>
                      <a:pt x="53" y="622"/>
                      <a:pt x="52" y="622"/>
                    </a:cubicBezTo>
                    <a:cubicBezTo>
                      <a:pt x="52" y="622"/>
                      <a:pt x="52" y="623"/>
                      <a:pt x="52" y="623"/>
                    </a:cubicBezTo>
                    <a:cubicBezTo>
                      <a:pt x="51" y="623"/>
                      <a:pt x="49" y="623"/>
                      <a:pt x="48" y="624"/>
                    </a:cubicBezTo>
                    <a:cubicBezTo>
                      <a:pt x="48" y="624"/>
                      <a:pt x="48" y="624"/>
                      <a:pt x="48" y="625"/>
                    </a:cubicBezTo>
                    <a:cubicBezTo>
                      <a:pt x="47" y="625"/>
                      <a:pt x="45" y="625"/>
                      <a:pt x="44" y="626"/>
                    </a:cubicBezTo>
                    <a:cubicBezTo>
                      <a:pt x="38" y="628"/>
                      <a:pt x="35" y="630"/>
                      <a:pt x="27" y="630"/>
                    </a:cubicBezTo>
                    <a:cubicBezTo>
                      <a:pt x="26" y="628"/>
                      <a:pt x="24" y="626"/>
                      <a:pt x="23" y="624"/>
                    </a:cubicBezTo>
                    <a:cubicBezTo>
                      <a:pt x="22" y="621"/>
                      <a:pt x="24" y="615"/>
                      <a:pt x="25" y="614"/>
                    </a:cubicBezTo>
                    <a:cubicBezTo>
                      <a:pt x="26" y="613"/>
                      <a:pt x="27" y="612"/>
                      <a:pt x="28" y="611"/>
                    </a:cubicBezTo>
                    <a:cubicBezTo>
                      <a:pt x="28" y="611"/>
                      <a:pt x="28" y="610"/>
                      <a:pt x="28" y="609"/>
                    </a:cubicBezTo>
                    <a:cubicBezTo>
                      <a:pt x="29" y="609"/>
                      <a:pt x="30" y="608"/>
                      <a:pt x="31" y="608"/>
                    </a:cubicBezTo>
                    <a:cubicBezTo>
                      <a:pt x="35" y="604"/>
                      <a:pt x="37" y="600"/>
                      <a:pt x="37" y="592"/>
                    </a:cubicBezTo>
                    <a:cubicBezTo>
                      <a:pt x="37" y="592"/>
                      <a:pt x="37" y="592"/>
                      <a:pt x="36" y="592"/>
                    </a:cubicBezTo>
                    <a:cubicBezTo>
                      <a:pt x="36" y="591"/>
                      <a:pt x="36" y="589"/>
                      <a:pt x="36" y="588"/>
                    </a:cubicBezTo>
                    <a:cubicBezTo>
                      <a:pt x="35" y="588"/>
                      <a:pt x="35" y="588"/>
                      <a:pt x="35" y="588"/>
                    </a:cubicBezTo>
                    <a:cubicBezTo>
                      <a:pt x="35" y="587"/>
                      <a:pt x="35" y="587"/>
                      <a:pt x="35" y="586"/>
                    </a:cubicBezTo>
                    <a:cubicBezTo>
                      <a:pt x="34" y="586"/>
                      <a:pt x="34" y="586"/>
                      <a:pt x="34" y="586"/>
                    </a:cubicBezTo>
                    <a:cubicBezTo>
                      <a:pt x="34" y="586"/>
                      <a:pt x="34" y="585"/>
                      <a:pt x="34" y="584"/>
                    </a:cubicBezTo>
                    <a:cubicBezTo>
                      <a:pt x="33" y="584"/>
                      <a:pt x="33" y="584"/>
                      <a:pt x="33" y="584"/>
                    </a:cubicBezTo>
                    <a:cubicBezTo>
                      <a:pt x="33" y="584"/>
                      <a:pt x="33" y="583"/>
                      <a:pt x="33" y="583"/>
                    </a:cubicBezTo>
                    <a:cubicBezTo>
                      <a:pt x="32" y="582"/>
                      <a:pt x="31" y="581"/>
                      <a:pt x="30" y="581"/>
                    </a:cubicBezTo>
                    <a:cubicBezTo>
                      <a:pt x="30" y="580"/>
                      <a:pt x="30" y="580"/>
                      <a:pt x="30" y="579"/>
                    </a:cubicBezTo>
                    <a:cubicBezTo>
                      <a:pt x="30" y="579"/>
                      <a:pt x="30" y="579"/>
                      <a:pt x="29" y="579"/>
                    </a:cubicBezTo>
                    <a:cubicBezTo>
                      <a:pt x="29" y="578"/>
                      <a:pt x="29" y="578"/>
                      <a:pt x="28" y="577"/>
                    </a:cubicBezTo>
                    <a:cubicBezTo>
                      <a:pt x="28" y="577"/>
                      <a:pt x="27" y="577"/>
                      <a:pt x="27" y="577"/>
                    </a:cubicBezTo>
                    <a:cubicBezTo>
                      <a:pt x="26" y="576"/>
                      <a:pt x="25" y="575"/>
                      <a:pt x="25" y="574"/>
                    </a:cubicBezTo>
                    <a:cubicBezTo>
                      <a:pt x="24" y="574"/>
                      <a:pt x="24" y="574"/>
                      <a:pt x="23" y="574"/>
                    </a:cubicBezTo>
                    <a:cubicBezTo>
                      <a:pt x="23" y="574"/>
                      <a:pt x="22" y="573"/>
                      <a:pt x="22" y="573"/>
                    </a:cubicBezTo>
                    <a:cubicBezTo>
                      <a:pt x="20" y="572"/>
                      <a:pt x="19" y="571"/>
                      <a:pt x="17" y="571"/>
                    </a:cubicBezTo>
                    <a:cubicBezTo>
                      <a:pt x="16" y="570"/>
                      <a:pt x="16" y="570"/>
                      <a:pt x="16" y="569"/>
                    </a:cubicBezTo>
                    <a:cubicBezTo>
                      <a:pt x="15" y="569"/>
                      <a:pt x="15" y="569"/>
                      <a:pt x="14" y="569"/>
                    </a:cubicBezTo>
                    <a:cubicBezTo>
                      <a:pt x="14" y="569"/>
                      <a:pt x="14" y="568"/>
                      <a:pt x="14" y="568"/>
                    </a:cubicBezTo>
                    <a:cubicBezTo>
                      <a:pt x="13" y="568"/>
                      <a:pt x="13" y="568"/>
                      <a:pt x="12" y="568"/>
                    </a:cubicBezTo>
                    <a:cubicBezTo>
                      <a:pt x="12" y="568"/>
                      <a:pt x="12" y="567"/>
                      <a:pt x="11" y="566"/>
                    </a:cubicBezTo>
                    <a:cubicBezTo>
                      <a:pt x="11" y="566"/>
                      <a:pt x="10" y="566"/>
                      <a:pt x="10" y="566"/>
                    </a:cubicBezTo>
                    <a:cubicBezTo>
                      <a:pt x="9" y="566"/>
                      <a:pt x="9" y="565"/>
                      <a:pt x="9" y="565"/>
                    </a:cubicBezTo>
                    <a:cubicBezTo>
                      <a:pt x="8" y="565"/>
                      <a:pt x="7" y="565"/>
                      <a:pt x="7" y="565"/>
                    </a:cubicBezTo>
                    <a:cubicBezTo>
                      <a:pt x="7" y="564"/>
                      <a:pt x="6" y="563"/>
                      <a:pt x="6" y="563"/>
                    </a:cubicBezTo>
                    <a:cubicBezTo>
                      <a:pt x="5" y="562"/>
                      <a:pt x="4" y="561"/>
                      <a:pt x="2" y="560"/>
                    </a:cubicBezTo>
                    <a:cubicBezTo>
                      <a:pt x="1" y="559"/>
                      <a:pt x="2" y="558"/>
                      <a:pt x="1" y="557"/>
                    </a:cubicBezTo>
                    <a:cubicBezTo>
                      <a:pt x="0" y="549"/>
                      <a:pt x="1" y="543"/>
                      <a:pt x="3" y="538"/>
                    </a:cubicBezTo>
                    <a:cubicBezTo>
                      <a:pt x="4" y="538"/>
                      <a:pt x="4" y="538"/>
                      <a:pt x="4" y="538"/>
                    </a:cubicBezTo>
                    <a:cubicBezTo>
                      <a:pt x="4" y="537"/>
                      <a:pt x="4" y="536"/>
                      <a:pt x="4" y="536"/>
                    </a:cubicBezTo>
                    <a:cubicBezTo>
                      <a:pt x="4" y="536"/>
                      <a:pt x="5" y="536"/>
                      <a:pt x="5" y="536"/>
                    </a:cubicBezTo>
                    <a:cubicBezTo>
                      <a:pt x="5" y="535"/>
                      <a:pt x="6" y="534"/>
                      <a:pt x="6" y="533"/>
                    </a:cubicBezTo>
                    <a:cubicBezTo>
                      <a:pt x="7" y="533"/>
                      <a:pt x="7" y="533"/>
                      <a:pt x="8" y="532"/>
                    </a:cubicBezTo>
                    <a:cubicBezTo>
                      <a:pt x="8" y="532"/>
                      <a:pt x="8" y="531"/>
                      <a:pt x="8" y="530"/>
                    </a:cubicBezTo>
                    <a:cubicBezTo>
                      <a:pt x="9" y="530"/>
                      <a:pt x="10" y="529"/>
                      <a:pt x="10" y="529"/>
                    </a:cubicBezTo>
                    <a:cubicBezTo>
                      <a:pt x="10" y="528"/>
                      <a:pt x="10" y="528"/>
                      <a:pt x="10" y="527"/>
                    </a:cubicBezTo>
                    <a:cubicBezTo>
                      <a:pt x="11" y="527"/>
                      <a:pt x="12" y="526"/>
                      <a:pt x="12" y="526"/>
                    </a:cubicBezTo>
                    <a:cubicBezTo>
                      <a:pt x="13" y="525"/>
                      <a:pt x="13" y="524"/>
                      <a:pt x="13" y="522"/>
                    </a:cubicBezTo>
                    <a:cubicBezTo>
                      <a:pt x="13" y="522"/>
                      <a:pt x="14" y="522"/>
                      <a:pt x="14" y="522"/>
                    </a:cubicBezTo>
                    <a:cubicBezTo>
                      <a:pt x="14" y="520"/>
                      <a:pt x="15" y="517"/>
                      <a:pt x="15" y="514"/>
                    </a:cubicBezTo>
                    <a:cubicBezTo>
                      <a:pt x="17" y="510"/>
                      <a:pt x="20" y="505"/>
                      <a:pt x="22" y="500"/>
                    </a:cubicBezTo>
                    <a:cubicBezTo>
                      <a:pt x="23" y="499"/>
                      <a:pt x="24" y="499"/>
                      <a:pt x="25" y="498"/>
                    </a:cubicBezTo>
                    <a:cubicBezTo>
                      <a:pt x="25" y="498"/>
                      <a:pt x="25" y="497"/>
                      <a:pt x="25" y="496"/>
                    </a:cubicBezTo>
                    <a:cubicBezTo>
                      <a:pt x="25" y="496"/>
                      <a:pt x="26" y="496"/>
                      <a:pt x="27" y="496"/>
                    </a:cubicBezTo>
                    <a:cubicBezTo>
                      <a:pt x="27" y="495"/>
                      <a:pt x="27" y="495"/>
                      <a:pt x="27" y="495"/>
                    </a:cubicBezTo>
                    <a:cubicBezTo>
                      <a:pt x="28" y="493"/>
                      <a:pt x="30" y="492"/>
                      <a:pt x="31" y="491"/>
                    </a:cubicBezTo>
                    <a:cubicBezTo>
                      <a:pt x="31" y="490"/>
                      <a:pt x="32" y="490"/>
                      <a:pt x="32" y="489"/>
                    </a:cubicBezTo>
                    <a:cubicBezTo>
                      <a:pt x="33" y="489"/>
                      <a:pt x="34" y="489"/>
                      <a:pt x="36" y="488"/>
                    </a:cubicBezTo>
                    <a:cubicBezTo>
                      <a:pt x="36" y="488"/>
                      <a:pt x="36" y="487"/>
                      <a:pt x="36" y="487"/>
                    </a:cubicBezTo>
                    <a:cubicBezTo>
                      <a:pt x="38" y="486"/>
                      <a:pt x="39" y="486"/>
                      <a:pt x="40" y="486"/>
                    </a:cubicBezTo>
                    <a:cubicBezTo>
                      <a:pt x="41" y="485"/>
                      <a:pt x="41" y="484"/>
                      <a:pt x="42" y="483"/>
                    </a:cubicBezTo>
                    <a:cubicBezTo>
                      <a:pt x="42" y="483"/>
                      <a:pt x="43" y="483"/>
                      <a:pt x="44" y="483"/>
                    </a:cubicBezTo>
                    <a:cubicBezTo>
                      <a:pt x="45" y="482"/>
                      <a:pt x="45" y="481"/>
                      <a:pt x="46" y="479"/>
                    </a:cubicBezTo>
                    <a:cubicBezTo>
                      <a:pt x="47" y="479"/>
                      <a:pt x="48" y="478"/>
                      <a:pt x="49" y="478"/>
                    </a:cubicBezTo>
                    <a:cubicBezTo>
                      <a:pt x="49" y="477"/>
                      <a:pt x="49" y="476"/>
                      <a:pt x="49" y="476"/>
                    </a:cubicBezTo>
                    <a:cubicBezTo>
                      <a:pt x="50" y="475"/>
                      <a:pt x="50" y="475"/>
                      <a:pt x="51" y="475"/>
                    </a:cubicBezTo>
                    <a:cubicBezTo>
                      <a:pt x="51" y="473"/>
                      <a:pt x="51" y="472"/>
                      <a:pt x="51" y="470"/>
                    </a:cubicBezTo>
                    <a:cubicBezTo>
                      <a:pt x="50" y="470"/>
                      <a:pt x="49" y="469"/>
                      <a:pt x="49" y="469"/>
                    </a:cubicBezTo>
                    <a:cubicBezTo>
                      <a:pt x="48" y="469"/>
                      <a:pt x="48" y="469"/>
                      <a:pt x="47" y="469"/>
                    </a:cubicBezTo>
                    <a:cubicBezTo>
                      <a:pt x="47" y="468"/>
                      <a:pt x="47" y="468"/>
                      <a:pt x="47" y="468"/>
                    </a:cubicBezTo>
                    <a:cubicBezTo>
                      <a:pt x="44" y="468"/>
                      <a:pt x="41" y="468"/>
                      <a:pt x="38" y="468"/>
                    </a:cubicBezTo>
                    <a:cubicBezTo>
                      <a:pt x="33" y="466"/>
                      <a:pt x="24" y="465"/>
                      <a:pt x="22" y="460"/>
                    </a:cubicBezTo>
                    <a:cubicBezTo>
                      <a:pt x="21" y="458"/>
                      <a:pt x="19" y="453"/>
                      <a:pt x="20" y="450"/>
                    </a:cubicBezTo>
                    <a:cubicBezTo>
                      <a:pt x="21" y="450"/>
                      <a:pt x="21" y="450"/>
                      <a:pt x="21" y="450"/>
                    </a:cubicBezTo>
                    <a:cubicBezTo>
                      <a:pt x="21" y="449"/>
                      <a:pt x="21" y="447"/>
                      <a:pt x="21" y="446"/>
                    </a:cubicBezTo>
                    <a:cubicBezTo>
                      <a:pt x="22" y="446"/>
                      <a:pt x="22" y="446"/>
                      <a:pt x="22" y="446"/>
                    </a:cubicBezTo>
                    <a:cubicBezTo>
                      <a:pt x="22" y="445"/>
                      <a:pt x="22" y="444"/>
                      <a:pt x="22" y="444"/>
                    </a:cubicBezTo>
                    <a:cubicBezTo>
                      <a:pt x="22" y="444"/>
                      <a:pt x="23" y="444"/>
                      <a:pt x="23" y="444"/>
                    </a:cubicBezTo>
                    <a:cubicBezTo>
                      <a:pt x="23" y="443"/>
                      <a:pt x="23" y="442"/>
                      <a:pt x="23" y="441"/>
                    </a:cubicBezTo>
                    <a:cubicBezTo>
                      <a:pt x="23" y="441"/>
                      <a:pt x="24" y="441"/>
                      <a:pt x="24" y="441"/>
                    </a:cubicBezTo>
                    <a:cubicBezTo>
                      <a:pt x="24" y="440"/>
                      <a:pt x="24" y="439"/>
                      <a:pt x="24" y="438"/>
                    </a:cubicBezTo>
                    <a:cubicBezTo>
                      <a:pt x="24" y="438"/>
                      <a:pt x="24" y="438"/>
                      <a:pt x="25" y="438"/>
                    </a:cubicBezTo>
                    <a:cubicBezTo>
                      <a:pt x="25" y="438"/>
                      <a:pt x="25" y="437"/>
                      <a:pt x="25" y="436"/>
                    </a:cubicBezTo>
                    <a:cubicBezTo>
                      <a:pt x="26" y="436"/>
                      <a:pt x="27" y="435"/>
                      <a:pt x="27" y="435"/>
                    </a:cubicBezTo>
                    <a:cubicBezTo>
                      <a:pt x="28" y="434"/>
                      <a:pt x="28" y="433"/>
                      <a:pt x="28" y="433"/>
                    </a:cubicBezTo>
                    <a:cubicBezTo>
                      <a:pt x="30" y="433"/>
                      <a:pt x="31" y="433"/>
                      <a:pt x="32" y="433"/>
                    </a:cubicBezTo>
                    <a:cubicBezTo>
                      <a:pt x="32" y="432"/>
                      <a:pt x="32" y="432"/>
                      <a:pt x="32" y="432"/>
                    </a:cubicBezTo>
                    <a:cubicBezTo>
                      <a:pt x="33" y="432"/>
                      <a:pt x="32" y="433"/>
                      <a:pt x="33" y="433"/>
                    </a:cubicBezTo>
                    <a:cubicBezTo>
                      <a:pt x="36" y="433"/>
                      <a:pt x="37" y="432"/>
                      <a:pt x="39" y="432"/>
                    </a:cubicBezTo>
                    <a:cubicBezTo>
                      <a:pt x="40" y="429"/>
                      <a:pt x="41" y="428"/>
                      <a:pt x="42" y="426"/>
                    </a:cubicBezTo>
                    <a:cubicBezTo>
                      <a:pt x="42" y="423"/>
                      <a:pt x="42" y="420"/>
                      <a:pt x="43" y="417"/>
                    </a:cubicBezTo>
                    <a:cubicBezTo>
                      <a:pt x="43" y="417"/>
                      <a:pt x="43" y="417"/>
                      <a:pt x="44" y="417"/>
                    </a:cubicBezTo>
                    <a:cubicBezTo>
                      <a:pt x="44" y="415"/>
                      <a:pt x="44" y="414"/>
                      <a:pt x="44" y="412"/>
                    </a:cubicBezTo>
                    <a:cubicBezTo>
                      <a:pt x="44" y="412"/>
                      <a:pt x="44" y="412"/>
                      <a:pt x="45" y="412"/>
                    </a:cubicBezTo>
                    <a:cubicBezTo>
                      <a:pt x="45" y="411"/>
                      <a:pt x="45" y="410"/>
                      <a:pt x="45" y="409"/>
                    </a:cubicBezTo>
                    <a:cubicBezTo>
                      <a:pt x="45" y="409"/>
                      <a:pt x="45" y="409"/>
                      <a:pt x="45" y="409"/>
                    </a:cubicBezTo>
                    <a:cubicBezTo>
                      <a:pt x="45" y="408"/>
                      <a:pt x="45" y="407"/>
                      <a:pt x="45" y="406"/>
                    </a:cubicBezTo>
                    <a:cubicBezTo>
                      <a:pt x="46" y="406"/>
                      <a:pt x="46" y="406"/>
                      <a:pt x="46" y="406"/>
                    </a:cubicBezTo>
                    <a:cubicBezTo>
                      <a:pt x="46" y="405"/>
                      <a:pt x="46" y="405"/>
                      <a:pt x="46" y="404"/>
                    </a:cubicBezTo>
                    <a:cubicBezTo>
                      <a:pt x="47" y="404"/>
                      <a:pt x="47" y="404"/>
                      <a:pt x="47" y="404"/>
                    </a:cubicBezTo>
                    <a:cubicBezTo>
                      <a:pt x="47" y="403"/>
                      <a:pt x="47" y="402"/>
                      <a:pt x="47" y="401"/>
                    </a:cubicBezTo>
                    <a:cubicBezTo>
                      <a:pt x="47" y="401"/>
                      <a:pt x="48" y="401"/>
                      <a:pt x="48" y="401"/>
                    </a:cubicBezTo>
                    <a:cubicBezTo>
                      <a:pt x="48" y="401"/>
                      <a:pt x="48" y="400"/>
                      <a:pt x="48" y="400"/>
                    </a:cubicBezTo>
                    <a:cubicBezTo>
                      <a:pt x="49" y="399"/>
                      <a:pt x="49" y="399"/>
                      <a:pt x="50" y="399"/>
                    </a:cubicBezTo>
                    <a:cubicBezTo>
                      <a:pt x="50" y="398"/>
                      <a:pt x="50" y="397"/>
                      <a:pt x="50" y="397"/>
                    </a:cubicBezTo>
                    <a:cubicBezTo>
                      <a:pt x="51" y="396"/>
                      <a:pt x="53" y="394"/>
                      <a:pt x="54" y="393"/>
                    </a:cubicBezTo>
                    <a:cubicBezTo>
                      <a:pt x="54" y="393"/>
                      <a:pt x="54" y="393"/>
                      <a:pt x="54" y="392"/>
                    </a:cubicBezTo>
                    <a:cubicBezTo>
                      <a:pt x="60" y="389"/>
                      <a:pt x="71" y="391"/>
                      <a:pt x="78" y="389"/>
                    </a:cubicBezTo>
                    <a:cubicBezTo>
                      <a:pt x="80" y="389"/>
                      <a:pt x="82" y="389"/>
                      <a:pt x="85" y="389"/>
                    </a:cubicBezTo>
                    <a:cubicBezTo>
                      <a:pt x="85" y="389"/>
                      <a:pt x="85" y="388"/>
                      <a:pt x="85" y="388"/>
                    </a:cubicBezTo>
                    <a:cubicBezTo>
                      <a:pt x="87" y="388"/>
                      <a:pt x="88" y="388"/>
                      <a:pt x="90" y="388"/>
                    </a:cubicBezTo>
                    <a:cubicBezTo>
                      <a:pt x="90" y="388"/>
                      <a:pt x="90" y="387"/>
                      <a:pt x="90" y="387"/>
                    </a:cubicBezTo>
                    <a:cubicBezTo>
                      <a:pt x="92" y="387"/>
                      <a:pt x="93" y="387"/>
                      <a:pt x="95" y="387"/>
                    </a:cubicBezTo>
                    <a:cubicBezTo>
                      <a:pt x="95" y="387"/>
                      <a:pt x="95" y="386"/>
                      <a:pt x="95" y="386"/>
                    </a:cubicBezTo>
                    <a:cubicBezTo>
                      <a:pt x="96" y="386"/>
                      <a:pt x="97" y="386"/>
                      <a:pt x="98" y="386"/>
                    </a:cubicBezTo>
                    <a:cubicBezTo>
                      <a:pt x="98" y="386"/>
                      <a:pt x="98" y="385"/>
                      <a:pt x="98" y="385"/>
                    </a:cubicBezTo>
                    <a:cubicBezTo>
                      <a:pt x="100" y="385"/>
                      <a:pt x="101" y="385"/>
                      <a:pt x="102" y="385"/>
                    </a:cubicBezTo>
                    <a:cubicBezTo>
                      <a:pt x="102" y="385"/>
                      <a:pt x="102" y="385"/>
                      <a:pt x="102" y="384"/>
                    </a:cubicBezTo>
                    <a:cubicBezTo>
                      <a:pt x="103" y="384"/>
                      <a:pt x="104" y="384"/>
                      <a:pt x="105" y="384"/>
                    </a:cubicBezTo>
                    <a:cubicBezTo>
                      <a:pt x="105" y="384"/>
                      <a:pt x="105" y="384"/>
                      <a:pt x="105" y="383"/>
                    </a:cubicBezTo>
                    <a:cubicBezTo>
                      <a:pt x="105" y="383"/>
                      <a:pt x="106" y="383"/>
                      <a:pt x="107" y="383"/>
                    </a:cubicBezTo>
                    <a:cubicBezTo>
                      <a:pt x="107" y="383"/>
                      <a:pt x="107" y="383"/>
                      <a:pt x="107" y="383"/>
                    </a:cubicBezTo>
                    <a:cubicBezTo>
                      <a:pt x="108" y="383"/>
                      <a:pt x="109" y="383"/>
                      <a:pt x="110" y="383"/>
                    </a:cubicBezTo>
                    <a:cubicBezTo>
                      <a:pt x="110" y="382"/>
                      <a:pt x="110" y="382"/>
                      <a:pt x="110" y="382"/>
                    </a:cubicBezTo>
                    <a:cubicBezTo>
                      <a:pt x="111" y="381"/>
                      <a:pt x="112" y="381"/>
                      <a:pt x="114" y="381"/>
                    </a:cubicBezTo>
                    <a:cubicBezTo>
                      <a:pt x="114" y="380"/>
                      <a:pt x="114" y="380"/>
                      <a:pt x="114" y="380"/>
                    </a:cubicBezTo>
                    <a:cubicBezTo>
                      <a:pt x="114" y="380"/>
                      <a:pt x="115" y="380"/>
                      <a:pt x="116" y="380"/>
                    </a:cubicBezTo>
                    <a:cubicBezTo>
                      <a:pt x="116" y="380"/>
                      <a:pt x="116" y="379"/>
                      <a:pt x="116" y="379"/>
                    </a:cubicBezTo>
                    <a:cubicBezTo>
                      <a:pt x="117" y="379"/>
                      <a:pt x="117" y="379"/>
                      <a:pt x="118" y="379"/>
                    </a:cubicBezTo>
                    <a:cubicBezTo>
                      <a:pt x="118" y="379"/>
                      <a:pt x="118" y="378"/>
                      <a:pt x="118" y="378"/>
                    </a:cubicBezTo>
                    <a:cubicBezTo>
                      <a:pt x="119" y="378"/>
                      <a:pt x="119" y="378"/>
                      <a:pt x="120" y="378"/>
                    </a:cubicBezTo>
                    <a:cubicBezTo>
                      <a:pt x="120" y="377"/>
                      <a:pt x="120" y="377"/>
                      <a:pt x="121" y="376"/>
                    </a:cubicBezTo>
                    <a:cubicBezTo>
                      <a:pt x="122" y="376"/>
                      <a:pt x="123" y="376"/>
                      <a:pt x="124" y="375"/>
                    </a:cubicBezTo>
                    <a:cubicBezTo>
                      <a:pt x="125" y="374"/>
                      <a:pt x="126" y="374"/>
                      <a:pt x="126" y="373"/>
                    </a:cubicBezTo>
                    <a:cubicBezTo>
                      <a:pt x="127" y="373"/>
                      <a:pt x="127" y="373"/>
                      <a:pt x="128" y="373"/>
                    </a:cubicBezTo>
                    <a:cubicBezTo>
                      <a:pt x="128" y="372"/>
                      <a:pt x="129" y="371"/>
                      <a:pt x="129" y="371"/>
                    </a:cubicBezTo>
                    <a:cubicBezTo>
                      <a:pt x="130" y="370"/>
                      <a:pt x="132" y="368"/>
                      <a:pt x="133" y="367"/>
                    </a:cubicBezTo>
                    <a:cubicBezTo>
                      <a:pt x="133" y="367"/>
                      <a:pt x="133" y="366"/>
                      <a:pt x="133" y="365"/>
                    </a:cubicBezTo>
                    <a:cubicBezTo>
                      <a:pt x="134" y="365"/>
                      <a:pt x="135" y="365"/>
                      <a:pt x="135" y="365"/>
                    </a:cubicBezTo>
                    <a:cubicBezTo>
                      <a:pt x="135" y="364"/>
                      <a:pt x="135" y="363"/>
                      <a:pt x="135" y="363"/>
                    </a:cubicBezTo>
                    <a:cubicBezTo>
                      <a:pt x="135" y="363"/>
                      <a:pt x="136" y="363"/>
                      <a:pt x="136" y="363"/>
                    </a:cubicBezTo>
                    <a:cubicBezTo>
                      <a:pt x="136" y="362"/>
                      <a:pt x="137" y="360"/>
                      <a:pt x="137" y="359"/>
                    </a:cubicBezTo>
                    <a:cubicBezTo>
                      <a:pt x="137" y="359"/>
                      <a:pt x="138" y="359"/>
                      <a:pt x="138" y="359"/>
                    </a:cubicBezTo>
                    <a:cubicBezTo>
                      <a:pt x="138" y="357"/>
                      <a:pt x="138" y="356"/>
                      <a:pt x="139" y="354"/>
                    </a:cubicBezTo>
                    <a:cubicBezTo>
                      <a:pt x="139" y="354"/>
                      <a:pt x="139" y="354"/>
                      <a:pt x="140" y="354"/>
                    </a:cubicBezTo>
                    <a:cubicBezTo>
                      <a:pt x="140" y="351"/>
                      <a:pt x="140" y="349"/>
                      <a:pt x="140" y="347"/>
                    </a:cubicBezTo>
                    <a:cubicBezTo>
                      <a:pt x="141" y="347"/>
                      <a:pt x="141" y="347"/>
                      <a:pt x="141" y="347"/>
                    </a:cubicBezTo>
                    <a:cubicBezTo>
                      <a:pt x="141" y="345"/>
                      <a:pt x="141" y="344"/>
                      <a:pt x="141" y="343"/>
                    </a:cubicBezTo>
                    <a:cubicBezTo>
                      <a:pt x="142" y="343"/>
                      <a:pt x="142" y="343"/>
                      <a:pt x="142" y="343"/>
                    </a:cubicBezTo>
                    <a:cubicBezTo>
                      <a:pt x="143" y="340"/>
                      <a:pt x="143" y="338"/>
                      <a:pt x="143" y="335"/>
                    </a:cubicBezTo>
                    <a:cubicBezTo>
                      <a:pt x="143" y="335"/>
                      <a:pt x="144" y="335"/>
                      <a:pt x="144" y="335"/>
                    </a:cubicBezTo>
                    <a:cubicBezTo>
                      <a:pt x="144" y="333"/>
                      <a:pt x="144" y="332"/>
                      <a:pt x="144" y="330"/>
                    </a:cubicBezTo>
                    <a:cubicBezTo>
                      <a:pt x="144" y="330"/>
                      <a:pt x="145" y="330"/>
                      <a:pt x="145" y="330"/>
                    </a:cubicBezTo>
                    <a:cubicBezTo>
                      <a:pt x="145" y="330"/>
                      <a:pt x="145" y="329"/>
                      <a:pt x="145" y="328"/>
                    </a:cubicBezTo>
                    <a:cubicBezTo>
                      <a:pt x="145" y="328"/>
                      <a:pt x="146" y="328"/>
                      <a:pt x="146" y="328"/>
                    </a:cubicBezTo>
                    <a:cubicBezTo>
                      <a:pt x="146" y="327"/>
                      <a:pt x="146" y="326"/>
                      <a:pt x="146" y="325"/>
                    </a:cubicBezTo>
                    <a:cubicBezTo>
                      <a:pt x="146" y="325"/>
                      <a:pt x="146" y="325"/>
                      <a:pt x="147" y="325"/>
                    </a:cubicBezTo>
                    <a:cubicBezTo>
                      <a:pt x="147" y="324"/>
                      <a:pt x="147" y="323"/>
                      <a:pt x="147" y="322"/>
                    </a:cubicBezTo>
                    <a:cubicBezTo>
                      <a:pt x="147" y="322"/>
                      <a:pt x="147" y="322"/>
                      <a:pt x="148" y="322"/>
                    </a:cubicBezTo>
                    <a:cubicBezTo>
                      <a:pt x="148" y="322"/>
                      <a:pt x="148" y="321"/>
                      <a:pt x="148" y="321"/>
                    </a:cubicBezTo>
                    <a:cubicBezTo>
                      <a:pt x="148" y="321"/>
                      <a:pt x="148" y="321"/>
                      <a:pt x="149" y="321"/>
                    </a:cubicBezTo>
                    <a:cubicBezTo>
                      <a:pt x="149" y="320"/>
                      <a:pt x="149" y="319"/>
                      <a:pt x="149" y="319"/>
                    </a:cubicBezTo>
                    <a:cubicBezTo>
                      <a:pt x="149" y="319"/>
                      <a:pt x="149" y="319"/>
                      <a:pt x="149" y="319"/>
                    </a:cubicBezTo>
                    <a:cubicBezTo>
                      <a:pt x="150" y="318"/>
                      <a:pt x="151" y="317"/>
                      <a:pt x="151" y="316"/>
                    </a:cubicBezTo>
                    <a:cubicBezTo>
                      <a:pt x="152" y="316"/>
                      <a:pt x="152" y="316"/>
                      <a:pt x="153" y="316"/>
                    </a:cubicBezTo>
                    <a:cubicBezTo>
                      <a:pt x="153" y="316"/>
                      <a:pt x="153" y="316"/>
                      <a:pt x="153" y="315"/>
                    </a:cubicBezTo>
                    <a:cubicBezTo>
                      <a:pt x="154" y="315"/>
                      <a:pt x="155" y="315"/>
                      <a:pt x="156" y="315"/>
                    </a:cubicBezTo>
                    <a:cubicBezTo>
                      <a:pt x="156" y="315"/>
                      <a:pt x="156" y="315"/>
                      <a:pt x="156" y="314"/>
                    </a:cubicBezTo>
                    <a:cubicBezTo>
                      <a:pt x="157" y="314"/>
                      <a:pt x="158" y="314"/>
                      <a:pt x="158" y="313"/>
                    </a:cubicBezTo>
                    <a:cubicBezTo>
                      <a:pt x="159" y="312"/>
                      <a:pt x="160" y="310"/>
                      <a:pt x="160" y="308"/>
                    </a:cubicBezTo>
                    <a:cubicBezTo>
                      <a:pt x="161" y="308"/>
                      <a:pt x="161" y="308"/>
                      <a:pt x="161" y="308"/>
                    </a:cubicBezTo>
                    <a:cubicBezTo>
                      <a:pt x="161" y="307"/>
                      <a:pt x="161" y="305"/>
                      <a:pt x="161" y="304"/>
                    </a:cubicBezTo>
                    <a:cubicBezTo>
                      <a:pt x="161" y="304"/>
                      <a:pt x="162" y="304"/>
                      <a:pt x="162" y="304"/>
                    </a:cubicBezTo>
                    <a:cubicBezTo>
                      <a:pt x="164" y="298"/>
                      <a:pt x="161" y="282"/>
                      <a:pt x="159" y="278"/>
                    </a:cubicBezTo>
                    <a:cubicBezTo>
                      <a:pt x="159" y="276"/>
                      <a:pt x="159" y="274"/>
                      <a:pt x="158" y="271"/>
                    </a:cubicBezTo>
                    <a:cubicBezTo>
                      <a:pt x="158" y="271"/>
                      <a:pt x="158" y="271"/>
                      <a:pt x="158" y="271"/>
                    </a:cubicBezTo>
                    <a:cubicBezTo>
                      <a:pt x="157" y="270"/>
                      <a:pt x="157" y="268"/>
                      <a:pt x="157" y="266"/>
                    </a:cubicBezTo>
                    <a:cubicBezTo>
                      <a:pt x="156" y="266"/>
                      <a:pt x="156" y="266"/>
                      <a:pt x="156" y="266"/>
                    </a:cubicBezTo>
                    <a:cubicBezTo>
                      <a:pt x="156" y="265"/>
                      <a:pt x="156" y="265"/>
                      <a:pt x="156" y="264"/>
                    </a:cubicBezTo>
                    <a:cubicBezTo>
                      <a:pt x="155" y="264"/>
                      <a:pt x="155" y="264"/>
                      <a:pt x="155" y="264"/>
                    </a:cubicBezTo>
                    <a:cubicBezTo>
                      <a:pt x="155" y="263"/>
                      <a:pt x="155" y="262"/>
                      <a:pt x="155" y="261"/>
                    </a:cubicBezTo>
                    <a:cubicBezTo>
                      <a:pt x="155" y="261"/>
                      <a:pt x="154" y="261"/>
                      <a:pt x="154" y="261"/>
                    </a:cubicBezTo>
                    <a:cubicBezTo>
                      <a:pt x="154" y="261"/>
                      <a:pt x="154" y="260"/>
                      <a:pt x="154" y="260"/>
                    </a:cubicBezTo>
                    <a:cubicBezTo>
                      <a:pt x="154" y="260"/>
                      <a:pt x="153" y="260"/>
                      <a:pt x="153" y="260"/>
                    </a:cubicBezTo>
                    <a:cubicBezTo>
                      <a:pt x="153" y="259"/>
                      <a:pt x="153" y="258"/>
                      <a:pt x="153" y="258"/>
                    </a:cubicBezTo>
                    <a:cubicBezTo>
                      <a:pt x="153" y="258"/>
                      <a:pt x="152" y="258"/>
                      <a:pt x="152" y="258"/>
                    </a:cubicBezTo>
                    <a:cubicBezTo>
                      <a:pt x="152" y="257"/>
                      <a:pt x="152" y="255"/>
                      <a:pt x="151" y="254"/>
                    </a:cubicBezTo>
                    <a:cubicBezTo>
                      <a:pt x="151" y="254"/>
                      <a:pt x="151" y="254"/>
                      <a:pt x="150" y="254"/>
                    </a:cubicBezTo>
                    <a:cubicBezTo>
                      <a:pt x="150" y="253"/>
                      <a:pt x="150" y="252"/>
                      <a:pt x="150" y="252"/>
                    </a:cubicBezTo>
                    <a:cubicBezTo>
                      <a:pt x="150" y="252"/>
                      <a:pt x="150" y="252"/>
                      <a:pt x="149" y="252"/>
                    </a:cubicBezTo>
                    <a:cubicBezTo>
                      <a:pt x="149" y="250"/>
                      <a:pt x="148" y="248"/>
                      <a:pt x="148" y="246"/>
                    </a:cubicBezTo>
                    <a:cubicBezTo>
                      <a:pt x="147" y="246"/>
                      <a:pt x="147" y="246"/>
                      <a:pt x="147" y="246"/>
                    </a:cubicBezTo>
                    <a:cubicBezTo>
                      <a:pt x="146" y="245"/>
                      <a:pt x="146" y="244"/>
                      <a:pt x="146" y="243"/>
                    </a:cubicBezTo>
                    <a:cubicBezTo>
                      <a:pt x="145" y="242"/>
                      <a:pt x="145" y="242"/>
                      <a:pt x="144" y="242"/>
                    </a:cubicBezTo>
                    <a:cubicBezTo>
                      <a:pt x="144" y="241"/>
                      <a:pt x="143" y="239"/>
                      <a:pt x="143" y="238"/>
                    </a:cubicBezTo>
                    <a:cubicBezTo>
                      <a:pt x="143" y="238"/>
                      <a:pt x="143" y="238"/>
                      <a:pt x="142" y="238"/>
                    </a:cubicBezTo>
                    <a:cubicBezTo>
                      <a:pt x="142" y="237"/>
                      <a:pt x="142" y="236"/>
                      <a:pt x="141" y="235"/>
                    </a:cubicBezTo>
                    <a:cubicBezTo>
                      <a:pt x="141" y="235"/>
                      <a:pt x="140" y="235"/>
                      <a:pt x="140" y="235"/>
                    </a:cubicBezTo>
                    <a:cubicBezTo>
                      <a:pt x="140" y="234"/>
                      <a:pt x="140" y="233"/>
                      <a:pt x="140" y="233"/>
                    </a:cubicBezTo>
                    <a:cubicBezTo>
                      <a:pt x="139" y="232"/>
                      <a:pt x="138" y="232"/>
                      <a:pt x="138" y="232"/>
                    </a:cubicBezTo>
                    <a:cubicBezTo>
                      <a:pt x="137" y="230"/>
                      <a:pt x="135" y="229"/>
                      <a:pt x="134" y="227"/>
                    </a:cubicBezTo>
                    <a:cubicBezTo>
                      <a:pt x="134" y="227"/>
                      <a:pt x="133" y="227"/>
                      <a:pt x="132" y="227"/>
                    </a:cubicBezTo>
                    <a:cubicBezTo>
                      <a:pt x="132" y="227"/>
                      <a:pt x="132" y="227"/>
                      <a:pt x="132" y="226"/>
                    </a:cubicBezTo>
                    <a:cubicBezTo>
                      <a:pt x="131" y="226"/>
                      <a:pt x="131" y="226"/>
                      <a:pt x="130" y="225"/>
                    </a:cubicBezTo>
                    <a:cubicBezTo>
                      <a:pt x="126" y="225"/>
                      <a:pt x="123" y="225"/>
                      <a:pt x="120" y="225"/>
                    </a:cubicBezTo>
                    <a:cubicBezTo>
                      <a:pt x="109" y="228"/>
                      <a:pt x="99" y="234"/>
                      <a:pt x="86" y="232"/>
                    </a:cubicBezTo>
                    <a:cubicBezTo>
                      <a:pt x="84" y="229"/>
                      <a:pt x="83" y="230"/>
                      <a:pt x="83" y="226"/>
                    </a:cubicBezTo>
                    <a:cubicBezTo>
                      <a:pt x="80" y="222"/>
                      <a:pt x="83" y="215"/>
                      <a:pt x="81" y="210"/>
                    </a:cubicBezTo>
                    <a:cubicBezTo>
                      <a:pt x="81" y="210"/>
                      <a:pt x="81" y="210"/>
                      <a:pt x="80" y="210"/>
                    </a:cubicBezTo>
                    <a:cubicBezTo>
                      <a:pt x="80" y="207"/>
                      <a:pt x="80" y="204"/>
                      <a:pt x="80" y="200"/>
                    </a:cubicBezTo>
                    <a:cubicBezTo>
                      <a:pt x="80" y="200"/>
                      <a:pt x="80" y="200"/>
                      <a:pt x="79" y="200"/>
                    </a:cubicBezTo>
                    <a:cubicBezTo>
                      <a:pt x="79" y="197"/>
                      <a:pt x="79" y="193"/>
                      <a:pt x="79" y="190"/>
                    </a:cubicBezTo>
                    <a:cubicBezTo>
                      <a:pt x="79" y="190"/>
                      <a:pt x="79" y="190"/>
                      <a:pt x="79" y="190"/>
                    </a:cubicBezTo>
                    <a:cubicBezTo>
                      <a:pt x="79" y="186"/>
                      <a:pt x="79" y="183"/>
                      <a:pt x="79" y="179"/>
                    </a:cubicBezTo>
                    <a:cubicBezTo>
                      <a:pt x="78" y="179"/>
                      <a:pt x="78" y="179"/>
                      <a:pt x="78" y="179"/>
                    </a:cubicBezTo>
                    <a:cubicBezTo>
                      <a:pt x="78" y="175"/>
                      <a:pt x="78" y="172"/>
                      <a:pt x="78" y="168"/>
                    </a:cubicBezTo>
                    <a:cubicBezTo>
                      <a:pt x="75" y="159"/>
                      <a:pt x="76" y="145"/>
                      <a:pt x="73" y="136"/>
                    </a:cubicBezTo>
                    <a:cubicBezTo>
                      <a:pt x="73" y="134"/>
                      <a:pt x="73" y="132"/>
                      <a:pt x="73" y="130"/>
                    </a:cubicBezTo>
                    <a:cubicBezTo>
                      <a:pt x="73" y="130"/>
                      <a:pt x="73" y="130"/>
                      <a:pt x="72" y="130"/>
                    </a:cubicBezTo>
                    <a:cubicBezTo>
                      <a:pt x="72" y="128"/>
                      <a:pt x="72" y="127"/>
                      <a:pt x="72" y="125"/>
                    </a:cubicBezTo>
                    <a:cubicBezTo>
                      <a:pt x="72" y="125"/>
                      <a:pt x="72" y="125"/>
                      <a:pt x="71" y="125"/>
                    </a:cubicBezTo>
                    <a:cubicBezTo>
                      <a:pt x="71" y="124"/>
                      <a:pt x="71" y="123"/>
                      <a:pt x="71" y="122"/>
                    </a:cubicBezTo>
                    <a:cubicBezTo>
                      <a:pt x="71" y="122"/>
                      <a:pt x="71" y="122"/>
                      <a:pt x="71" y="122"/>
                    </a:cubicBezTo>
                    <a:cubicBezTo>
                      <a:pt x="71" y="122"/>
                      <a:pt x="71" y="121"/>
                      <a:pt x="71" y="120"/>
                    </a:cubicBezTo>
                    <a:cubicBezTo>
                      <a:pt x="70" y="120"/>
                      <a:pt x="70" y="120"/>
                      <a:pt x="70" y="120"/>
                    </a:cubicBezTo>
                    <a:cubicBezTo>
                      <a:pt x="70" y="119"/>
                      <a:pt x="70" y="118"/>
                      <a:pt x="70" y="117"/>
                    </a:cubicBezTo>
                    <a:cubicBezTo>
                      <a:pt x="69" y="117"/>
                      <a:pt x="69" y="117"/>
                      <a:pt x="69" y="117"/>
                    </a:cubicBezTo>
                    <a:cubicBezTo>
                      <a:pt x="69" y="116"/>
                      <a:pt x="69" y="115"/>
                      <a:pt x="69" y="113"/>
                    </a:cubicBezTo>
                    <a:cubicBezTo>
                      <a:pt x="68" y="113"/>
                      <a:pt x="68" y="113"/>
                      <a:pt x="68" y="113"/>
                    </a:cubicBezTo>
                    <a:cubicBezTo>
                      <a:pt x="68" y="112"/>
                      <a:pt x="68" y="111"/>
                      <a:pt x="68" y="110"/>
                    </a:cubicBezTo>
                    <a:cubicBezTo>
                      <a:pt x="68" y="110"/>
                      <a:pt x="67" y="110"/>
                      <a:pt x="67" y="110"/>
                    </a:cubicBezTo>
                    <a:cubicBezTo>
                      <a:pt x="67" y="109"/>
                      <a:pt x="67" y="107"/>
                      <a:pt x="67" y="106"/>
                    </a:cubicBezTo>
                    <a:cubicBezTo>
                      <a:pt x="67" y="106"/>
                      <a:pt x="66" y="106"/>
                      <a:pt x="66" y="106"/>
                    </a:cubicBezTo>
                    <a:cubicBezTo>
                      <a:pt x="66" y="105"/>
                      <a:pt x="66" y="103"/>
                      <a:pt x="66" y="102"/>
                    </a:cubicBezTo>
                    <a:cubicBezTo>
                      <a:pt x="66" y="102"/>
                      <a:pt x="65" y="102"/>
                      <a:pt x="65" y="102"/>
                    </a:cubicBezTo>
                    <a:cubicBezTo>
                      <a:pt x="65" y="100"/>
                      <a:pt x="65" y="99"/>
                      <a:pt x="65" y="97"/>
                    </a:cubicBezTo>
                    <a:cubicBezTo>
                      <a:pt x="65" y="97"/>
                      <a:pt x="65" y="97"/>
                      <a:pt x="64" y="97"/>
                    </a:cubicBezTo>
                    <a:cubicBezTo>
                      <a:pt x="64" y="91"/>
                      <a:pt x="63" y="84"/>
                      <a:pt x="62" y="78"/>
                    </a:cubicBezTo>
                    <a:cubicBezTo>
                      <a:pt x="60" y="70"/>
                      <a:pt x="61" y="57"/>
                      <a:pt x="63" y="51"/>
                    </a:cubicBezTo>
                    <a:cubicBezTo>
                      <a:pt x="63" y="51"/>
                      <a:pt x="62" y="51"/>
                      <a:pt x="62" y="51"/>
                    </a:cubicBezTo>
                    <a:cubicBezTo>
                      <a:pt x="62" y="45"/>
                      <a:pt x="63" y="41"/>
                      <a:pt x="64" y="37"/>
                    </a:cubicBezTo>
                    <a:cubicBezTo>
                      <a:pt x="66" y="37"/>
                      <a:pt x="66" y="36"/>
                      <a:pt x="69" y="36"/>
                    </a:cubicBezTo>
                    <a:cubicBezTo>
                      <a:pt x="69" y="37"/>
                      <a:pt x="70" y="38"/>
                      <a:pt x="71" y="38"/>
                    </a:cubicBezTo>
                    <a:cubicBezTo>
                      <a:pt x="71" y="39"/>
                      <a:pt x="71" y="40"/>
                      <a:pt x="71" y="41"/>
                    </a:cubicBezTo>
                    <a:cubicBezTo>
                      <a:pt x="71" y="41"/>
                      <a:pt x="71" y="41"/>
                      <a:pt x="71" y="41"/>
                    </a:cubicBezTo>
                    <a:cubicBezTo>
                      <a:pt x="71" y="43"/>
                      <a:pt x="71" y="46"/>
                      <a:pt x="71" y="49"/>
                    </a:cubicBezTo>
                    <a:cubicBezTo>
                      <a:pt x="72" y="52"/>
                      <a:pt x="75" y="62"/>
                      <a:pt x="77" y="63"/>
                    </a:cubicBezTo>
                    <a:cubicBezTo>
                      <a:pt x="78" y="63"/>
                      <a:pt x="79" y="63"/>
                      <a:pt x="80" y="63"/>
                    </a:cubicBezTo>
                    <a:cubicBezTo>
                      <a:pt x="81" y="61"/>
                      <a:pt x="83" y="61"/>
                      <a:pt x="84" y="60"/>
                    </a:cubicBezTo>
                    <a:cubicBezTo>
                      <a:pt x="89" y="60"/>
                      <a:pt x="91" y="62"/>
                      <a:pt x="92" y="67"/>
                    </a:cubicBezTo>
                    <a:cubicBezTo>
                      <a:pt x="92" y="67"/>
                      <a:pt x="93" y="67"/>
                      <a:pt x="93" y="67"/>
                    </a:cubicBezTo>
                    <a:cubicBezTo>
                      <a:pt x="93" y="60"/>
                      <a:pt x="93" y="53"/>
                      <a:pt x="93" y="46"/>
                    </a:cubicBezTo>
                    <a:cubicBezTo>
                      <a:pt x="93" y="46"/>
                      <a:pt x="94" y="46"/>
                      <a:pt x="94" y="46"/>
                    </a:cubicBezTo>
                    <a:cubicBezTo>
                      <a:pt x="94" y="44"/>
                      <a:pt x="94" y="42"/>
                      <a:pt x="94" y="40"/>
                    </a:cubicBezTo>
                    <a:cubicBezTo>
                      <a:pt x="94" y="40"/>
                      <a:pt x="94" y="40"/>
                      <a:pt x="95" y="40"/>
                    </a:cubicBezTo>
                    <a:cubicBezTo>
                      <a:pt x="97" y="33"/>
                      <a:pt x="94" y="31"/>
                      <a:pt x="104" y="31"/>
                    </a:cubicBezTo>
                    <a:cubicBezTo>
                      <a:pt x="104" y="31"/>
                      <a:pt x="104" y="32"/>
                      <a:pt x="104" y="32"/>
                    </a:cubicBezTo>
                    <a:cubicBezTo>
                      <a:pt x="104" y="32"/>
                      <a:pt x="105" y="32"/>
                      <a:pt x="105" y="32"/>
                    </a:cubicBezTo>
                    <a:cubicBezTo>
                      <a:pt x="107" y="32"/>
                      <a:pt x="107" y="33"/>
                      <a:pt x="108" y="35"/>
                    </a:cubicBezTo>
                    <a:cubicBezTo>
                      <a:pt x="108" y="35"/>
                      <a:pt x="109" y="35"/>
                      <a:pt x="109" y="35"/>
                    </a:cubicBezTo>
                    <a:cubicBezTo>
                      <a:pt x="109" y="35"/>
                      <a:pt x="109" y="36"/>
                      <a:pt x="109" y="37"/>
                    </a:cubicBezTo>
                    <a:cubicBezTo>
                      <a:pt x="109" y="37"/>
                      <a:pt x="110" y="37"/>
                      <a:pt x="110" y="37"/>
                    </a:cubicBezTo>
                    <a:cubicBezTo>
                      <a:pt x="110" y="44"/>
                      <a:pt x="111" y="51"/>
                      <a:pt x="111" y="58"/>
                    </a:cubicBezTo>
                    <a:cubicBezTo>
                      <a:pt x="111" y="58"/>
                      <a:pt x="111" y="58"/>
                      <a:pt x="112" y="58"/>
                    </a:cubicBezTo>
                    <a:cubicBezTo>
                      <a:pt x="114" y="67"/>
                      <a:pt x="107" y="75"/>
                      <a:pt x="105" y="80"/>
                    </a:cubicBezTo>
                    <a:cubicBezTo>
                      <a:pt x="105" y="82"/>
                      <a:pt x="105" y="83"/>
                      <a:pt x="105" y="85"/>
                    </a:cubicBezTo>
                    <a:cubicBezTo>
                      <a:pt x="105" y="85"/>
                      <a:pt x="105" y="85"/>
                      <a:pt x="105" y="85"/>
                    </a:cubicBezTo>
                    <a:cubicBezTo>
                      <a:pt x="103" y="90"/>
                      <a:pt x="106" y="96"/>
                      <a:pt x="106" y="99"/>
                    </a:cubicBezTo>
                    <a:cubicBezTo>
                      <a:pt x="107" y="99"/>
                      <a:pt x="108" y="99"/>
                      <a:pt x="109" y="99"/>
                    </a:cubicBezTo>
                    <a:cubicBezTo>
                      <a:pt x="110" y="98"/>
                      <a:pt x="111" y="98"/>
                      <a:pt x="111" y="97"/>
                    </a:cubicBezTo>
                    <a:cubicBezTo>
                      <a:pt x="111" y="97"/>
                      <a:pt x="111" y="96"/>
                      <a:pt x="111" y="96"/>
                    </a:cubicBezTo>
                    <a:cubicBezTo>
                      <a:pt x="111" y="96"/>
                      <a:pt x="111" y="96"/>
                      <a:pt x="112" y="96"/>
                    </a:cubicBezTo>
                    <a:cubicBezTo>
                      <a:pt x="112" y="92"/>
                      <a:pt x="113" y="88"/>
                      <a:pt x="114" y="85"/>
                    </a:cubicBezTo>
                    <a:cubicBezTo>
                      <a:pt x="115" y="79"/>
                      <a:pt x="117" y="73"/>
                      <a:pt x="118" y="68"/>
                    </a:cubicBezTo>
                    <a:cubicBezTo>
                      <a:pt x="119" y="67"/>
                      <a:pt x="120" y="67"/>
                      <a:pt x="122" y="67"/>
                    </a:cubicBezTo>
                    <a:cubicBezTo>
                      <a:pt x="123" y="69"/>
                      <a:pt x="123" y="67"/>
                      <a:pt x="124" y="69"/>
                    </a:cubicBezTo>
                    <a:cubicBezTo>
                      <a:pt x="125" y="70"/>
                      <a:pt x="126" y="70"/>
                      <a:pt x="126" y="71"/>
                    </a:cubicBezTo>
                    <a:cubicBezTo>
                      <a:pt x="129" y="73"/>
                      <a:pt x="134" y="73"/>
                      <a:pt x="139" y="73"/>
                    </a:cubicBezTo>
                    <a:cubicBezTo>
                      <a:pt x="140" y="71"/>
                      <a:pt x="141" y="72"/>
                      <a:pt x="142" y="71"/>
                    </a:cubicBezTo>
                    <a:cubicBezTo>
                      <a:pt x="143" y="70"/>
                      <a:pt x="143" y="70"/>
                      <a:pt x="144" y="69"/>
                    </a:cubicBezTo>
                    <a:cubicBezTo>
                      <a:pt x="146" y="67"/>
                      <a:pt x="148" y="65"/>
                      <a:pt x="150" y="63"/>
                    </a:cubicBezTo>
                    <a:cubicBezTo>
                      <a:pt x="150" y="63"/>
                      <a:pt x="150" y="62"/>
                      <a:pt x="150" y="61"/>
                    </a:cubicBezTo>
                    <a:cubicBezTo>
                      <a:pt x="153" y="59"/>
                      <a:pt x="156" y="57"/>
                      <a:pt x="158" y="54"/>
                    </a:cubicBezTo>
                    <a:cubicBezTo>
                      <a:pt x="159" y="53"/>
                      <a:pt x="160" y="52"/>
                      <a:pt x="161" y="51"/>
                    </a:cubicBezTo>
                    <a:cubicBezTo>
                      <a:pt x="163" y="49"/>
                      <a:pt x="166" y="49"/>
                      <a:pt x="167" y="47"/>
                    </a:cubicBezTo>
                    <a:cubicBezTo>
                      <a:pt x="169" y="47"/>
                      <a:pt x="170" y="47"/>
                      <a:pt x="172" y="47"/>
                    </a:cubicBezTo>
                    <a:cubicBezTo>
                      <a:pt x="172" y="47"/>
                      <a:pt x="172" y="46"/>
                      <a:pt x="172" y="46"/>
                    </a:cubicBezTo>
                    <a:cubicBezTo>
                      <a:pt x="172" y="46"/>
                      <a:pt x="172" y="46"/>
                      <a:pt x="173" y="46"/>
                    </a:cubicBezTo>
                    <a:cubicBezTo>
                      <a:pt x="173" y="46"/>
                      <a:pt x="173" y="47"/>
                      <a:pt x="173" y="47"/>
                    </a:cubicBezTo>
                    <a:cubicBezTo>
                      <a:pt x="174" y="47"/>
                      <a:pt x="175" y="47"/>
                      <a:pt x="176" y="47"/>
                    </a:cubicBezTo>
                    <a:cubicBezTo>
                      <a:pt x="180" y="50"/>
                      <a:pt x="184" y="52"/>
                      <a:pt x="188" y="55"/>
                    </a:cubicBezTo>
                    <a:cubicBezTo>
                      <a:pt x="191" y="56"/>
                      <a:pt x="203" y="58"/>
                      <a:pt x="208" y="57"/>
                    </a:cubicBezTo>
                    <a:cubicBezTo>
                      <a:pt x="208" y="57"/>
                      <a:pt x="208" y="56"/>
                      <a:pt x="208" y="56"/>
                    </a:cubicBezTo>
                    <a:cubicBezTo>
                      <a:pt x="209" y="56"/>
                      <a:pt x="211" y="55"/>
                      <a:pt x="212" y="55"/>
                    </a:cubicBezTo>
                    <a:cubicBezTo>
                      <a:pt x="214" y="52"/>
                      <a:pt x="217" y="52"/>
                      <a:pt x="218" y="48"/>
                    </a:cubicBezTo>
                    <a:cubicBezTo>
                      <a:pt x="220" y="47"/>
                      <a:pt x="220" y="47"/>
                      <a:pt x="221" y="46"/>
                    </a:cubicBezTo>
                    <a:cubicBezTo>
                      <a:pt x="221" y="46"/>
                      <a:pt x="221" y="46"/>
                      <a:pt x="221" y="45"/>
                    </a:cubicBezTo>
                    <a:cubicBezTo>
                      <a:pt x="222" y="45"/>
                      <a:pt x="224" y="45"/>
                      <a:pt x="225" y="44"/>
                    </a:cubicBezTo>
                    <a:cubicBezTo>
                      <a:pt x="225" y="44"/>
                      <a:pt x="225" y="44"/>
                      <a:pt x="225" y="43"/>
                    </a:cubicBezTo>
                    <a:cubicBezTo>
                      <a:pt x="229" y="43"/>
                      <a:pt x="233" y="43"/>
                      <a:pt x="236" y="43"/>
                    </a:cubicBezTo>
                    <a:cubicBezTo>
                      <a:pt x="236" y="43"/>
                      <a:pt x="236" y="43"/>
                      <a:pt x="236" y="43"/>
                    </a:cubicBezTo>
                    <a:cubicBezTo>
                      <a:pt x="237" y="43"/>
                      <a:pt x="238" y="43"/>
                      <a:pt x="239" y="43"/>
                    </a:cubicBezTo>
                    <a:cubicBezTo>
                      <a:pt x="240" y="45"/>
                      <a:pt x="241" y="46"/>
                      <a:pt x="242" y="47"/>
                    </a:cubicBezTo>
                    <a:cubicBezTo>
                      <a:pt x="242" y="47"/>
                      <a:pt x="242" y="47"/>
                      <a:pt x="243" y="47"/>
                    </a:cubicBezTo>
                    <a:cubicBezTo>
                      <a:pt x="243" y="49"/>
                      <a:pt x="243" y="51"/>
                      <a:pt x="244" y="52"/>
                    </a:cubicBezTo>
                    <a:cubicBezTo>
                      <a:pt x="244" y="52"/>
                      <a:pt x="244" y="52"/>
                      <a:pt x="245" y="52"/>
                    </a:cubicBezTo>
                    <a:cubicBezTo>
                      <a:pt x="245" y="54"/>
                      <a:pt x="245" y="55"/>
                      <a:pt x="245" y="57"/>
                    </a:cubicBezTo>
                    <a:cubicBezTo>
                      <a:pt x="245" y="57"/>
                      <a:pt x="245" y="57"/>
                      <a:pt x="245" y="57"/>
                    </a:cubicBezTo>
                    <a:cubicBezTo>
                      <a:pt x="245" y="59"/>
                      <a:pt x="245" y="61"/>
                      <a:pt x="245" y="63"/>
                    </a:cubicBezTo>
                    <a:cubicBezTo>
                      <a:pt x="248" y="72"/>
                      <a:pt x="247" y="84"/>
                      <a:pt x="250" y="92"/>
                    </a:cubicBezTo>
                    <a:cubicBezTo>
                      <a:pt x="250" y="93"/>
                      <a:pt x="250" y="94"/>
                      <a:pt x="250" y="96"/>
                    </a:cubicBezTo>
                    <a:cubicBezTo>
                      <a:pt x="252" y="100"/>
                      <a:pt x="259" y="101"/>
                      <a:pt x="261" y="106"/>
                    </a:cubicBezTo>
                    <a:cubicBezTo>
                      <a:pt x="261" y="111"/>
                      <a:pt x="261" y="115"/>
                      <a:pt x="261" y="120"/>
                    </a:cubicBezTo>
                    <a:cubicBezTo>
                      <a:pt x="263" y="126"/>
                      <a:pt x="264" y="135"/>
                      <a:pt x="271" y="137"/>
                    </a:cubicBezTo>
                    <a:cubicBezTo>
                      <a:pt x="271" y="137"/>
                      <a:pt x="271" y="137"/>
                      <a:pt x="271" y="138"/>
                    </a:cubicBezTo>
                    <a:cubicBezTo>
                      <a:pt x="273" y="138"/>
                      <a:pt x="275" y="138"/>
                      <a:pt x="278" y="138"/>
                    </a:cubicBezTo>
                    <a:cubicBezTo>
                      <a:pt x="279" y="136"/>
                      <a:pt x="281" y="134"/>
                      <a:pt x="281" y="132"/>
                    </a:cubicBezTo>
                    <a:cubicBezTo>
                      <a:pt x="281" y="131"/>
                      <a:pt x="281" y="130"/>
                      <a:pt x="281" y="129"/>
                    </a:cubicBezTo>
                    <a:cubicBezTo>
                      <a:pt x="282" y="129"/>
                      <a:pt x="282" y="129"/>
                      <a:pt x="282" y="129"/>
                    </a:cubicBezTo>
                    <a:cubicBezTo>
                      <a:pt x="282" y="127"/>
                      <a:pt x="282" y="126"/>
                      <a:pt x="282" y="124"/>
                    </a:cubicBezTo>
                    <a:cubicBezTo>
                      <a:pt x="283" y="122"/>
                      <a:pt x="284" y="120"/>
                      <a:pt x="285" y="118"/>
                    </a:cubicBezTo>
                    <a:cubicBezTo>
                      <a:pt x="285" y="118"/>
                      <a:pt x="286" y="118"/>
                      <a:pt x="287" y="118"/>
                    </a:cubicBezTo>
                    <a:cubicBezTo>
                      <a:pt x="290" y="122"/>
                      <a:pt x="293" y="127"/>
                      <a:pt x="297" y="131"/>
                    </a:cubicBezTo>
                    <a:cubicBezTo>
                      <a:pt x="297" y="131"/>
                      <a:pt x="298" y="131"/>
                      <a:pt x="299" y="130"/>
                    </a:cubicBezTo>
                    <a:cubicBezTo>
                      <a:pt x="300" y="123"/>
                      <a:pt x="302" y="116"/>
                      <a:pt x="303" y="109"/>
                    </a:cubicBezTo>
                    <a:cubicBezTo>
                      <a:pt x="305" y="107"/>
                      <a:pt x="307" y="105"/>
                      <a:pt x="309" y="104"/>
                    </a:cubicBezTo>
                    <a:cubicBezTo>
                      <a:pt x="310" y="103"/>
                      <a:pt x="310" y="102"/>
                      <a:pt x="311" y="101"/>
                    </a:cubicBezTo>
                    <a:cubicBezTo>
                      <a:pt x="311" y="101"/>
                      <a:pt x="311" y="101"/>
                      <a:pt x="312" y="101"/>
                    </a:cubicBezTo>
                    <a:cubicBezTo>
                      <a:pt x="312" y="100"/>
                      <a:pt x="312" y="100"/>
                      <a:pt x="312" y="99"/>
                    </a:cubicBezTo>
                    <a:cubicBezTo>
                      <a:pt x="313" y="98"/>
                      <a:pt x="314" y="97"/>
                      <a:pt x="315" y="96"/>
                    </a:cubicBezTo>
                    <a:cubicBezTo>
                      <a:pt x="315" y="96"/>
                      <a:pt x="315" y="95"/>
                      <a:pt x="315" y="95"/>
                    </a:cubicBezTo>
                    <a:cubicBezTo>
                      <a:pt x="316" y="94"/>
                      <a:pt x="317" y="94"/>
                      <a:pt x="317" y="94"/>
                    </a:cubicBezTo>
                    <a:cubicBezTo>
                      <a:pt x="317" y="93"/>
                      <a:pt x="317" y="93"/>
                      <a:pt x="317" y="92"/>
                    </a:cubicBezTo>
                    <a:cubicBezTo>
                      <a:pt x="318" y="92"/>
                      <a:pt x="318" y="91"/>
                      <a:pt x="319" y="91"/>
                    </a:cubicBezTo>
                    <a:cubicBezTo>
                      <a:pt x="319" y="90"/>
                      <a:pt x="320" y="89"/>
                      <a:pt x="320" y="87"/>
                    </a:cubicBezTo>
                    <a:cubicBezTo>
                      <a:pt x="320" y="87"/>
                      <a:pt x="320" y="87"/>
                      <a:pt x="321" y="87"/>
                    </a:cubicBezTo>
                    <a:cubicBezTo>
                      <a:pt x="321" y="86"/>
                      <a:pt x="322" y="84"/>
                      <a:pt x="323" y="82"/>
                    </a:cubicBezTo>
                    <a:cubicBezTo>
                      <a:pt x="323" y="82"/>
                      <a:pt x="323" y="82"/>
                      <a:pt x="323" y="82"/>
                    </a:cubicBezTo>
                    <a:cubicBezTo>
                      <a:pt x="323" y="81"/>
                      <a:pt x="323" y="80"/>
                      <a:pt x="323" y="79"/>
                    </a:cubicBezTo>
                    <a:cubicBezTo>
                      <a:pt x="324" y="79"/>
                      <a:pt x="324" y="79"/>
                      <a:pt x="324" y="79"/>
                    </a:cubicBezTo>
                    <a:cubicBezTo>
                      <a:pt x="324" y="78"/>
                      <a:pt x="324" y="78"/>
                      <a:pt x="324" y="77"/>
                    </a:cubicBezTo>
                    <a:cubicBezTo>
                      <a:pt x="325" y="77"/>
                      <a:pt x="325" y="77"/>
                      <a:pt x="325" y="77"/>
                    </a:cubicBezTo>
                    <a:cubicBezTo>
                      <a:pt x="325" y="75"/>
                      <a:pt x="325" y="74"/>
                      <a:pt x="325" y="73"/>
                    </a:cubicBezTo>
                    <a:cubicBezTo>
                      <a:pt x="326" y="73"/>
                      <a:pt x="326" y="73"/>
                      <a:pt x="326" y="73"/>
                    </a:cubicBezTo>
                    <a:cubicBezTo>
                      <a:pt x="326" y="71"/>
                      <a:pt x="326" y="70"/>
                      <a:pt x="326" y="68"/>
                    </a:cubicBezTo>
                    <a:cubicBezTo>
                      <a:pt x="326" y="68"/>
                      <a:pt x="327" y="68"/>
                      <a:pt x="327" y="68"/>
                    </a:cubicBezTo>
                    <a:cubicBezTo>
                      <a:pt x="328" y="63"/>
                      <a:pt x="326" y="57"/>
                      <a:pt x="325" y="54"/>
                    </a:cubicBezTo>
                    <a:cubicBezTo>
                      <a:pt x="324" y="52"/>
                      <a:pt x="323" y="49"/>
                      <a:pt x="323" y="46"/>
                    </a:cubicBezTo>
                    <a:cubicBezTo>
                      <a:pt x="322" y="46"/>
                      <a:pt x="321" y="45"/>
                      <a:pt x="320" y="44"/>
                    </a:cubicBezTo>
                    <a:cubicBezTo>
                      <a:pt x="320" y="44"/>
                      <a:pt x="320" y="43"/>
                      <a:pt x="320" y="43"/>
                    </a:cubicBezTo>
                    <a:cubicBezTo>
                      <a:pt x="319" y="42"/>
                      <a:pt x="319" y="42"/>
                      <a:pt x="318" y="42"/>
                    </a:cubicBezTo>
                    <a:cubicBezTo>
                      <a:pt x="318" y="41"/>
                      <a:pt x="318" y="41"/>
                      <a:pt x="318" y="40"/>
                    </a:cubicBezTo>
                    <a:cubicBezTo>
                      <a:pt x="317" y="39"/>
                      <a:pt x="316" y="39"/>
                      <a:pt x="315" y="38"/>
                    </a:cubicBezTo>
                    <a:cubicBezTo>
                      <a:pt x="315" y="38"/>
                      <a:pt x="315" y="37"/>
                      <a:pt x="315" y="36"/>
                    </a:cubicBezTo>
                    <a:cubicBezTo>
                      <a:pt x="315" y="36"/>
                      <a:pt x="314" y="36"/>
                      <a:pt x="314" y="35"/>
                    </a:cubicBezTo>
                    <a:cubicBezTo>
                      <a:pt x="311" y="32"/>
                      <a:pt x="309" y="26"/>
                      <a:pt x="308" y="22"/>
                    </a:cubicBezTo>
                    <a:cubicBezTo>
                      <a:pt x="309" y="21"/>
                      <a:pt x="310" y="20"/>
                      <a:pt x="311" y="19"/>
                    </a:cubicBezTo>
                    <a:cubicBezTo>
                      <a:pt x="311" y="19"/>
                      <a:pt x="311" y="19"/>
                      <a:pt x="311" y="18"/>
                    </a:cubicBezTo>
                    <a:cubicBezTo>
                      <a:pt x="315" y="15"/>
                      <a:pt x="327" y="18"/>
                      <a:pt x="333" y="17"/>
                    </a:cubicBezTo>
                    <a:cubicBezTo>
                      <a:pt x="333" y="16"/>
                      <a:pt x="333" y="16"/>
                      <a:pt x="333" y="16"/>
                    </a:cubicBezTo>
                    <a:cubicBezTo>
                      <a:pt x="335" y="16"/>
                      <a:pt x="337" y="16"/>
                      <a:pt x="339" y="16"/>
                    </a:cubicBezTo>
                    <a:cubicBezTo>
                      <a:pt x="339" y="15"/>
                      <a:pt x="339" y="15"/>
                      <a:pt x="339" y="15"/>
                    </a:cubicBezTo>
                    <a:cubicBezTo>
                      <a:pt x="340" y="15"/>
                      <a:pt x="341" y="15"/>
                      <a:pt x="342" y="15"/>
                    </a:cubicBezTo>
                    <a:cubicBezTo>
                      <a:pt x="342" y="14"/>
                      <a:pt x="342" y="14"/>
                      <a:pt x="342" y="14"/>
                    </a:cubicBezTo>
                    <a:cubicBezTo>
                      <a:pt x="343" y="14"/>
                      <a:pt x="343" y="14"/>
                      <a:pt x="344" y="14"/>
                    </a:cubicBezTo>
                    <a:cubicBezTo>
                      <a:pt x="344" y="14"/>
                      <a:pt x="344" y="13"/>
                      <a:pt x="344" y="13"/>
                    </a:cubicBezTo>
                    <a:cubicBezTo>
                      <a:pt x="345" y="13"/>
                      <a:pt x="346" y="13"/>
                      <a:pt x="347" y="13"/>
                    </a:cubicBezTo>
                    <a:cubicBezTo>
                      <a:pt x="347" y="12"/>
                      <a:pt x="347" y="12"/>
                      <a:pt x="348" y="11"/>
                    </a:cubicBezTo>
                    <a:cubicBezTo>
                      <a:pt x="348" y="11"/>
                      <a:pt x="349" y="11"/>
                      <a:pt x="349" y="11"/>
                    </a:cubicBezTo>
                    <a:cubicBezTo>
                      <a:pt x="350" y="10"/>
                      <a:pt x="351" y="9"/>
                      <a:pt x="352" y="8"/>
                    </a:cubicBezTo>
                    <a:cubicBezTo>
                      <a:pt x="356" y="4"/>
                      <a:pt x="361" y="1"/>
                      <a:pt x="369" y="0"/>
                    </a:cubicBezTo>
                    <a:cubicBezTo>
                      <a:pt x="369" y="1"/>
                      <a:pt x="369" y="1"/>
                      <a:pt x="369" y="1"/>
                    </a:cubicBezTo>
                    <a:cubicBezTo>
                      <a:pt x="370" y="1"/>
                      <a:pt x="370" y="1"/>
                      <a:pt x="371" y="1"/>
                    </a:cubicBezTo>
                    <a:cubicBezTo>
                      <a:pt x="372" y="2"/>
                      <a:pt x="373" y="3"/>
                      <a:pt x="374" y="4"/>
                    </a:cubicBezTo>
                    <a:cubicBezTo>
                      <a:pt x="376" y="6"/>
                      <a:pt x="374" y="8"/>
                      <a:pt x="375" y="11"/>
                    </a:cubicBezTo>
                    <a:cubicBezTo>
                      <a:pt x="376" y="11"/>
                      <a:pt x="376" y="11"/>
                      <a:pt x="376" y="11"/>
                    </a:cubicBezTo>
                    <a:cubicBezTo>
                      <a:pt x="376" y="12"/>
                      <a:pt x="376" y="13"/>
                      <a:pt x="376" y="14"/>
                    </a:cubicBezTo>
                    <a:cubicBezTo>
                      <a:pt x="377" y="14"/>
                      <a:pt x="377" y="14"/>
                      <a:pt x="377" y="14"/>
                    </a:cubicBezTo>
                    <a:cubicBezTo>
                      <a:pt x="379" y="17"/>
                      <a:pt x="380" y="20"/>
                      <a:pt x="384" y="21"/>
                    </a:cubicBezTo>
                    <a:cubicBezTo>
                      <a:pt x="384" y="21"/>
                      <a:pt x="384" y="22"/>
                      <a:pt x="384" y="22"/>
                    </a:cubicBezTo>
                    <a:cubicBezTo>
                      <a:pt x="385" y="22"/>
                      <a:pt x="387" y="22"/>
                      <a:pt x="388" y="22"/>
                    </a:cubicBezTo>
                    <a:cubicBezTo>
                      <a:pt x="390" y="18"/>
                      <a:pt x="391" y="12"/>
                      <a:pt x="392" y="7"/>
                    </a:cubicBezTo>
                    <a:cubicBezTo>
                      <a:pt x="394" y="6"/>
                      <a:pt x="396" y="4"/>
                      <a:pt x="397" y="3"/>
                    </a:cubicBezTo>
                    <a:cubicBezTo>
                      <a:pt x="406" y="3"/>
                      <a:pt x="412" y="4"/>
                      <a:pt x="419" y="6"/>
                    </a:cubicBezTo>
                    <a:cubicBezTo>
                      <a:pt x="420" y="6"/>
                      <a:pt x="422" y="6"/>
                      <a:pt x="424" y="6"/>
                    </a:cubicBezTo>
                    <a:cubicBezTo>
                      <a:pt x="429" y="7"/>
                      <a:pt x="435" y="8"/>
                      <a:pt x="440" y="10"/>
                    </a:cubicBezTo>
                    <a:cubicBezTo>
                      <a:pt x="441" y="12"/>
                      <a:pt x="441" y="12"/>
                      <a:pt x="441" y="15"/>
                    </a:cubicBezTo>
                    <a:cubicBezTo>
                      <a:pt x="435" y="18"/>
                      <a:pt x="432" y="27"/>
                      <a:pt x="432" y="36"/>
                    </a:cubicBezTo>
                    <a:cubicBezTo>
                      <a:pt x="434" y="37"/>
                      <a:pt x="434" y="38"/>
                      <a:pt x="436" y="38"/>
                    </a:cubicBezTo>
                    <a:cubicBezTo>
                      <a:pt x="438" y="37"/>
                      <a:pt x="440" y="37"/>
                      <a:pt x="441" y="35"/>
                    </a:cubicBezTo>
                    <a:cubicBezTo>
                      <a:pt x="442" y="34"/>
                      <a:pt x="444" y="32"/>
                      <a:pt x="445" y="30"/>
                    </a:cubicBezTo>
                    <a:cubicBezTo>
                      <a:pt x="446" y="30"/>
                      <a:pt x="447" y="30"/>
                      <a:pt x="447" y="30"/>
                    </a:cubicBezTo>
                    <a:cubicBezTo>
                      <a:pt x="448" y="29"/>
                      <a:pt x="448" y="29"/>
                      <a:pt x="448" y="28"/>
                    </a:cubicBezTo>
                    <a:cubicBezTo>
                      <a:pt x="448" y="28"/>
                      <a:pt x="449" y="28"/>
                      <a:pt x="449" y="28"/>
                    </a:cubicBezTo>
                    <a:cubicBezTo>
                      <a:pt x="450" y="27"/>
                      <a:pt x="450" y="26"/>
                      <a:pt x="451" y="26"/>
                    </a:cubicBezTo>
                    <a:cubicBezTo>
                      <a:pt x="451" y="26"/>
                      <a:pt x="452" y="26"/>
                      <a:pt x="453" y="26"/>
                    </a:cubicBezTo>
                    <a:cubicBezTo>
                      <a:pt x="453" y="25"/>
                      <a:pt x="453" y="24"/>
                      <a:pt x="454" y="24"/>
                    </a:cubicBezTo>
                    <a:cubicBezTo>
                      <a:pt x="454" y="24"/>
                      <a:pt x="455" y="24"/>
                      <a:pt x="455" y="24"/>
                    </a:cubicBezTo>
                    <a:cubicBezTo>
                      <a:pt x="455" y="23"/>
                      <a:pt x="455" y="23"/>
                      <a:pt x="455" y="23"/>
                    </a:cubicBezTo>
                    <a:cubicBezTo>
                      <a:pt x="456" y="23"/>
                      <a:pt x="457" y="23"/>
                      <a:pt x="458" y="23"/>
                    </a:cubicBezTo>
                    <a:cubicBezTo>
                      <a:pt x="458" y="23"/>
                      <a:pt x="458" y="22"/>
                      <a:pt x="458" y="22"/>
                    </a:cubicBezTo>
                    <a:cubicBezTo>
                      <a:pt x="462" y="22"/>
                      <a:pt x="466" y="23"/>
                      <a:pt x="470" y="23"/>
                    </a:cubicBezTo>
                    <a:cubicBezTo>
                      <a:pt x="470" y="23"/>
                      <a:pt x="470" y="23"/>
                      <a:pt x="470" y="24"/>
                    </a:cubicBezTo>
                    <a:cubicBezTo>
                      <a:pt x="471" y="24"/>
                      <a:pt x="472" y="24"/>
                      <a:pt x="473" y="25"/>
                    </a:cubicBezTo>
                    <a:cubicBezTo>
                      <a:pt x="474" y="26"/>
                      <a:pt x="474" y="26"/>
                      <a:pt x="475" y="27"/>
                    </a:cubicBezTo>
                    <a:cubicBezTo>
                      <a:pt x="476" y="27"/>
                      <a:pt x="476" y="27"/>
                      <a:pt x="477" y="27"/>
                    </a:cubicBezTo>
                    <a:cubicBezTo>
                      <a:pt x="477" y="28"/>
                      <a:pt x="478" y="29"/>
                      <a:pt x="479" y="30"/>
                    </a:cubicBezTo>
                    <a:cubicBezTo>
                      <a:pt x="479" y="30"/>
                      <a:pt x="480" y="30"/>
                      <a:pt x="480" y="30"/>
                    </a:cubicBezTo>
                    <a:cubicBezTo>
                      <a:pt x="481" y="31"/>
                      <a:pt x="482" y="32"/>
                      <a:pt x="482" y="33"/>
                    </a:cubicBezTo>
                    <a:cubicBezTo>
                      <a:pt x="483" y="33"/>
                      <a:pt x="485" y="33"/>
                      <a:pt x="486" y="34"/>
                    </a:cubicBezTo>
                    <a:cubicBezTo>
                      <a:pt x="486" y="34"/>
                      <a:pt x="486" y="35"/>
                      <a:pt x="487" y="35"/>
                    </a:cubicBezTo>
                    <a:cubicBezTo>
                      <a:pt x="489" y="36"/>
                      <a:pt x="492" y="37"/>
                      <a:pt x="495" y="38"/>
                    </a:cubicBezTo>
                    <a:cubicBezTo>
                      <a:pt x="495" y="38"/>
                      <a:pt x="495" y="39"/>
                      <a:pt x="495" y="39"/>
                    </a:cubicBezTo>
                    <a:cubicBezTo>
                      <a:pt x="495" y="39"/>
                      <a:pt x="496" y="39"/>
                      <a:pt x="497" y="39"/>
                    </a:cubicBezTo>
                    <a:cubicBezTo>
                      <a:pt x="497" y="40"/>
                      <a:pt x="497" y="40"/>
                      <a:pt x="497" y="41"/>
                    </a:cubicBezTo>
                    <a:cubicBezTo>
                      <a:pt x="498" y="41"/>
                      <a:pt x="499" y="41"/>
                      <a:pt x="499" y="41"/>
                    </a:cubicBezTo>
                    <a:cubicBezTo>
                      <a:pt x="500" y="41"/>
                      <a:pt x="500" y="42"/>
                      <a:pt x="500" y="43"/>
                    </a:cubicBezTo>
                    <a:cubicBezTo>
                      <a:pt x="501" y="43"/>
                      <a:pt x="501" y="43"/>
                      <a:pt x="502" y="43"/>
                    </a:cubicBezTo>
                    <a:cubicBezTo>
                      <a:pt x="502" y="43"/>
                      <a:pt x="503" y="44"/>
                      <a:pt x="503" y="44"/>
                    </a:cubicBezTo>
                    <a:cubicBezTo>
                      <a:pt x="503" y="44"/>
                      <a:pt x="503" y="44"/>
                      <a:pt x="504" y="44"/>
                    </a:cubicBezTo>
                    <a:cubicBezTo>
                      <a:pt x="504" y="45"/>
                      <a:pt x="504" y="46"/>
                      <a:pt x="504" y="46"/>
                    </a:cubicBezTo>
                    <a:cubicBezTo>
                      <a:pt x="504" y="46"/>
                      <a:pt x="505" y="47"/>
                      <a:pt x="506" y="47"/>
                    </a:cubicBezTo>
                    <a:cubicBezTo>
                      <a:pt x="507" y="51"/>
                      <a:pt x="508" y="54"/>
                      <a:pt x="509" y="58"/>
                    </a:cubicBezTo>
                    <a:cubicBezTo>
                      <a:pt x="509" y="60"/>
                      <a:pt x="509" y="63"/>
                      <a:pt x="509" y="65"/>
                    </a:cubicBezTo>
                    <a:cubicBezTo>
                      <a:pt x="509" y="65"/>
                      <a:pt x="510" y="65"/>
                      <a:pt x="510" y="65"/>
                    </a:cubicBezTo>
                    <a:cubicBezTo>
                      <a:pt x="510" y="67"/>
                      <a:pt x="510" y="70"/>
                      <a:pt x="510" y="72"/>
                    </a:cubicBezTo>
                    <a:cubicBezTo>
                      <a:pt x="511" y="76"/>
                      <a:pt x="512" y="82"/>
                      <a:pt x="514" y="87"/>
                    </a:cubicBezTo>
                    <a:cubicBezTo>
                      <a:pt x="514" y="88"/>
                      <a:pt x="514" y="89"/>
                      <a:pt x="514" y="90"/>
                    </a:cubicBezTo>
                    <a:cubicBezTo>
                      <a:pt x="514" y="90"/>
                      <a:pt x="514" y="90"/>
                      <a:pt x="514" y="90"/>
                    </a:cubicBezTo>
                    <a:cubicBezTo>
                      <a:pt x="515" y="92"/>
                      <a:pt x="515" y="94"/>
                      <a:pt x="515" y="96"/>
                    </a:cubicBezTo>
                    <a:cubicBezTo>
                      <a:pt x="516" y="96"/>
                      <a:pt x="516" y="96"/>
                      <a:pt x="516" y="96"/>
                    </a:cubicBezTo>
                    <a:cubicBezTo>
                      <a:pt x="517" y="99"/>
                      <a:pt x="517" y="102"/>
                      <a:pt x="518" y="104"/>
                    </a:cubicBezTo>
                    <a:cubicBezTo>
                      <a:pt x="518" y="104"/>
                      <a:pt x="519" y="104"/>
                      <a:pt x="519" y="104"/>
                    </a:cubicBezTo>
                    <a:cubicBezTo>
                      <a:pt x="519" y="105"/>
                      <a:pt x="519" y="106"/>
                      <a:pt x="519" y="106"/>
                    </a:cubicBezTo>
                    <a:cubicBezTo>
                      <a:pt x="519" y="106"/>
                      <a:pt x="520" y="106"/>
                      <a:pt x="520" y="106"/>
                    </a:cubicBezTo>
                    <a:cubicBezTo>
                      <a:pt x="520" y="107"/>
                      <a:pt x="520" y="108"/>
                      <a:pt x="520" y="109"/>
                    </a:cubicBezTo>
                    <a:cubicBezTo>
                      <a:pt x="520" y="109"/>
                      <a:pt x="520" y="109"/>
                      <a:pt x="521" y="109"/>
                    </a:cubicBezTo>
                    <a:cubicBezTo>
                      <a:pt x="521" y="110"/>
                      <a:pt x="521" y="111"/>
                      <a:pt x="521" y="112"/>
                    </a:cubicBezTo>
                    <a:cubicBezTo>
                      <a:pt x="521" y="112"/>
                      <a:pt x="521" y="112"/>
                      <a:pt x="522" y="112"/>
                    </a:cubicBezTo>
                    <a:cubicBezTo>
                      <a:pt x="522" y="113"/>
                      <a:pt x="522" y="113"/>
                      <a:pt x="522" y="114"/>
                    </a:cubicBezTo>
                    <a:cubicBezTo>
                      <a:pt x="522" y="114"/>
                      <a:pt x="522" y="114"/>
                      <a:pt x="523" y="114"/>
                    </a:cubicBezTo>
                    <a:cubicBezTo>
                      <a:pt x="524" y="119"/>
                      <a:pt x="526" y="125"/>
                      <a:pt x="527" y="130"/>
                    </a:cubicBezTo>
                    <a:cubicBezTo>
                      <a:pt x="528" y="130"/>
                      <a:pt x="528" y="130"/>
                      <a:pt x="529" y="130"/>
                    </a:cubicBezTo>
                    <a:cubicBezTo>
                      <a:pt x="529" y="131"/>
                      <a:pt x="529" y="132"/>
                      <a:pt x="529" y="132"/>
                    </a:cubicBezTo>
                    <a:cubicBezTo>
                      <a:pt x="530" y="133"/>
                      <a:pt x="531" y="133"/>
                      <a:pt x="532" y="134"/>
                    </a:cubicBezTo>
                    <a:cubicBezTo>
                      <a:pt x="533" y="136"/>
                      <a:pt x="535" y="138"/>
                      <a:pt x="536" y="139"/>
                    </a:cubicBezTo>
                    <a:cubicBezTo>
                      <a:pt x="537" y="139"/>
                      <a:pt x="537" y="139"/>
                      <a:pt x="538" y="139"/>
                    </a:cubicBezTo>
                    <a:cubicBezTo>
                      <a:pt x="538" y="140"/>
                      <a:pt x="538" y="141"/>
                      <a:pt x="539" y="141"/>
                    </a:cubicBezTo>
                    <a:cubicBezTo>
                      <a:pt x="540" y="142"/>
                      <a:pt x="542" y="142"/>
                      <a:pt x="544" y="143"/>
                    </a:cubicBezTo>
                    <a:cubicBezTo>
                      <a:pt x="544" y="143"/>
                      <a:pt x="544" y="144"/>
                      <a:pt x="544" y="144"/>
                    </a:cubicBezTo>
                    <a:cubicBezTo>
                      <a:pt x="545" y="144"/>
                      <a:pt x="545" y="144"/>
                      <a:pt x="546" y="144"/>
                    </a:cubicBezTo>
                    <a:cubicBezTo>
                      <a:pt x="546" y="144"/>
                      <a:pt x="546" y="145"/>
                      <a:pt x="546" y="145"/>
                    </a:cubicBezTo>
                    <a:cubicBezTo>
                      <a:pt x="547" y="145"/>
                      <a:pt x="548" y="145"/>
                      <a:pt x="549" y="145"/>
                    </a:cubicBezTo>
                    <a:cubicBezTo>
                      <a:pt x="549" y="145"/>
                      <a:pt x="549" y="145"/>
                      <a:pt x="549" y="146"/>
                    </a:cubicBezTo>
                    <a:cubicBezTo>
                      <a:pt x="549" y="146"/>
                      <a:pt x="550" y="146"/>
                      <a:pt x="550" y="146"/>
                    </a:cubicBezTo>
                    <a:cubicBezTo>
                      <a:pt x="550" y="146"/>
                      <a:pt x="550" y="146"/>
                      <a:pt x="550" y="147"/>
                    </a:cubicBezTo>
                    <a:cubicBezTo>
                      <a:pt x="552" y="147"/>
                      <a:pt x="554" y="147"/>
                      <a:pt x="556" y="148"/>
                    </a:cubicBezTo>
                    <a:cubicBezTo>
                      <a:pt x="556" y="148"/>
                      <a:pt x="556" y="148"/>
                      <a:pt x="556" y="148"/>
                    </a:cubicBezTo>
                    <a:cubicBezTo>
                      <a:pt x="556" y="148"/>
                      <a:pt x="557" y="148"/>
                      <a:pt x="558" y="148"/>
                    </a:cubicBezTo>
                    <a:cubicBezTo>
                      <a:pt x="558" y="149"/>
                      <a:pt x="558" y="149"/>
                      <a:pt x="558" y="149"/>
                    </a:cubicBezTo>
                    <a:cubicBezTo>
                      <a:pt x="559" y="150"/>
                      <a:pt x="561" y="150"/>
                      <a:pt x="563" y="150"/>
                    </a:cubicBezTo>
                    <a:cubicBezTo>
                      <a:pt x="563" y="151"/>
                      <a:pt x="563" y="151"/>
                      <a:pt x="563" y="151"/>
                    </a:cubicBezTo>
                    <a:cubicBezTo>
                      <a:pt x="564" y="151"/>
                      <a:pt x="565" y="152"/>
                      <a:pt x="566" y="152"/>
                    </a:cubicBezTo>
                    <a:cubicBezTo>
                      <a:pt x="566" y="152"/>
                      <a:pt x="566" y="153"/>
                      <a:pt x="566" y="153"/>
                    </a:cubicBezTo>
                    <a:cubicBezTo>
                      <a:pt x="567" y="153"/>
                      <a:pt x="568" y="153"/>
                      <a:pt x="569" y="153"/>
                    </a:cubicBezTo>
                    <a:cubicBezTo>
                      <a:pt x="569" y="153"/>
                      <a:pt x="569" y="154"/>
                      <a:pt x="569" y="154"/>
                    </a:cubicBezTo>
                    <a:cubicBezTo>
                      <a:pt x="570" y="154"/>
                      <a:pt x="572" y="154"/>
                      <a:pt x="573" y="154"/>
                    </a:cubicBezTo>
                    <a:cubicBezTo>
                      <a:pt x="573" y="154"/>
                      <a:pt x="573" y="154"/>
                      <a:pt x="573" y="155"/>
                    </a:cubicBezTo>
                    <a:cubicBezTo>
                      <a:pt x="574" y="155"/>
                      <a:pt x="575" y="155"/>
                      <a:pt x="576" y="155"/>
                    </a:cubicBezTo>
                    <a:cubicBezTo>
                      <a:pt x="576" y="155"/>
                      <a:pt x="576" y="155"/>
                      <a:pt x="576" y="156"/>
                    </a:cubicBezTo>
                    <a:cubicBezTo>
                      <a:pt x="577" y="156"/>
                      <a:pt x="578" y="156"/>
                      <a:pt x="579" y="156"/>
                    </a:cubicBezTo>
                    <a:cubicBezTo>
                      <a:pt x="579" y="156"/>
                      <a:pt x="579" y="156"/>
                      <a:pt x="579" y="157"/>
                    </a:cubicBezTo>
                    <a:cubicBezTo>
                      <a:pt x="580" y="157"/>
                      <a:pt x="581" y="157"/>
                      <a:pt x="582" y="157"/>
                    </a:cubicBezTo>
                    <a:cubicBezTo>
                      <a:pt x="582" y="157"/>
                      <a:pt x="582" y="157"/>
                      <a:pt x="582" y="157"/>
                    </a:cubicBezTo>
                    <a:cubicBezTo>
                      <a:pt x="583" y="157"/>
                      <a:pt x="584" y="157"/>
                      <a:pt x="584" y="157"/>
                    </a:cubicBezTo>
                    <a:cubicBezTo>
                      <a:pt x="585" y="158"/>
                      <a:pt x="585" y="159"/>
                      <a:pt x="585" y="159"/>
                    </a:cubicBezTo>
                    <a:cubicBezTo>
                      <a:pt x="586" y="159"/>
                      <a:pt x="587" y="159"/>
                      <a:pt x="587" y="159"/>
                    </a:cubicBezTo>
                    <a:cubicBezTo>
                      <a:pt x="587" y="159"/>
                      <a:pt x="587" y="160"/>
                      <a:pt x="587" y="160"/>
                    </a:cubicBezTo>
                    <a:cubicBezTo>
                      <a:pt x="588" y="160"/>
                      <a:pt x="588" y="161"/>
                      <a:pt x="589" y="161"/>
                    </a:cubicBezTo>
                    <a:cubicBezTo>
                      <a:pt x="589" y="162"/>
                      <a:pt x="589" y="162"/>
                      <a:pt x="589" y="163"/>
                    </a:cubicBezTo>
                    <a:cubicBezTo>
                      <a:pt x="590" y="163"/>
                      <a:pt x="590" y="163"/>
                      <a:pt x="591" y="164"/>
                    </a:cubicBezTo>
                    <a:cubicBezTo>
                      <a:pt x="593" y="169"/>
                      <a:pt x="591" y="175"/>
                      <a:pt x="593" y="181"/>
                    </a:cubicBezTo>
                    <a:cubicBezTo>
                      <a:pt x="593" y="181"/>
                      <a:pt x="593" y="181"/>
                      <a:pt x="593" y="181"/>
                    </a:cubicBezTo>
                    <a:cubicBezTo>
                      <a:pt x="593" y="185"/>
                      <a:pt x="593" y="189"/>
                      <a:pt x="593" y="193"/>
                    </a:cubicBezTo>
                    <a:cubicBezTo>
                      <a:pt x="594" y="193"/>
                      <a:pt x="594" y="193"/>
                      <a:pt x="594" y="193"/>
                    </a:cubicBezTo>
                    <a:cubicBezTo>
                      <a:pt x="594" y="195"/>
                      <a:pt x="594" y="197"/>
                      <a:pt x="594" y="199"/>
                    </a:cubicBezTo>
                    <a:cubicBezTo>
                      <a:pt x="595" y="199"/>
                      <a:pt x="595" y="199"/>
                      <a:pt x="595" y="199"/>
                    </a:cubicBezTo>
                    <a:cubicBezTo>
                      <a:pt x="595" y="201"/>
                      <a:pt x="596" y="203"/>
                      <a:pt x="596" y="206"/>
                    </a:cubicBezTo>
                    <a:cubicBezTo>
                      <a:pt x="596" y="206"/>
                      <a:pt x="597" y="206"/>
                      <a:pt x="597" y="206"/>
                    </a:cubicBezTo>
                    <a:cubicBezTo>
                      <a:pt x="597" y="207"/>
                      <a:pt x="597" y="208"/>
                      <a:pt x="597" y="209"/>
                    </a:cubicBezTo>
                    <a:cubicBezTo>
                      <a:pt x="597" y="209"/>
                      <a:pt x="598" y="209"/>
                      <a:pt x="598" y="209"/>
                    </a:cubicBezTo>
                    <a:cubicBezTo>
                      <a:pt x="598" y="209"/>
                      <a:pt x="598" y="210"/>
                      <a:pt x="598" y="211"/>
                    </a:cubicBezTo>
                    <a:cubicBezTo>
                      <a:pt x="598" y="211"/>
                      <a:pt x="598" y="211"/>
                      <a:pt x="599" y="211"/>
                    </a:cubicBezTo>
                    <a:cubicBezTo>
                      <a:pt x="599" y="212"/>
                      <a:pt x="599" y="213"/>
                      <a:pt x="599" y="214"/>
                    </a:cubicBezTo>
                    <a:cubicBezTo>
                      <a:pt x="599" y="214"/>
                      <a:pt x="599" y="214"/>
                      <a:pt x="600" y="214"/>
                    </a:cubicBezTo>
                    <a:cubicBezTo>
                      <a:pt x="600" y="215"/>
                      <a:pt x="600" y="215"/>
                      <a:pt x="600" y="216"/>
                    </a:cubicBezTo>
                    <a:cubicBezTo>
                      <a:pt x="600" y="216"/>
                      <a:pt x="600" y="216"/>
                      <a:pt x="601" y="216"/>
                    </a:cubicBezTo>
                    <a:cubicBezTo>
                      <a:pt x="601" y="217"/>
                      <a:pt x="601" y="217"/>
                      <a:pt x="601" y="218"/>
                    </a:cubicBezTo>
                    <a:cubicBezTo>
                      <a:pt x="601" y="218"/>
                      <a:pt x="601" y="218"/>
                      <a:pt x="601" y="218"/>
                    </a:cubicBezTo>
                    <a:cubicBezTo>
                      <a:pt x="601" y="219"/>
                      <a:pt x="601" y="220"/>
                      <a:pt x="601" y="220"/>
                    </a:cubicBezTo>
                    <a:cubicBezTo>
                      <a:pt x="602" y="220"/>
                      <a:pt x="602" y="220"/>
                      <a:pt x="602" y="220"/>
                    </a:cubicBezTo>
                    <a:cubicBezTo>
                      <a:pt x="602" y="221"/>
                      <a:pt x="602" y="222"/>
                      <a:pt x="602" y="223"/>
                    </a:cubicBezTo>
                    <a:cubicBezTo>
                      <a:pt x="603" y="223"/>
                      <a:pt x="603" y="223"/>
                      <a:pt x="603" y="223"/>
                    </a:cubicBezTo>
                    <a:cubicBezTo>
                      <a:pt x="603" y="224"/>
                      <a:pt x="603" y="225"/>
                      <a:pt x="603" y="226"/>
                    </a:cubicBezTo>
                    <a:cubicBezTo>
                      <a:pt x="604" y="226"/>
                      <a:pt x="604" y="226"/>
                      <a:pt x="604" y="226"/>
                    </a:cubicBezTo>
                    <a:cubicBezTo>
                      <a:pt x="604" y="226"/>
                      <a:pt x="604" y="227"/>
                      <a:pt x="604" y="228"/>
                    </a:cubicBezTo>
                    <a:cubicBezTo>
                      <a:pt x="604" y="228"/>
                      <a:pt x="605" y="228"/>
                      <a:pt x="605" y="228"/>
                    </a:cubicBezTo>
                    <a:cubicBezTo>
                      <a:pt x="605" y="229"/>
                      <a:pt x="605" y="230"/>
                      <a:pt x="605" y="231"/>
                    </a:cubicBezTo>
                    <a:cubicBezTo>
                      <a:pt x="605" y="231"/>
                      <a:pt x="606" y="231"/>
                      <a:pt x="606" y="231"/>
                    </a:cubicBezTo>
                    <a:cubicBezTo>
                      <a:pt x="606" y="232"/>
                      <a:pt x="606" y="233"/>
                      <a:pt x="606" y="235"/>
                    </a:cubicBezTo>
                    <a:cubicBezTo>
                      <a:pt x="606" y="235"/>
                      <a:pt x="607" y="235"/>
                      <a:pt x="607" y="235"/>
                    </a:cubicBezTo>
                    <a:cubicBezTo>
                      <a:pt x="607" y="236"/>
                      <a:pt x="607" y="238"/>
                      <a:pt x="608" y="239"/>
                    </a:cubicBezTo>
                    <a:cubicBezTo>
                      <a:pt x="608" y="239"/>
                      <a:pt x="609" y="240"/>
                      <a:pt x="610" y="240"/>
                    </a:cubicBezTo>
                    <a:cubicBezTo>
                      <a:pt x="610" y="241"/>
                      <a:pt x="610" y="241"/>
                      <a:pt x="610" y="242"/>
                    </a:cubicBezTo>
                    <a:cubicBezTo>
                      <a:pt x="610" y="242"/>
                      <a:pt x="610" y="242"/>
                      <a:pt x="610" y="242"/>
                    </a:cubicBezTo>
                    <a:cubicBezTo>
                      <a:pt x="611" y="243"/>
                      <a:pt x="612" y="244"/>
                      <a:pt x="612" y="244"/>
                    </a:cubicBezTo>
                    <a:cubicBezTo>
                      <a:pt x="613" y="244"/>
                      <a:pt x="613" y="244"/>
                      <a:pt x="614" y="244"/>
                    </a:cubicBezTo>
                    <a:cubicBezTo>
                      <a:pt x="614" y="245"/>
                      <a:pt x="614" y="245"/>
                      <a:pt x="614" y="245"/>
                    </a:cubicBezTo>
                    <a:cubicBezTo>
                      <a:pt x="615" y="246"/>
                      <a:pt x="616" y="246"/>
                      <a:pt x="618" y="246"/>
                    </a:cubicBezTo>
                    <a:cubicBezTo>
                      <a:pt x="618" y="246"/>
                      <a:pt x="618" y="247"/>
                      <a:pt x="618" y="247"/>
                    </a:cubicBezTo>
                    <a:cubicBezTo>
                      <a:pt x="620" y="247"/>
                      <a:pt x="622" y="248"/>
                      <a:pt x="624" y="248"/>
                    </a:cubicBezTo>
                    <a:cubicBezTo>
                      <a:pt x="624" y="248"/>
                      <a:pt x="624" y="249"/>
                      <a:pt x="624" y="249"/>
                    </a:cubicBezTo>
                    <a:cubicBezTo>
                      <a:pt x="625" y="249"/>
                      <a:pt x="626" y="249"/>
                      <a:pt x="627" y="249"/>
                    </a:cubicBezTo>
                    <a:cubicBezTo>
                      <a:pt x="627" y="249"/>
                      <a:pt x="627" y="249"/>
                      <a:pt x="627" y="250"/>
                    </a:cubicBezTo>
                    <a:cubicBezTo>
                      <a:pt x="628" y="250"/>
                      <a:pt x="630" y="251"/>
                      <a:pt x="632" y="252"/>
                    </a:cubicBezTo>
                    <a:cubicBezTo>
                      <a:pt x="632" y="252"/>
                      <a:pt x="632" y="252"/>
                      <a:pt x="632" y="252"/>
                    </a:cubicBezTo>
                    <a:cubicBezTo>
                      <a:pt x="633" y="253"/>
                      <a:pt x="634" y="253"/>
                      <a:pt x="636" y="253"/>
                    </a:cubicBezTo>
                    <a:cubicBezTo>
                      <a:pt x="636" y="254"/>
                      <a:pt x="636" y="255"/>
                      <a:pt x="636" y="255"/>
                    </a:cubicBezTo>
                    <a:cubicBezTo>
                      <a:pt x="637" y="255"/>
                      <a:pt x="638" y="255"/>
                      <a:pt x="638" y="255"/>
                    </a:cubicBezTo>
                    <a:cubicBezTo>
                      <a:pt x="639" y="256"/>
                      <a:pt x="639" y="256"/>
                      <a:pt x="639" y="257"/>
                    </a:cubicBezTo>
                    <a:cubicBezTo>
                      <a:pt x="640" y="257"/>
                      <a:pt x="640" y="257"/>
                      <a:pt x="641" y="257"/>
                    </a:cubicBezTo>
                    <a:cubicBezTo>
                      <a:pt x="642" y="258"/>
                      <a:pt x="643" y="259"/>
                      <a:pt x="644" y="261"/>
                    </a:cubicBezTo>
                    <a:cubicBezTo>
                      <a:pt x="644" y="261"/>
                      <a:pt x="645" y="261"/>
                      <a:pt x="645" y="261"/>
                    </a:cubicBezTo>
                    <a:cubicBezTo>
                      <a:pt x="646" y="262"/>
                      <a:pt x="647" y="263"/>
                      <a:pt x="648" y="264"/>
                    </a:cubicBezTo>
                    <a:cubicBezTo>
                      <a:pt x="648" y="264"/>
                      <a:pt x="649" y="264"/>
                      <a:pt x="649" y="264"/>
                    </a:cubicBezTo>
                    <a:cubicBezTo>
                      <a:pt x="649" y="265"/>
                      <a:pt x="649" y="265"/>
                      <a:pt x="649" y="266"/>
                    </a:cubicBezTo>
                    <a:cubicBezTo>
                      <a:pt x="650" y="267"/>
                      <a:pt x="651" y="267"/>
                      <a:pt x="652" y="268"/>
                    </a:cubicBezTo>
                    <a:cubicBezTo>
                      <a:pt x="652" y="268"/>
                      <a:pt x="652" y="269"/>
                      <a:pt x="652" y="270"/>
                    </a:cubicBezTo>
                    <a:cubicBezTo>
                      <a:pt x="652" y="270"/>
                      <a:pt x="653" y="270"/>
                      <a:pt x="653" y="270"/>
                    </a:cubicBezTo>
                    <a:cubicBezTo>
                      <a:pt x="654" y="273"/>
                      <a:pt x="654" y="276"/>
                      <a:pt x="654" y="279"/>
                    </a:cubicBezTo>
                    <a:cubicBezTo>
                      <a:pt x="654" y="279"/>
                      <a:pt x="654" y="279"/>
                      <a:pt x="653" y="279"/>
                    </a:cubicBezTo>
                    <a:cubicBezTo>
                      <a:pt x="653" y="281"/>
                      <a:pt x="653" y="282"/>
                      <a:pt x="653" y="283"/>
                    </a:cubicBezTo>
                    <a:cubicBezTo>
                      <a:pt x="653" y="283"/>
                      <a:pt x="653" y="283"/>
                      <a:pt x="653" y="283"/>
                    </a:cubicBezTo>
                    <a:cubicBezTo>
                      <a:pt x="653" y="284"/>
                      <a:pt x="653" y="284"/>
                      <a:pt x="653" y="285"/>
                    </a:cubicBezTo>
                    <a:cubicBezTo>
                      <a:pt x="652" y="285"/>
                      <a:pt x="652" y="285"/>
                      <a:pt x="652" y="285"/>
                    </a:cubicBezTo>
                    <a:cubicBezTo>
                      <a:pt x="652" y="285"/>
                      <a:pt x="652" y="286"/>
                      <a:pt x="652" y="287"/>
                    </a:cubicBezTo>
                    <a:cubicBezTo>
                      <a:pt x="650" y="289"/>
                      <a:pt x="649" y="291"/>
                      <a:pt x="647" y="293"/>
                    </a:cubicBezTo>
                    <a:cubicBezTo>
                      <a:pt x="646" y="293"/>
                      <a:pt x="645" y="294"/>
                      <a:pt x="645" y="295"/>
                    </a:cubicBezTo>
                    <a:cubicBezTo>
                      <a:pt x="645" y="295"/>
                      <a:pt x="645" y="296"/>
                      <a:pt x="645" y="296"/>
                    </a:cubicBezTo>
                    <a:cubicBezTo>
                      <a:pt x="642" y="299"/>
                      <a:pt x="639" y="301"/>
                      <a:pt x="636" y="304"/>
                    </a:cubicBezTo>
                    <a:cubicBezTo>
                      <a:pt x="636" y="305"/>
                      <a:pt x="635" y="306"/>
                      <a:pt x="634" y="307"/>
                    </a:cubicBezTo>
                    <a:cubicBezTo>
                      <a:pt x="633" y="307"/>
                      <a:pt x="633" y="307"/>
                      <a:pt x="632" y="307"/>
                    </a:cubicBezTo>
                    <a:cubicBezTo>
                      <a:pt x="630" y="310"/>
                      <a:pt x="628" y="312"/>
                      <a:pt x="626" y="314"/>
                    </a:cubicBezTo>
                    <a:cubicBezTo>
                      <a:pt x="625" y="314"/>
                      <a:pt x="625" y="314"/>
                      <a:pt x="624" y="314"/>
                    </a:cubicBezTo>
                    <a:cubicBezTo>
                      <a:pt x="623" y="316"/>
                      <a:pt x="622" y="317"/>
                      <a:pt x="620" y="319"/>
                    </a:cubicBezTo>
                    <a:cubicBezTo>
                      <a:pt x="619" y="320"/>
                      <a:pt x="617" y="322"/>
                      <a:pt x="615" y="323"/>
                    </a:cubicBezTo>
                    <a:cubicBezTo>
                      <a:pt x="607" y="334"/>
                      <a:pt x="602" y="348"/>
                      <a:pt x="601" y="365"/>
                    </a:cubicBezTo>
                    <a:cubicBezTo>
                      <a:pt x="600" y="366"/>
                      <a:pt x="599" y="367"/>
                      <a:pt x="598" y="368"/>
                    </a:cubicBezTo>
                    <a:cubicBezTo>
                      <a:pt x="585" y="368"/>
                      <a:pt x="572" y="367"/>
                      <a:pt x="559" y="366"/>
                    </a:cubicBezTo>
                    <a:cubicBezTo>
                      <a:pt x="559" y="368"/>
                      <a:pt x="559" y="369"/>
                      <a:pt x="558" y="371"/>
                    </a:cubicBezTo>
                    <a:cubicBezTo>
                      <a:pt x="559" y="371"/>
                      <a:pt x="560" y="372"/>
                      <a:pt x="561" y="373"/>
                    </a:cubicBezTo>
                    <a:cubicBezTo>
                      <a:pt x="561" y="373"/>
                      <a:pt x="561" y="374"/>
                      <a:pt x="561" y="374"/>
                    </a:cubicBezTo>
                    <a:cubicBezTo>
                      <a:pt x="562" y="375"/>
                      <a:pt x="562" y="375"/>
                      <a:pt x="563" y="375"/>
                    </a:cubicBezTo>
                    <a:cubicBezTo>
                      <a:pt x="565" y="378"/>
                      <a:pt x="567" y="381"/>
                      <a:pt x="567" y="386"/>
                    </a:cubicBezTo>
                    <a:cubicBezTo>
                      <a:pt x="566" y="387"/>
                      <a:pt x="564" y="389"/>
                      <a:pt x="563" y="390"/>
                    </a:cubicBezTo>
                    <a:cubicBezTo>
                      <a:pt x="563" y="390"/>
                      <a:pt x="563" y="390"/>
                      <a:pt x="563" y="391"/>
                    </a:cubicBezTo>
                    <a:cubicBezTo>
                      <a:pt x="562" y="391"/>
                      <a:pt x="562" y="391"/>
                      <a:pt x="561" y="391"/>
                    </a:cubicBezTo>
                    <a:cubicBezTo>
                      <a:pt x="561" y="391"/>
                      <a:pt x="561" y="392"/>
                      <a:pt x="560" y="392"/>
                    </a:cubicBezTo>
                    <a:cubicBezTo>
                      <a:pt x="559" y="393"/>
                      <a:pt x="558" y="393"/>
                      <a:pt x="558" y="393"/>
                    </a:cubicBezTo>
                    <a:cubicBezTo>
                      <a:pt x="558" y="394"/>
                      <a:pt x="558" y="394"/>
                      <a:pt x="558" y="394"/>
                    </a:cubicBezTo>
                    <a:cubicBezTo>
                      <a:pt x="557" y="394"/>
                      <a:pt x="556" y="394"/>
                      <a:pt x="556" y="394"/>
                    </a:cubicBezTo>
                    <a:cubicBezTo>
                      <a:pt x="555" y="395"/>
                      <a:pt x="555" y="395"/>
                      <a:pt x="555" y="396"/>
                    </a:cubicBezTo>
                    <a:cubicBezTo>
                      <a:pt x="554" y="396"/>
                      <a:pt x="554" y="396"/>
                      <a:pt x="553" y="396"/>
                    </a:cubicBezTo>
                    <a:cubicBezTo>
                      <a:pt x="552" y="397"/>
                      <a:pt x="551" y="398"/>
                      <a:pt x="550" y="400"/>
                    </a:cubicBezTo>
                    <a:cubicBezTo>
                      <a:pt x="548" y="402"/>
                      <a:pt x="545" y="404"/>
                      <a:pt x="542" y="407"/>
                    </a:cubicBezTo>
                    <a:cubicBezTo>
                      <a:pt x="542" y="407"/>
                      <a:pt x="542" y="408"/>
                      <a:pt x="542" y="409"/>
                    </a:cubicBezTo>
                    <a:cubicBezTo>
                      <a:pt x="541" y="409"/>
                      <a:pt x="540" y="410"/>
                      <a:pt x="540" y="410"/>
                    </a:cubicBezTo>
                    <a:cubicBezTo>
                      <a:pt x="539" y="412"/>
                      <a:pt x="539" y="413"/>
                      <a:pt x="539" y="414"/>
                    </a:cubicBezTo>
                    <a:cubicBezTo>
                      <a:pt x="538" y="414"/>
                      <a:pt x="538" y="415"/>
                      <a:pt x="537" y="415"/>
                    </a:cubicBezTo>
                    <a:cubicBezTo>
                      <a:pt x="537" y="415"/>
                      <a:pt x="537" y="416"/>
                      <a:pt x="537" y="417"/>
                    </a:cubicBezTo>
                    <a:cubicBezTo>
                      <a:pt x="537" y="417"/>
                      <a:pt x="536" y="417"/>
                      <a:pt x="536" y="417"/>
                    </a:cubicBezTo>
                    <a:cubicBezTo>
                      <a:pt x="536" y="417"/>
                      <a:pt x="536" y="418"/>
                      <a:pt x="536" y="418"/>
                    </a:cubicBezTo>
                    <a:cubicBezTo>
                      <a:pt x="536" y="418"/>
                      <a:pt x="535" y="418"/>
                      <a:pt x="535" y="418"/>
                    </a:cubicBezTo>
                    <a:cubicBezTo>
                      <a:pt x="535" y="419"/>
                      <a:pt x="535" y="420"/>
                      <a:pt x="535" y="421"/>
                    </a:cubicBezTo>
                    <a:cubicBezTo>
                      <a:pt x="535" y="421"/>
                      <a:pt x="535" y="421"/>
                      <a:pt x="534" y="421"/>
                    </a:cubicBezTo>
                    <a:cubicBezTo>
                      <a:pt x="534" y="422"/>
                      <a:pt x="534" y="422"/>
                      <a:pt x="534" y="423"/>
                    </a:cubicBezTo>
                    <a:cubicBezTo>
                      <a:pt x="534" y="423"/>
                      <a:pt x="534" y="423"/>
                      <a:pt x="533" y="423"/>
                    </a:cubicBezTo>
                    <a:cubicBezTo>
                      <a:pt x="533" y="424"/>
                      <a:pt x="533" y="425"/>
                      <a:pt x="533" y="426"/>
                    </a:cubicBezTo>
                    <a:cubicBezTo>
                      <a:pt x="533" y="426"/>
                      <a:pt x="533" y="426"/>
                      <a:pt x="532" y="426"/>
                    </a:cubicBezTo>
                    <a:cubicBezTo>
                      <a:pt x="531" y="431"/>
                      <a:pt x="533" y="434"/>
                      <a:pt x="531" y="437"/>
                    </a:cubicBezTo>
                    <a:cubicBezTo>
                      <a:pt x="530" y="438"/>
                      <a:pt x="529" y="438"/>
                      <a:pt x="529" y="438"/>
                    </a:cubicBezTo>
                    <a:cubicBezTo>
                      <a:pt x="529" y="439"/>
                      <a:pt x="529" y="439"/>
                      <a:pt x="529" y="440"/>
                    </a:cubicBezTo>
                    <a:cubicBezTo>
                      <a:pt x="528" y="440"/>
                      <a:pt x="528" y="441"/>
                      <a:pt x="527" y="441"/>
                    </a:cubicBezTo>
                    <a:cubicBezTo>
                      <a:pt x="527" y="441"/>
                      <a:pt x="527" y="442"/>
                      <a:pt x="527" y="443"/>
                    </a:cubicBezTo>
                    <a:cubicBezTo>
                      <a:pt x="526" y="443"/>
                      <a:pt x="525" y="444"/>
                      <a:pt x="524" y="444"/>
                    </a:cubicBezTo>
                    <a:cubicBezTo>
                      <a:pt x="524" y="445"/>
                      <a:pt x="524" y="446"/>
                      <a:pt x="524" y="446"/>
                    </a:cubicBezTo>
                    <a:cubicBezTo>
                      <a:pt x="523" y="447"/>
                      <a:pt x="522" y="448"/>
                      <a:pt x="521" y="449"/>
                    </a:cubicBezTo>
                    <a:cubicBezTo>
                      <a:pt x="521" y="449"/>
                      <a:pt x="521" y="450"/>
                      <a:pt x="521" y="451"/>
                    </a:cubicBezTo>
                    <a:cubicBezTo>
                      <a:pt x="520" y="451"/>
                      <a:pt x="519" y="452"/>
                      <a:pt x="518" y="452"/>
                    </a:cubicBezTo>
                    <a:cubicBezTo>
                      <a:pt x="516" y="455"/>
                      <a:pt x="515" y="458"/>
                      <a:pt x="514" y="461"/>
                    </a:cubicBezTo>
                    <a:cubicBezTo>
                      <a:pt x="517" y="463"/>
                      <a:pt x="516" y="463"/>
                      <a:pt x="521" y="463"/>
                    </a:cubicBezTo>
                    <a:cubicBezTo>
                      <a:pt x="523" y="465"/>
                      <a:pt x="528" y="463"/>
                      <a:pt x="532" y="464"/>
                    </a:cubicBezTo>
                    <a:cubicBezTo>
                      <a:pt x="532" y="464"/>
                      <a:pt x="532" y="465"/>
                      <a:pt x="532" y="465"/>
                    </a:cubicBezTo>
                    <a:cubicBezTo>
                      <a:pt x="537" y="467"/>
                      <a:pt x="539" y="466"/>
                      <a:pt x="539" y="473"/>
                    </a:cubicBezTo>
                    <a:cubicBezTo>
                      <a:pt x="537" y="475"/>
                      <a:pt x="538" y="475"/>
                      <a:pt x="537" y="477"/>
                    </a:cubicBezTo>
                    <a:cubicBezTo>
                      <a:pt x="536" y="477"/>
                      <a:pt x="535" y="478"/>
                      <a:pt x="534" y="478"/>
                    </a:cubicBezTo>
                    <a:cubicBezTo>
                      <a:pt x="534" y="479"/>
                      <a:pt x="534" y="480"/>
                      <a:pt x="534" y="480"/>
                    </a:cubicBezTo>
                    <a:cubicBezTo>
                      <a:pt x="533" y="481"/>
                      <a:pt x="532" y="481"/>
                      <a:pt x="532" y="482"/>
                    </a:cubicBezTo>
                    <a:cubicBezTo>
                      <a:pt x="532" y="482"/>
                      <a:pt x="532" y="483"/>
                      <a:pt x="532" y="483"/>
                    </a:cubicBezTo>
                    <a:cubicBezTo>
                      <a:pt x="531" y="483"/>
                      <a:pt x="530" y="483"/>
                      <a:pt x="530" y="483"/>
                    </a:cubicBezTo>
                    <a:cubicBezTo>
                      <a:pt x="529" y="484"/>
                      <a:pt x="529" y="485"/>
                      <a:pt x="528" y="486"/>
                    </a:cubicBezTo>
                    <a:cubicBezTo>
                      <a:pt x="527" y="486"/>
                      <a:pt x="527" y="486"/>
                      <a:pt x="526" y="486"/>
                    </a:cubicBezTo>
                    <a:cubicBezTo>
                      <a:pt x="526" y="486"/>
                      <a:pt x="526" y="487"/>
                      <a:pt x="525" y="487"/>
                    </a:cubicBezTo>
                    <a:cubicBezTo>
                      <a:pt x="524" y="488"/>
                      <a:pt x="523" y="488"/>
                      <a:pt x="523" y="488"/>
                    </a:cubicBezTo>
                    <a:cubicBezTo>
                      <a:pt x="523" y="489"/>
                      <a:pt x="523" y="489"/>
                      <a:pt x="523" y="489"/>
                    </a:cubicBezTo>
                    <a:cubicBezTo>
                      <a:pt x="521" y="490"/>
                      <a:pt x="520" y="490"/>
                      <a:pt x="519" y="490"/>
                    </a:cubicBezTo>
                    <a:cubicBezTo>
                      <a:pt x="519" y="491"/>
                      <a:pt x="518" y="491"/>
                      <a:pt x="518" y="492"/>
                    </a:cubicBezTo>
                    <a:cubicBezTo>
                      <a:pt x="517" y="492"/>
                      <a:pt x="516" y="493"/>
                      <a:pt x="514" y="493"/>
                    </a:cubicBezTo>
                    <a:cubicBezTo>
                      <a:pt x="514" y="493"/>
                      <a:pt x="514" y="494"/>
                      <a:pt x="514" y="495"/>
                    </a:cubicBezTo>
                    <a:cubicBezTo>
                      <a:pt x="512" y="495"/>
                      <a:pt x="510" y="496"/>
                      <a:pt x="508" y="496"/>
                    </a:cubicBezTo>
                    <a:cubicBezTo>
                      <a:pt x="508" y="497"/>
                      <a:pt x="508" y="498"/>
                      <a:pt x="507" y="498"/>
                    </a:cubicBezTo>
                    <a:cubicBezTo>
                      <a:pt x="506" y="499"/>
                      <a:pt x="505" y="499"/>
                      <a:pt x="504" y="499"/>
                    </a:cubicBezTo>
                    <a:cubicBezTo>
                      <a:pt x="503" y="500"/>
                      <a:pt x="503" y="500"/>
                      <a:pt x="503" y="501"/>
                    </a:cubicBezTo>
                    <a:cubicBezTo>
                      <a:pt x="502" y="501"/>
                      <a:pt x="500" y="502"/>
                      <a:pt x="499" y="502"/>
                    </a:cubicBezTo>
                    <a:cubicBezTo>
                      <a:pt x="499" y="502"/>
                      <a:pt x="499" y="503"/>
                      <a:pt x="498" y="504"/>
                    </a:cubicBezTo>
                    <a:cubicBezTo>
                      <a:pt x="494" y="507"/>
                      <a:pt x="489" y="508"/>
                      <a:pt x="488" y="515"/>
                    </a:cubicBezTo>
                    <a:cubicBezTo>
                      <a:pt x="490" y="516"/>
                      <a:pt x="490" y="517"/>
                      <a:pt x="492" y="517"/>
                    </a:cubicBezTo>
                    <a:cubicBezTo>
                      <a:pt x="492" y="517"/>
                      <a:pt x="492" y="518"/>
                      <a:pt x="492" y="518"/>
                    </a:cubicBezTo>
                    <a:cubicBezTo>
                      <a:pt x="494" y="518"/>
                      <a:pt x="496" y="518"/>
                      <a:pt x="497" y="518"/>
                    </a:cubicBezTo>
                    <a:cubicBezTo>
                      <a:pt x="497" y="518"/>
                      <a:pt x="497" y="517"/>
                      <a:pt x="497" y="517"/>
                    </a:cubicBezTo>
                    <a:cubicBezTo>
                      <a:pt x="499" y="517"/>
                      <a:pt x="500" y="517"/>
                      <a:pt x="502" y="517"/>
                    </a:cubicBezTo>
                    <a:cubicBezTo>
                      <a:pt x="502" y="517"/>
                      <a:pt x="502" y="516"/>
                      <a:pt x="502" y="516"/>
                    </a:cubicBezTo>
                    <a:cubicBezTo>
                      <a:pt x="503" y="516"/>
                      <a:pt x="504" y="516"/>
                      <a:pt x="505" y="516"/>
                    </a:cubicBezTo>
                    <a:cubicBezTo>
                      <a:pt x="505" y="516"/>
                      <a:pt x="505" y="516"/>
                      <a:pt x="505" y="515"/>
                    </a:cubicBezTo>
                    <a:cubicBezTo>
                      <a:pt x="509" y="515"/>
                      <a:pt x="513" y="515"/>
                      <a:pt x="517" y="514"/>
                    </a:cubicBezTo>
                    <a:cubicBezTo>
                      <a:pt x="518" y="517"/>
                      <a:pt x="519" y="516"/>
                      <a:pt x="519" y="520"/>
                    </a:cubicBezTo>
                    <a:cubicBezTo>
                      <a:pt x="520" y="521"/>
                      <a:pt x="520" y="527"/>
                      <a:pt x="520" y="530"/>
                    </a:cubicBezTo>
                    <a:cubicBezTo>
                      <a:pt x="519" y="536"/>
                      <a:pt x="519" y="544"/>
                      <a:pt x="519" y="552"/>
                    </a:cubicBezTo>
                    <a:cubicBezTo>
                      <a:pt x="519" y="563"/>
                      <a:pt x="519" y="574"/>
                      <a:pt x="522" y="583"/>
                    </a:cubicBezTo>
                    <a:cubicBezTo>
                      <a:pt x="522" y="584"/>
                      <a:pt x="522" y="586"/>
                      <a:pt x="522" y="587"/>
                    </a:cubicBezTo>
                    <a:cubicBezTo>
                      <a:pt x="522" y="587"/>
                      <a:pt x="522" y="587"/>
                      <a:pt x="523" y="587"/>
                    </a:cubicBezTo>
                    <a:cubicBezTo>
                      <a:pt x="523" y="589"/>
                      <a:pt x="523" y="590"/>
                      <a:pt x="523" y="591"/>
                    </a:cubicBezTo>
                    <a:cubicBezTo>
                      <a:pt x="524" y="592"/>
                      <a:pt x="525" y="592"/>
                      <a:pt x="525" y="592"/>
                    </a:cubicBezTo>
                    <a:cubicBezTo>
                      <a:pt x="525" y="593"/>
                      <a:pt x="525" y="594"/>
                      <a:pt x="525" y="594"/>
                    </a:cubicBezTo>
                    <a:cubicBezTo>
                      <a:pt x="526" y="594"/>
                      <a:pt x="526" y="595"/>
                      <a:pt x="527" y="595"/>
                    </a:cubicBezTo>
                    <a:cubicBezTo>
                      <a:pt x="527" y="596"/>
                      <a:pt x="528" y="597"/>
                      <a:pt x="528" y="599"/>
                    </a:cubicBezTo>
                    <a:cubicBezTo>
                      <a:pt x="528" y="599"/>
                      <a:pt x="529" y="599"/>
                      <a:pt x="529" y="599"/>
                    </a:cubicBezTo>
                    <a:cubicBezTo>
                      <a:pt x="529" y="600"/>
                      <a:pt x="529" y="601"/>
                      <a:pt x="529" y="602"/>
                    </a:cubicBezTo>
                    <a:cubicBezTo>
                      <a:pt x="531" y="608"/>
                      <a:pt x="529" y="613"/>
                      <a:pt x="528" y="618"/>
                    </a:cubicBezTo>
                    <a:cubicBezTo>
                      <a:pt x="524" y="621"/>
                      <a:pt x="525" y="622"/>
                      <a:pt x="518" y="622"/>
                    </a:cubicBezTo>
                    <a:cubicBezTo>
                      <a:pt x="518" y="622"/>
                      <a:pt x="518" y="621"/>
                      <a:pt x="518" y="621"/>
                    </a:cubicBezTo>
                    <a:cubicBezTo>
                      <a:pt x="517" y="621"/>
                      <a:pt x="515" y="620"/>
                      <a:pt x="514" y="620"/>
                    </a:cubicBezTo>
                    <a:cubicBezTo>
                      <a:pt x="513" y="620"/>
                      <a:pt x="513" y="619"/>
                      <a:pt x="513" y="618"/>
                    </a:cubicBezTo>
                    <a:cubicBezTo>
                      <a:pt x="512" y="618"/>
                      <a:pt x="511" y="618"/>
                      <a:pt x="511" y="618"/>
                    </a:cubicBezTo>
                    <a:cubicBezTo>
                      <a:pt x="511" y="618"/>
                      <a:pt x="510" y="617"/>
                      <a:pt x="510" y="617"/>
                    </a:cubicBezTo>
                    <a:cubicBezTo>
                      <a:pt x="509" y="616"/>
                      <a:pt x="508" y="616"/>
                      <a:pt x="506" y="616"/>
                    </a:cubicBezTo>
                    <a:cubicBezTo>
                      <a:pt x="506" y="615"/>
                      <a:pt x="506" y="615"/>
                      <a:pt x="506" y="614"/>
                    </a:cubicBezTo>
                    <a:cubicBezTo>
                      <a:pt x="505" y="614"/>
                      <a:pt x="504" y="614"/>
                      <a:pt x="504" y="614"/>
                    </a:cubicBezTo>
                    <a:cubicBezTo>
                      <a:pt x="499" y="611"/>
                      <a:pt x="496" y="610"/>
                      <a:pt x="488" y="609"/>
                    </a:cubicBezTo>
                    <a:cubicBezTo>
                      <a:pt x="488" y="611"/>
                      <a:pt x="488" y="612"/>
                      <a:pt x="488" y="614"/>
                    </a:cubicBezTo>
                    <a:cubicBezTo>
                      <a:pt x="489" y="615"/>
                      <a:pt x="488" y="616"/>
                      <a:pt x="489" y="618"/>
                    </a:cubicBezTo>
                    <a:cubicBezTo>
                      <a:pt x="490" y="618"/>
                      <a:pt x="491" y="618"/>
                      <a:pt x="491" y="618"/>
                    </a:cubicBezTo>
                    <a:cubicBezTo>
                      <a:pt x="491" y="620"/>
                      <a:pt x="492" y="621"/>
                      <a:pt x="492" y="622"/>
                    </a:cubicBezTo>
                    <a:cubicBezTo>
                      <a:pt x="492" y="622"/>
                      <a:pt x="493" y="622"/>
                      <a:pt x="493" y="622"/>
                    </a:cubicBezTo>
                    <a:cubicBezTo>
                      <a:pt x="494" y="624"/>
                      <a:pt x="494" y="626"/>
                      <a:pt x="495" y="627"/>
                    </a:cubicBezTo>
                    <a:cubicBezTo>
                      <a:pt x="495" y="627"/>
                      <a:pt x="495" y="627"/>
                      <a:pt x="496" y="627"/>
                    </a:cubicBezTo>
                    <a:cubicBezTo>
                      <a:pt x="496" y="630"/>
                      <a:pt x="497" y="633"/>
                      <a:pt x="497" y="635"/>
                    </a:cubicBezTo>
                    <a:cubicBezTo>
                      <a:pt x="498" y="637"/>
                      <a:pt x="500" y="643"/>
                      <a:pt x="499" y="646"/>
                    </a:cubicBezTo>
                    <a:cubicBezTo>
                      <a:pt x="499" y="646"/>
                      <a:pt x="499" y="646"/>
                      <a:pt x="498" y="646"/>
                    </a:cubicBezTo>
                    <a:cubicBezTo>
                      <a:pt x="498" y="648"/>
                      <a:pt x="498" y="649"/>
                      <a:pt x="497" y="651"/>
                    </a:cubicBezTo>
                    <a:cubicBezTo>
                      <a:pt x="497" y="651"/>
                      <a:pt x="497" y="651"/>
                      <a:pt x="497" y="651"/>
                    </a:cubicBezTo>
                    <a:cubicBezTo>
                      <a:pt x="495" y="653"/>
                      <a:pt x="493" y="654"/>
                      <a:pt x="493" y="658"/>
                    </a:cubicBezTo>
                    <a:cubicBezTo>
                      <a:pt x="496" y="659"/>
                      <a:pt x="497" y="660"/>
                      <a:pt x="502" y="661"/>
                    </a:cubicBezTo>
                    <a:cubicBezTo>
                      <a:pt x="502" y="660"/>
                      <a:pt x="502" y="660"/>
                      <a:pt x="502" y="660"/>
                    </a:cubicBezTo>
                    <a:cubicBezTo>
                      <a:pt x="503" y="659"/>
                      <a:pt x="505" y="659"/>
                      <a:pt x="506" y="659"/>
                    </a:cubicBezTo>
                    <a:cubicBezTo>
                      <a:pt x="507" y="658"/>
                      <a:pt x="507" y="658"/>
                      <a:pt x="507" y="657"/>
                    </a:cubicBezTo>
                    <a:cubicBezTo>
                      <a:pt x="508" y="656"/>
                      <a:pt x="509" y="656"/>
                      <a:pt x="510" y="655"/>
                    </a:cubicBezTo>
                    <a:cubicBezTo>
                      <a:pt x="513" y="651"/>
                      <a:pt x="514" y="648"/>
                      <a:pt x="521" y="648"/>
                    </a:cubicBezTo>
                    <a:cubicBezTo>
                      <a:pt x="521" y="649"/>
                      <a:pt x="522" y="651"/>
                      <a:pt x="523" y="652"/>
                    </a:cubicBezTo>
                    <a:cubicBezTo>
                      <a:pt x="524" y="664"/>
                      <a:pt x="521" y="667"/>
                      <a:pt x="516" y="674"/>
                    </a:cubicBezTo>
                    <a:cubicBezTo>
                      <a:pt x="516" y="675"/>
                      <a:pt x="516" y="675"/>
                      <a:pt x="516" y="676"/>
                    </a:cubicBezTo>
                    <a:cubicBezTo>
                      <a:pt x="516" y="676"/>
                      <a:pt x="515" y="676"/>
                      <a:pt x="514" y="677"/>
                    </a:cubicBezTo>
                    <a:cubicBezTo>
                      <a:pt x="514" y="677"/>
                      <a:pt x="514" y="678"/>
                      <a:pt x="514" y="678"/>
                    </a:cubicBezTo>
                    <a:cubicBezTo>
                      <a:pt x="514" y="679"/>
                      <a:pt x="513" y="679"/>
                      <a:pt x="513" y="679"/>
                    </a:cubicBezTo>
                    <a:cubicBezTo>
                      <a:pt x="513" y="680"/>
                      <a:pt x="513" y="681"/>
                      <a:pt x="513" y="681"/>
                    </a:cubicBezTo>
                    <a:cubicBezTo>
                      <a:pt x="512" y="682"/>
                      <a:pt x="511" y="682"/>
                      <a:pt x="510" y="683"/>
                    </a:cubicBezTo>
                    <a:cubicBezTo>
                      <a:pt x="510" y="684"/>
                      <a:pt x="510" y="684"/>
                      <a:pt x="510" y="685"/>
                    </a:cubicBezTo>
                    <a:cubicBezTo>
                      <a:pt x="509" y="685"/>
                      <a:pt x="509" y="685"/>
                      <a:pt x="508" y="686"/>
                    </a:cubicBezTo>
                    <a:cubicBezTo>
                      <a:pt x="508" y="686"/>
                      <a:pt x="508" y="687"/>
                      <a:pt x="508" y="687"/>
                    </a:cubicBezTo>
                    <a:cubicBezTo>
                      <a:pt x="507" y="688"/>
                      <a:pt x="506" y="689"/>
                      <a:pt x="506" y="689"/>
                    </a:cubicBezTo>
                    <a:cubicBezTo>
                      <a:pt x="504" y="691"/>
                      <a:pt x="503" y="693"/>
                      <a:pt x="503" y="696"/>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45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9" name="Freeform 8"/>
              <p:cNvSpPr/>
              <p:nvPr/>
            </p:nvSpPr>
            <p:spPr bwMode="auto">
              <a:xfrm>
                <a:off x="1960" y="2955"/>
                <a:ext cx="2473" cy="2660"/>
              </a:xfrm>
              <a:custGeom>
                <a:avLst/>
                <a:gdLst>
                  <a:gd name="T0" fmla="*/ 519 w 1232"/>
                  <a:gd name="T1" fmla="*/ 1311 h 1325"/>
                  <a:gd name="T2" fmla="*/ 483 w 1232"/>
                  <a:gd name="T3" fmla="*/ 1280 h 1325"/>
                  <a:gd name="T4" fmla="*/ 447 w 1232"/>
                  <a:gd name="T5" fmla="*/ 1250 h 1325"/>
                  <a:gd name="T6" fmla="*/ 426 w 1232"/>
                  <a:gd name="T7" fmla="*/ 1119 h 1325"/>
                  <a:gd name="T8" fmla="*/ 436 w 1232"/>
                  <a:gd name="T9" fmla="*/ 953 h 1325"/>
                  <a:gd name="T10" fmla="*/ 463 w 1232"/>
                  <a:gd name="T11" fmla="*/ 883 h 1325"/>
                  <a:gd name="T12" fmla="*/ 445 w 1232"/>
                  <a:gd name="T13" fmla="*/ 852 h 1325"/>
                  <a:gd name="T14" fmla="*/ 361 w 1232"/>
                  <a:gd name="T15" fmla="*/ 832 h 1325"/>
                  <a:gd name="T16" fmla="*/ 290 w 1232"/>
                  <a:gd name="T17" fmla="*/ 835 h 1325"/>
                  <a:gd name="T18" fmla="*/ 267 w 1232"/>
                  <a:gd name="T19" fmla="*/ 871 h 1325"/>
                  <a:gd name="T20" fmla="*/ 246 w 1232"/>
                  <a:gd name="T21" fmla="*/ 906 h 1325"/>
                  <a:gd name="T22" fmla="*/ 197 w 1232"/>
                  <a:gd name="T23" fmla="*/ 929 h 1325"/>
                  <a:gd name="T24" fmla="*/ 122 w 1232"/>
                  <a:gd name="T25" fmla="*/ 909 h 1325"/>
                  <a:gd name="T26" fmla="*/ 78 w 1232"/>
                  <a:gd name="T27" fmla="*/ 893 h 1325"/>
                  <a:gd name="T28" fmla="*/ 12 w 1232"/>
                  <a:gd name="T29" fmla="*/ 863 h 1325"/>
                  <a:gd name="T30" fmla="*/ 70 w 1232"/>
                  <a:gd name="T31" fmla="*/ 757 h 1325"/>
                  <a:gd name="T32" fmla="*/ 87 w 1232"/>
                  <a:gd name="T33" fmla="*/ 728 h 1325"/>
                  <a:gd name="T34" fmla="*/ 101 w 1232"/>
                  <a:gd name="T35" fmla="*/ 660 h 1325"/>
                  <a:gd name="T36" fmla="*/ 130 w 1232"/>
                  <a:gd name="T37" fmla="*/ 632 h 1325"/>
                  <a:gd name="T38" fmla="*/ 162 w 1232"/>
                  <a:gd name="T39" fmla="*/ 561 h 1325"/>
                  <a:gd name="T40" fmla="*/ 198 w 1232"/>
                  <a:gd name="T41" fmla="*/ 519 h 1325"/>
                  <a:gd name="T42" fmla="*/ 326 w 1232"/>
                  <a:gd name="T43" fmla="*/ 511 h 1325"/>
                  <a:gd name="T44" fmla="*/ 350 w 1232"/>
                  <a:gd name="T45" fmla="*/ 472 h 1325"/>
                  <a:gd name="T46" fmla="*/ 365 w 1232"/>
                  <a:gd name="T47" fmla="*/ 369 h 1325"/>
                  <a:gd name="T48" fmla="*/ 389 w 1232"/>
                  <a:gd name="T49" fmla="*/ 343 h 1325"/>
                  <a:gd name="T50" fmla="*/ 455 w 1232"/>
                  <a:gd name="T51" fmla="*/ 430 h 1325"/>
                  <a:gd name="T52" fmla="*/ 496 w 1232"/>
                  <a:gd name="T53" fmla="*/ 397 h 1325"/>
                  <a:gd name="T54" fmla="*/ 553 w 1232"/>
                  <a:gd name="T55" fmla="*/ 333 h 1325"/>
                  <a:gd name="T56" fmla="*/ 603 w 1232"/>
                  <a:gd name="T57" fmla="*/ 288 h 1325"/>
                  <a:gd name="T58" fmla="*/ 628 w 1232"/>
                  <a:gd name="T59" fmla="*/ 246 h 1325"/>
                  <a:gd name="T60" fmla="*/ 672 w 1232"/>
                  <a:gd name="T61" fmla="*/ 193 h 1325"/>
                  <a:gd name="T62" fmla="*/ 745 w 1232"/>
                  <a:gd name="T63" fmla="*/ 143 h 1325"/>
                  <a:gd name="T64" fmla="*/ 879 w 1232"/>
                  <a:gd name="T65" fmla="*/ 140 h 1325"/>
                  <a:gd name="T66" fmla="*/ 1074 w 1232"/>
                  <a:gd name="T67" fmla="*/ 135 h 1325"/>
                  <a:gd name="T68" fmla="*/ 1137 w 1232"/>
                  <a:gd name="T69" fmla="*/ 116 h 1325"/>
                  <a:gd name="T70" fmla="*/ 1158 w 1232"/>
                  <a:gd name="T71" fmla="*/ 76 h 1325"/>
                  <a:gd name="T72" fmla="*/ 1177 w 1232"/>
                  <a:gd name="T73" fmla="*/ 18 h 1325"/>
                  <a:gd name="T74" fmla="*/ 1186 w 1232"/>
                  <a:gd name="T75" fmla="*/ 93 h 1325"/>
                  <a:gd name="T76" fmla="*/ 1224 w 1232"/>
                  <a:gd name="T77" fmla="*/ 159 h 1325"/>
                  <a:gd name="T78" fmla="*/ 1175 w 1232"/>
                  <a:gd name="T79" fmla="*/ 214 h 1325"/>
                  <a:gd name="T80" fmla="*/ 1121 w 1232"/>
                  <a:gd name="T81" fmla="*/ 300 h 1325"/>
                  <a:gd name="T82" fmla="*/ 1050 w 1232"/>
                  <a:gd name="T83" fmla="*/ 284 h 1325"/>
                  <a:gd name="T84" fmla="*/ 1032 w 1232"/>
                  <a:gd name="T85" fmla="*/ 330 h 1325"/>
                  <a:gd name="T86" fmla="*/ 1020 w 1232"/>
                  <a:gd name="T87" fmla="*/ 354 h 1325"/>
                  <a:gd name="T88" fmla="*/ 989 w 1232"/>
                  <a:gd name="T89" fmla="*/ 403 h 1325"/>
                  <a:gd name="T90" fmla="*/ 945 w 1232"/>
                  <a:gd name="T91" fmla="*/ 436 h 1325"/>
                  <a:gd name="T92" fmla="*/ 920 w 1232"/>
                  <a:gd name="T93" fmla="*/ 446 h 1325"/>
                  <a:gd name="T94" fmla="*/ 851 w 1232"/>
                  <a:gd name="T95" fmla="*/ 489 h 1325"/>
                  <a:gd name="T96" fmla="*/ 826 w 1232"/>
                  <a:gd name="T97" fmla="*/ 590 h 1325"/>
                  <a:gd name="T98" fmla="*/ 856 w 1232"/>
                  <a:gd name="T99" fmla="*/ 653 h 1325"/>
                  <a:gd name="T100" fmla="*/ 841 w 1232"/>
                  <a:gd name="T101" fmla="*/ 695 h 1325"/>
                  <a:gd name="T102" fmla="*/ 818 w 1232"/>
                  <a:gd name="T103" fmla="*/ 742 h 1325"/>
                  <a:gd name="T104" fmla="*/ 784 w 1232"/>
                  <a:gd name="T105" fmla="*/ 774 h 1325"/>
                  <a:gd name="T106" fmla="*/ 758 w 1232"/>
                  <a:gd name="T107" fmla="*/ 853 h 1325"/>
                  <a:gd name="T108" fmla="*/ 775 w 1232"/>
                  <a:gd name="T109" fmla="*/ 886 h 1325"/>
                  <a:gd name="T110" fmla="*/ 771 w 1232"/>
                  <a:gd name="T111" fmla="*/ 988 h 1325"/>
                  <a:gd name="T112" fmla="*/ 729 w 1232"/>
                  <a:gd name="T113" fmla="*/ 1053 h 1325"/>
                  <a:gd name="T114" fmla="*/ 699 w 1232"/>
                  <a:gd name="T115" fmla="*/ 1069 h 1325"/>
                  <a:gd name="T116" fmla="*/ 660 w 1232"/>
                  <a:gd name="T117" fmla="*/ 1097 h 1325"/>
                  <a:gd name="T118" fmla="*/ 633 w 1232"/>
                  <a:gd name="T119" fmla="*/ 1146 h 1325"/>
                  <a:gd name="T120" fmla="*/ 597 w 1232"/>
                  <a:gd name="T121" fmla="*/ 1177 h 1325"/>
                  <a:gd name="T122" fmla="*/ 567 w 1232"/>
                  <a:gd name="T123" fmla="*/ 1205 h 1325"/>
                  <a:gd name="T124" fmla="*/ 554 w 1232"/>
                  <a:gd name="T125" fmla="*/ 127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1325">
                    <a:moveTo>
                      <a:pt x="552" y="1295"/>
                    </a:moveTo>
                    <a:cubicBezTo>
                      <a:pt x="550" y="1296"/>
                      <a:pt x="550" y="1296"/>
                      <a:pt x="548" y="1297"/>
                    </a:cubicBezTo>
                    <a:cubicBezTo>
                      <a:pt x="548" y="1297"/>
                      <a:pt x="548" y="1298"/>
                      <a:pt x="548" y="1298"/>
                    </a:cubicBezTo>
                    <a:cubicBezTo>
                      <a:pt x="546" y="1299"/>
                      <a:pt x="545" y="1299"/>
                      <a:pt x="543" y="1300"/>
                    </a:cubicBezTo>
                    <a:cubicBezTo>
                      <a:pt x="543" y="1300"/>
                      <a:pt x="543" y="1300"/>
                      <a:pt x="543" y="1301"/>
                    </a:cubicBezTo>
                    <a:cubicBezTo>
                      <a:pt x="542" y="1301"/>
                      <a:pt x="541" y="1301"/>
                      <a:pt x="540" y="1301"/>
                    </a:cubicBezTo>
                    <a:cubicBezTo>
                      <a:pt x="540" y="1301"/>
                      <a:pt x="540" y="1301"/>
                      <a:pt x="540" y="1302"/>
                    </a:cubicBezTo>
                    <a:cubicBezTo>
                      <a:pt x="539" y="1302"/>
                      <a:pt x="538" y="1302"/>
                      <a:pt x="537" y="1302"/>
                    </a:cubicBezTo>
                    <a:cubicBezTo>
                      <a:pt x="537" y="1302"/>
                      <a:pt x="537" y="1302"/>
                      <a:pt x="537" y="1302"/>
                    </a:cubicBezTo>
                    <a:cubicBezTo>
                      <a:pt x="537" y="1302"/>
                      <a:pt x="536" y="1302"/>
                      <a:pt x="535" y="1302"/>
                    </a:cubicBezTo>
                    <a:cubicBezTo>
                      <a:pt x="535" y="1303"/>
                      <a:pt x="535" y="1303"/>
                      <a:pt x="535" y="1303"/>
                    </a:cubicBezTo>
                    <a:cubicBezTo>
                      <a:pt x="534" y="1303"/>
                      <a:pt x="533" y="1303"/>
                      <a:pt x="532" y="1303"/>
                    </a:cubicBezTo>
                    <a:cubicBezTo>
                      <a:pt x="532" y="1304"/>
                      <a:pt x="532" y="1304"/>
                      <a:pt x="532" y="1304"/>
                    </a:cubicBezTo>
                    <a:cubicBezTo>
                      <a:pt x="530" y="1305"/>
                      <a:pt x="528" y="1305"/>
                      <a:pt x="527" y="1306"/>
                    </a:cubicBezTo>
                    <a:cubicBezTo>
                      <a:pt x="527" y="1306"/>
                      <a:pt x="527" y="1307"/>
                      <a:pt x="527" y="1307"/>
                    </a:cubicBezTo>
                    <a:cubicBezTo>
                      <a:pt x="526" y="1307"/>
                      <a:pt x="525" y="1307"/>
                      <a:pt x="525" y="1307"/>
                    </a:cubicBezTo>
                    <a:cubicBezTo>
                      <a:pt x="525" y="1307"/>
                      <a:pt x="525" y="1308"/>
                      <a:pt x="525" y="1308"/>
                    </a:cubicBezTo>
                    <a:cubicBezTo>
                      <a:pt x="524" y="1308"/>
                      <a:pt x="524" y="1308"/>
                      <a:pt x="523" y="1308"/>
                    </a:cubicBezTo>
                    <a:cubicBezTo>
                      <a:pt x="523" y="1308"/>
                      <a:pt x="523" y="1308"/>
                      <a:pt x="523" y="1309"/>
                    </a:cubicBezTo>
                    <a:cubicBezTo>
                      <a:pt x="522" y="1309"/>
                      <a:pt x="522" y="1309"/>
                      <a:pt x="521" y="1309"/>
                    </a:cubicBezTo>
                    <a:cubicBezTo>
                      <a:pt x="521" y="1309"/>
                      <a:pt x="521" y="1309"/>
                      <a:pt x="521" y="1310"/>
                    </a:cubicBezTo>
                    <a:cubicBezTo>
                      <a:pt x="521" y="1310"/>
                      <a:pt x="520" y="1310"/>
                      <a:pt x="519" y="1310"/>
                    </a:cubicBezTo>
                    <a:cubicBezTo>
                      <a:pt x="519" y="1310"/>
                      <a:pt x="519" y="1310"/>
                      <a:pt x="519" y="1311"/>
                    </a:cubicBezTo>
                    <a:cubicBezTo>
                      <a:pt x="519" y="1311"/>
                      <a:pt x="518" y="1311"/>
                      <a:pt x="518" y="1311"/>
                    </a:cubicBezTo>
                    <a:cubicBezTo>
                      <a:pt x="518" y="1311"/>
                      <a:pt x="518" y="1311"/>
                      <a:pt x="518" y="1311"/>
                    </a:cubicBezTo>
                    <a:cubicBezTo>
                      <a:pt x="517" y="1311"/>
                      <a:pt x="516" y="1311"/>
                      <a:pt x="516" y="1311"/>
                    </a:cubicBezTo>
                    <a:cubicBezTo>
                      <a:pt x="516" y="1312"/>
                      <a:pt x="516" y="1312"/>
                      <a:pt x="516" y="1312"/>
                    </a:cubicBezTo>
                    <a:cubicBezTo>
                      <a:pt x="515" y="1312"/>
                      <a:pt x="515" y="1312"/>
                      <a:pt x="514" y="1312"/>
                    </a:cubicBezTo>
                    <a:cubicBezTo>
                      <a:pt x="514" y="1313"/>
                      <a:pt x="513" y="1313"/>
                      <a:pt x="513" y="1314"/>
                    </a:cubicBezTo>
                    <a:cubicBezTo>
                      <a:pt x="512" y="1314"/>
                      <a:pt x="511" y="1315"/>
                      <a:pt x="510" y="1315"/>
                    </a:cubicBezTo>
                    <a:cubicBezTo>
                      <a:pt x="509" y="1316"/>
                      <a:pt x="509" y="1316"/>
                      <a:pt x="509" y="1317"/>
                    </a:cubicBezTo>
                    <a:cubicBezTo>
                      <a:pt x="508" y="1317"/>
                      <a:pt x="507" y="1317"/>
                      <a:pt x="507" y="1317"/>
                    </a:cubicBezTo>
                    <a:cubicBezTo>
                      <a:pt x="507" y="1317"/>
                      <a:pt x="506" y="1318"/>
                      <a:pt x="506" y="1319"/>
                    </a:cubicBezTo>
                    <a:cubicBezTo>
                      <a:pt x="505" y="1319"/>
                      <a:pt x="504" y="1319"/>
                      <a:pt x="502" y="1319"/>
                    </a:cubicBezTo>
                    <a:cubicBezTo>
                      <a:pt x="502" y="1320"/>
                      <a:pt x="502" y="1321"/>
                      <a:pt x="502" y="1321"/>
                    </a:cubicBezTo>
                    <a:cubicBezTo>
                      <a:pt x="501" y="1321"/>
                      <a:pt x="500" y="1321"/>
                      <a:pt x="500" y="1321"/>
                    </a:cubicBezTo>
                    <a:cubicBezTo>
                      <a:pt x="500" y="1322"/>
                      <a:pt x="500" y="1322"/>
                      <a:pt x="500" y="1322"/>
                    </a:cubicBezTo>
                    <a:cubicBezTo>
                      <a:pt x="498" y="1324"/>
                      <a:pt x="497" y="1324"/>
                      <a:pt x="494" y="1325"/>
                    </a:cubicBezTo>
                    <a:cubicBezTo>
                      <a:pt x="491" y="1316"/>
                      <a:pt x="488" y="1308"/>
                      <a:pt x="485" y="1300"/>
                    </a:cubicBezTo>
                    <a:cubicBezTo>
                      <a:pt x="485" y="1298"/>
                      <a:pt x="485" y="1296"/>
                      <a:pt x="485" y="1294"/>
                    </a:cubicBezTo>
                    <a:cubicBezTo>
                      <a:pt x="485" y="1294"/>
                      <a:pt x="485" y="1294"/>
                      <a:pt x="484" y="1294"/>
                    </a:cubicBezTo>
                    <a:cubicBezTo>
                      <a:pt x="484" y="1292"/>
                      <a:pt x="484" y="1289"/>
                      <a:pt x="484" y="1286"/>
                    </a:cubicBezTo>
                    <a:cubicBezTo>
                      <a:pt x="484" y="1286"/>
                      <a:pt x="484" y="1286"/>
                      <a:pt x="484" y="1286"/>
                    </a:cubicBezTo>
                    <a:cubicBezTo>
                      <a:pt x="484" y="1285"/>
                      <a:pt x="484" y="1284"/>
                      <a:pt x="484" y="1283"/>
                    </a:cubicBezTo>
                    <a:cubicBezTo>
                      <a:pt x="483" y="1283"/>
                      <a:pt x="483" y="1283"/>
                      <a:pt x="483" y="1283"/>
                    </a:cubicBezTo>
                    <a:cubicBezTo>
                      <a:pt x="483" y="1282"/>
                      <a:pt x="483" y="1281"/>
                      <a:pt x="483" y="1280"/>
                    </a:cubicBezTo>
                    <a:cubicBezTo>
                      <a:pt x="482" y="1280"/>
                      <a:pt x="482" y="1280"/>
                      <a:pt x="482" y="1280"/>
                    </a:cubicBezTo>
                    <a:cubicBezTo>
                      <a:pt x="481" y="1279"/>
                      <a:pt x="481" y="1278"/>
                      <a:pt x="481" y="1276"/>
                    </a:cubicBezTo>
                    <a:cubicBezTo>
                      <a:pt x="481" y="1276"/>
                      <a:pt x="480" y="1276"/>
                      <a:pt x="480" y="1276"/>
                    </a:cubicBezTo>
                    <a:cubicBezTo>
                      <a:pt x="480" y="1276"/>
                      <a:pt x="480" y="1275"/>
                      <a:pt x="480" y="1275"/>
                    </a:cubicBezTo>
                    <a:cubicBezTo>
                      <a:pt x="479" y="1274"/>
                      <a:pt x="478" y="1273"/>
                      <a:pt x="477" y="1273"/>
                    </a:cubicBezTo>
                    <a:cubicBezTo>
                      <a:pt x="476" y="1271"/>
                      <a:pt x="474" y="1269"/>
                      <a:pt x="473" y="1267"/>
                    </a:cubicBezTo>
                    <a:cubicBezTo>
                      <a:pt x="472" y="1267"/>
                      <a:pt x="472" y="1267"/>
                      <a:pt x="471" y="1267"/>
                    </a:cubicBezTo>
                    <a:cubicBezTo>
                      <a:pt x="471" y="1267"/>
                      <a:pt x="470" y="1266"/>
                      <a:pt x="470" y="1266"/>
                    </a:cubicBezTo>
                    <a:cubicBezTo>
                      <a:pt x="468" y="1265"/>
                      <a:pt x="467" y="1264"/>
                      <a:pt x="465" y="1264"/>
                    </a:cubicBezTo>
                    <a:cubicBezTo>
                      <a:pt x="465" y="1264"/>
                      <a:pt x="465" y="1263"/>
                      <a:pt x="465" y="1263"/>
                    </a:cubicBezTo>
                    <a:cubicBezTo>
                      <a:pt x="464" y="1263"/>
                      <a:pt x="464" y="1263"/>
                      <a:pt x="463" y="1263"/>
                    </a:cubicBezTo>
                    <a:cubicBezTo>
                      <a:pt x="463" y="1263"/>
                      <a:pt x="463" y="1262"/>
                      <a:pt x="463" y="1262"/>
                    </a:cubicBezTo>
                    <a:cubicBezTo>
                      <a:pt x="462" y="1262"/>
                      <a:pt x="461" y="1262"/>
                      <a:pt x="460" y="1262"/>
                    </a:cubicBezTo>
                    <a:cubicBezTo>
                      <a:pt x="460" y="1262"/>
                      <a:pt x="460" y="1261"/>
                      <a:pt x="460" y="1261"/>
                    </a:cubicBezTo>
                    <a:cubicBezTo>
                      <a:pt x="460" y="1261"/>
                      <a:pt x="459" y="1261"/>
                      <a:pt x="458" y="1261"/>
                    </a:cubicBezTo>
                    <a:cubicBezTo>
                      <a:pt x="458" y="1261"/>
                      <a:pt x="458" y="1261"/>
                      <a:pt x="458" y="1260"/>
                    </a:cubicBezTo>
                    <a:cubicBezTo>
                      <a:pt x="458" y="1260"/>
                      <a:pt x="457" y="1260"/>
                      <a:pt x="457" y="1260"/>
                    </a:cubicBezTo>
                    <a:cubicBezTo>
                      <a:pt x="456" y="1259"/>
                      <a:pt x="455" y="1258"/>
                      <a:pt x="455" y="1258"/>
                    </a:cubicBezTo>
                    <a:cubicBezTo>
                      <a:pt x="454" y="1258"/>
                      <a:pt x="454" y="1258"/>
                      <a:pt x="453" y="1258"/>
                    </a:cubicBezTo>
                    <a:cubicBezTo>
                      <a:pt x="453" y="1257"/>
                      <a:pt x="453" y="1257"/>
                      <a:pt x="453" y="1257"/>
                    </a:cubicBezTo>
                    <a:cubicBezTo>
                      <a:pt x="452" y="1256"/>
                      <a:pt x="451" y="1255"/>
                      <a:pt x="450" y="1254"/>
                    </a:cubicBezTo>
                    <a:cubicBezTo>
                      <a:pt x="450" y="1253"/>
                      <a:pt x="450" y="1253"/>
                      <a:pt x="450" y="1252"/>
                    </a:cubicBezTo>
                    <a:cubicBezTo>
                      <a:pt x="449" y="1252"/>
                      <a:pt x="448" y="1251"/>
                      <a:pt x="447" y="1250"/>
                    </a:cubicBezTo>
                    <a:cubicBezTo>
                      <a:pt x="447" y="1250"/>
                      <a:pt x="447" y="1249"/>
                      <a:pt x="447" y="1249"/>
                    </a:cubicBezTo>
                    <a:cubicBezTo>
                      <a:pt x="446" y="1248"/>
                      <a:pt x="445" y="1247"/>
                      <a:pt x="444" y="1247"/>
                    </a:cubicBezTo>
                    <a:cubicBezTo>
                      <a:pt x="444" y="1246"/>
                      <a:pt x="444" y="1246"/>
                      <a:pt x="444" y="1245"/>
                    </a:cubicBezTo>
                    <a:cubicBezTo>
                      <a:pt x="443" y="1244"/>
                      <a:pt x="442" y="1244"/>
                      <a:pt x="441" y="1243"/>
                    </a:cubicBezTo>
                    <a:cubicBezTo>
                      <a:pt x="441" y="1243"/>
                      <a:pt x="441" y="1242"/>
                      <a:pt x="441" y="1241"/>
                    </a:cubicBezTo>
                    <a:cubicBezTo>
                      <a:pt x="441" y="1241"/>
                      <a:pt x="440" y="1241"/>
                      <a:pt x="440" y="1241"/>
                    </a:cubicBezTo>
                    <a:cubicBezTo>
                      <a:pt x="440" y="1240"/>
                      <a:pt x="440" y="1239"/>
                      <a:pt x="440" y="1239"/>
                    </a:cubicBezTo>
                    <a:cubicBezTo>
                      <a:pt x="438" y="1238"/>
                      <a:pt x="437" y="1237"/>
                      <a:pt x="436" y="1236"/>
                    </a:cubicBezTo>
                    <a:cubicBezTo>
                      <a:pt x="436" y="1235"/>
                      <a:pt x="435" y="1234"/>
                      <a:pt x="435" y="1233"/>
                    </a:cubicBezTo>
                    <a:cubicBezTo>
                      <a:pt x="433" y="1232"/>
                      <a:pt x="431" y="1230"/>
                      <a:pt x="429" y="1228"/>
                    </a:cubicBezTo>
                    <a:cubicBezTo>
                      <a:pt x="429" y="1227"/>
                      <a:pt x="428" y="1225"/>
                      <a:pt x="428" y="1224"/>
                    </a:cubicBezTo>
                    <a:cubicBezTo>
                      <a:pt x="428" y="1224"/>
                      <a:pt x="427" y="1224"/>
                      <a:pt x="427" y="1224"/>
                    </a:cubicBezTo>
                    <a:cubicBezTo>
                      <a:pt x="427" y="1222"/>
                      <a:pt x="427" y="1221"/>
                      <a:pt x="427" y="1220"/>
                    </a:cubicBezTo>
                    <a:cubicBezTo>
                      <a:pt x="427" y="1220"/>
                      <a:pt x="426" y="1220"/>
                      <a:pt x="426" y="1220"/>
                    </a:cubicBezTo>
                    <a:cubicBezTo>
                      <a:pt x="426" y="1219"/>
                      <a:pt x="426" y="1218"/>
                      <a:pt x="426" y="1216"/>
                    </a:cubicBezTo>
                    <a:cubicBezTo>
                      <a:pt x="426" y="1216"/>
                      <a:pt x="426" y="1216"/>
                      <a:pt x="425" y="1216"/>
                    </a:cubicBezTo>
                    <a:cubicBezTo>
                      <a:pt x="425" y="1214"/>
                      <a:pt x="425" y="1212"/>
                      <a:pt x="425" y="1209"/>
                    </a:cubicBezTo>
                    <a:cubicBezTo>
                      <a:pt x="423" y="1202"/>
                      <a:pt x="423" y="1176"/>
                      <a:pt x="425" y="1169"/>
                    </a:cubicBezTo>
                    <a:cubicBezTo>
                      <a:pt x="425" y="1163"/>
                      <a:pt x="425" y="1158"/>
                      <a:pt x="425" y="1153"/>
                    </a:cubicBezTo>
                    <a:cubicBezTo>
                      <a:pt x="427" y="1148"/>
                      <a:pt x="425" y="1141"/>
                      <a:pt x="426" y="1136"/>
                    </a:cubicBezTo>
                    <a:cubicBezTo>
                      <a:pt x="426" y="1136"/>
                      <a:pt x="427" y="1136"/>
                      <a:pt x="427" y="1136"/>
                    </a:cubicBezTo>
                    <a:cubicBezTo>
                      <a:pt x="427" y="1130"/>
                      <a:pt x="427" y="1125"/>
                      <a:pt x="427" y="1119"/>
                    </a:cubicBezTo>
                    <a:cubicBezTo>
                      <a:pt x="427" y="1119"/>
                      <a:pt x="426" y="1119"/>
                      <a:pt x="426" y="1119"/>
                    </a:cubicBezTo>
                    <a:cubicBezTo>
                      <a:pt x="426" y="1116"/>
                      <a:pt x="426" y="1112"/>
                      <a:pt x="426" y="1108"/>
                    </a:cubicBezTo>
                    <a:cubicBezTo>
                      <a:pt x="426" y="1102"/>
                      <a:pt x="426" y="1096"/>
                      <a:pt x="425" y="1090"/>
                    </a:cubicBezTo>
                    <a:cubicBezTo>
                      <a:pt x="425" y="1086"/>
                      <a:pt x="425" y="1082"/>
                      <a:pt x="425" y="1077"/>
                    </a:cubicBezTo>
                    <a:cubicBezTo>
                      <a:pt x="425" y="1077"/>
                      <a:pt x="425" y="1077"/>
                      <a:pt x="424" y="1077"/>
                    </a:cubicBezTo>
                    <a:cubicBezTo>
                      <a:pt x="424" y="1070"/>
                      <a:pt x="424" y="1062"/>
                      <a:pt x="423" y="1055"/>
                    </a:cubicBezTo>
                    <a:cubicBezTo>
                      <a:pt x="423" y="1052"/>
                      <a:pt x="423" y="1048"/>
                      <a:pt x="423" y="1045"/>
                    </a:cubicBezTo>
                    <a:cubicBezTo>
                      <a:pt x="422" y="1040"/>
                      <a:pt x="424" y="1032"/>
                      <a:pt x="423" y="1026"/>
                    </a:cubicBezTo>
                    <a:cubicBezTo>
                      <a:pt x="419" y="1014"/>
                      <a:pt x="423" y="996"/>
                      <a:pt x="426" y="987"/>
                    </a:cubicBezTo>
                    <a:cubicBezTo>
                      <a:pt x="426" y="984"/>
                      <a:pt x="427" y="982"/>
                      <a:pt x="427" y="980"/>
                    </a:cubicBezTo>
                    <a:cubicBezTo>
                      <a:pt x="427" y="980"/>
                      <a:pt x="428" y="980"/>
                      <a:pt x="428" y="980"/>
                    </a:cubicBezTo>
                    <a:cubicBezTo>
                      <a:pt x="428" y="979"/>
                      <a:pt x="428" y="978"/>
                      <a:pt x="428" y="977"/>
                    </a:cubicBezTo>
                    <a:cubicBezTo>
                      <a:pt x="428" y="977"/>
                      <a:pt x="429" y="977"/>
                      <a:pt x="429" y="977"/>
                    </a:cubicBezTo>
                    <a:cubicBezTo>
                      <a:pt x="429" y="976"/>
                      <a:pt x="429" y="975"/>
                      <a:pt x="429" y="974"/>
                    </a:cubicBezTo>
                    <a:cubicBezTo>
                      <a:pt x="429" y="974"/>
                      <a:pt x="429" y="974"/>
                      <a:pt x="430" y="974"/>
                    </a:cubicBezTo>
                    <a:cubicBezTo>
                      <a:pt x="430" y="973"/>
                      <a:pt x="430" y="972"/>
                      <a:pt x="430" y="971"/>
                    </a:cubicBezTo>
                    <a:cubicBezTo>
                      <a:pt x="430" y="971"/>
                      <a:pt x="430" y="971"/>
                      <a:pt x="431" y="971"/>
                    </a:cubicBezTo>
                    <a:cubicBezTo>
                      <a:pt x="431" y="971"/>
                      <a:pt x="431" y="970"/>
                      <a:pt x="431" y="969"/>
                    </a:cubicBezTo>
                    <a:cubicBezTo>
                      <a:pt x="431" y="969"/>
                      <a:pt x="431" y="969"/>
                      <a:pt x="432" y="969"/>
                    </a:cubicBezTo>
                    <a:cubicBezTo>
                      <a:pt x="432" y="968"/>
                      <a:pt x="432" y="967"/>
                      <a:pt x="432" y="966"/>
                    </a:cubicBezTo>
                    <a:cubicBezTo>
                      <a:pt x="432" y="966"/>
                      <a:pt x="432" y="966"/>
                      <a:pt x="432" y="966"/>
                    </a:cubicBezTo>
                    <a:cubicBezTo>
                      <a:pt x="433" y="963"/>
                      <a:pt x="434" y="961"/>
                      <a:pt x="434" y="958"/>
                    </a:cubicBezTo>
                    <a:cubicBezTo>
                      <a:pt x="435" y="958"/>
                      <a:pt x="435" y="958"/>
                      <a:pt x="435" y="958"/>
                    </a:cubicBezTo>
                    <a:cubicBezTo>
                      <a:pt x="435" y="956"/>
                      <a:pt x="436" y="954"/>
                      <a:pt x="436" y="953"/>
                    </a:cubicBezTo>
                    <a:cubicBezTo>
                      <a:pt x="436" y="953"/>
                      <a:pt x="437" y="953"/>
                      <a:pt x="437" y="953"/>
                    </a:cubicBezTo>
                    <a:cubicBezTo>
                      <a:pt x="437" y="952"/>
                      <a:pt x="437" y="951"/>
                      <a:pt x="437" y="951"/>
                    </a:cubicBezTo>
                    <a:cubicBezTo>
                      <a:pt x="437" y="951"/>
                      <a:pt x="438" y="951"/>
                      <a:pt x="438" y="951"/>
                    </a:cubicBezTo>
                    <a:cubicBezTo>
                      <a:pt x="438" y="950"/>
                      <a:pt x="438" y="949"/>
                      <a:pt x="438" y="948"/>
                    </a:cubicBezTo>
                    <a:cubicBezTo>
                      <a:pt x="438" y="948"/>
                      <a:pt x="438" y="948"/>
                      <a:pt x="439" y="948"/>
                    </a:cubicBezTo>
                    <a:cubicBezTo>
                      <a:pt x="439" y="945"/>
                      <a:pt x="440" y="943"/>
                      <a:pt x="441" y="940"/>
                    </a:cubicBezTo>
                    <a:cubicBezTo>
                      <a:pt x="441" y="940"/>
                      <a:pt x="441" y="940"/>
                      <a:pt x="441" y="940"/>
                    </a:cubicBezTo>
                    <a:cubicBezTo>
                      <a:pt x="441" y="940"/>
                      <a:pt x="441" y="939"/>
                      <a:pt x="441" y="938"/>
                    </a:cubicBezTo>
                    <a:cubicBezTo>
                      <a:pt x="442" y="938"/>
                      <a:pt x="442" y="938"/>
                      <a:pt x="442" y="938"/>
                    </a:cubicBezTo>
                    <a:cubicBezTo>
                      <a:pt x="443" y="937"/>
                      <a:pt x="443" y="935"/>
                      <a:pt x="443" y="933"/>
                    </a:cubicBezTo>
                    <a:cubicBezTo>
                      <a:pt x="444" y="933"/>
                      <a:pt x="444" y="933"/>
                      <a:pt x="444" y="933"/>
                    </a:cubicBezTo>
                    <a:cubicBezTo>
                      <a:pt x="445" y="930"/>
                      <a:pt x="445" y="926"/>
                      <a:pt x="446" y="923"/>
                    </a:cubicBezTo>
                    <a:cubicBezTo>
                      <a:pt x="446" y="923"/>
                      <a:pt x="447" y="923"/>
                      <a:pt x="447" y="923"/>
                    </a:cubicBezTo>
                    <a:cubicBezTo>
                      <a:pt x="447" y="920"/>
                      <a:pt x="447" y="916"/>
                      <a:pt x="447" y="913"/>
                    </a:cubicBezTo>
                    <a:cubicBezTo>
                      <a:pt x="447" y="913"/>
                      <a:pt x="446" y="913"/>
                      <a:pt x="446" y="913"/>
                    </a:cubicBezTo>
                    <a:cubicBezTo>
                      <a:pt x="445" y="909"/>
                      <a:pt x="447" y="905"/>
                      <a:pt x="448" y="902"/>
                    </a:cubicBezTo>
                    <a:cubicBezTo>
                      <a:pt x="449" y="902"/>
                      <a:pt x="450" y="902"/>
                      <a:pt x="450" y="902"/>
                    </a:cubicBezTo>
                    <a:cubicBezTo>
                      <a:pt x="450" y="901"/>
                      <a:pt x="450" y="901"/>
                      <a:pt x="450" y="901"/>
                    </a:cubicBezTo>
                    <a:cubicBezTo>
                      <a:pt x="454" y="899"/>
                      <a:pt x="457" y="901"/>
                      <a:pt x="460" y="900"/>
                    </a:cubicBezTo>
                    <a:cubicBezTo>
                      <a:pt x="463" y="898"/>
                      <a:pt x="462" y="900"/>
                      <a:pt x="463" y="897"/>
                    </a:cubicBezTo>
                    <a:cubicBezTo>
                      <a:pt x="464" y="896"/>
                      <a:pt x="465" y="889"/>
                      <a:pt x="464" y="886"/>
                    </a:cubicBezTo>
                    <a:cubicBezTo>
                      <a:pt x="464" y="886"/>
                      <a:pt x="463" y="886"/>
                      <a:pt x="463" y="886"/>
                    </a:cubicBezTo>
                    <a:cubicBezTo>
                      <a:pt x="463" y="885"/>
                      <a:pt x="463" y="884"/>
                      <a:pt x="463" y="883"/>
                    </a:cubicBezTo>
                    <a:cubicBezTo>
                      <a:pt x="463" y="883"/>
                      <a:pt x="462" y="883"/>
                      <a:pt x="462" y="883"/>
                    </a:cubicBezTo>
                    <a:cubicBezTo>
                      <a:pt x="462" y="882"/>
                      <a:pt x="462" y="881"/>
                      <a:pt x="462" y="880"/>
                    </a:cubicBezTo>
                    <a:cubicBezTo>
                      <a:pt x="462" y="880"/>
                      <a:pt x="461" y="880"/>
                      <a:pt x="461" y="880"/>
                    </a:cubicBezTo>
                    <a:cubicBezTo>
                      <a:pt x="461" y="879"/>
                      <a:pt x="461" y="879"/>
                      <a:pt x="461" y="878"/>
                    </a:cubicBezTo>
                    <a:cubicBezTo>
                      <a:pt x="461" y="878"/>
                      <a:pt x="461" y="878"/>
                      <a:pt x="460" y="878"/>
                    </a:cubicBezTo>
                    <a:cubicBezTo>
                      <a:pt x="460" y="877"/>
                      <a:pt x="460" y="876"/>
                      <a:pt x="460" y="876"/>
                    </a:cubicBezTo>
                    <a:cubicBezTo>
                      <a:pt x="460" y="876"/>
                      <a:pt x="460" y="876"/>
                      <a:pt x="459" y="876"/>
                    </a:cubicBezTo>
                    <a:cubicBezTo>
                      <a:pt x="459" y="874"/>
                      <a:pt x="458" y="872"/>
                      <a:pt x="458" y="870"/>
                    </a:cubicBezTo>
                    <a:cubicBezTo>
                      <a:pt x="457" y="870"/>
                      <a:pt x="457" y="870"/>
                      <a:pt x="457" y="870"/>
                    </a:cubicBezTo>
                    <a:cubicBezTo>
                      <a:pt x="457" y="870"/>
                      <a:pt x="457" y="869"/>
                      <a:pt x="457" y="868"/>
                    </a:cubicBezTo>
                    <a:cubicBezTo>
                      <a:pt x="456" y="868"/>
                      <a:pt x="456" y="868"/>
                      <a:pt x="456" y="868"/>
                    </a:cubicBezTo>
                    <a:cubicBezTo>
                      <a:pt x="456" y="868"/>
                      <a:pt x="456" y="867"/>
                      <a:pt x="456" y="867"/>
                    </a:cubicBezTo>
                    <a:cubicBezTo>
                      <a:pt x="455" y="867"/>
                      <a:pt x="455" y="867"/>
                      <a:pt x="455" y="867"/>
                    </a:cubicBezTo>
                    <a:cubicBezTo>
                      <a:pt x="455" y="866"/>
                      <a:pt x="455" y="865"/>
                      <a:pt x="455" y="865"/>
                    </a:cubicBezTo>
                    <a:cubicBezTo>
                      <a:pt x="455" y="865"/>
                      <a:pt x="454" y="865"/>
                      <a:pt x="454" y="865"/>
                    </a:cubicBezTo>
                    <a:cubicBezTo>
                      <a:pt x="454" y="864"/>
                      <a:pt x="454" y="864"/>
                      <a:pt x="454" y="863"/>
                    </a:cubicBezTo>
                    <a:cubicBezTo>
                      <a:pt x="453" y="863"/>
                      <a:pt x="453" y="862"/>
                      <a:pt x="452" y="862"/>
                    </a:cubicBezTo>
                    <a:cubicBezTo>
                      <a:pt x="452" y="861"/>
                      <a:pt x="452" y="861"/>
                      <a:pt x="452" y="860"/>
                    </a:cubicBezTo>
                    <a:cubicBezTo>
                      <a:pt x="452" y="860"/>
                      <a:pt x="451" y="860"/>
                      <a:pt x="450" y="859"/>
                    </a:cubicBezTo>
                    <a:cubicBezTo>
                      <a:pt x="450" y="859"/>
                      <a:pt x="450" y="858"/>
                      <a:pt x="450" y="858"/>
                    </a:cubicBezTo>
                    <a:cubicBezTo>
                      <a:pt x="450" y="857"/>
                      <a:pt x="449" y="857"/>
                      <a:pt x="449" y="857"/>
                    </a:cubicBezTo>
                    <a:cubicBezTo>
                      <a:pt x="449" y="856"/>
                      <a:pt x="449" y="855"/>
                      <a:pt x="449" y="855"/>
                    </a:cubicBezTo>
                    <a:cubicBezTo>
                      <a:pt x="447" y="854"/>
                      <a:pt x="446" y="853"/>
                      <a:pt x="445" y="852"/>
                    </a:cubicBezTo>
                    <a:cubicBezTo>
                      <a:pt x="444" y="851"/>
                      <a:pt x="444" y="850"/>
                      <a:pt x="443" y="850"/>
                    </a:cubicBezTo>
                    <a:cubicBezTo>
                      <a:pt x="443" y="850"/>
                      <a:pt x="442" y="850"/>
                      <a:pt x="441" y="850"/>
                    </a:cubicBezTo>
                    <a:cubicBezTo>
                      <a:pt x="441" y="849"/>
                      <a:pt x="441" y="848"/>
                      <a:pt x="441" y="848"/>
                    </a:cubicBezTo>
                    <a:cubicBezTo>
                      <a:pt x="440" y="848"/>
                      <a:pt x="439" y="848"/>
                      <a:pt x="439" y="848"/>
                    </a:cubicBezTo>
                    <a:cubicBezTo>
                      <a:pt x="439" y="847"/>
                      <a:pt x="439" y="847"/>
                      <a:pt x="439" y="847"/>
                    </a:cubicBezTo>
                    <a:cubicBezTo>
                      <a:pt x="438" y="847"/>
                      <a:pt x="438" y="847"/>
                      <a:pt x="437" y="847"/>
                    </a:cubicBezTo>
                    <a:cubicBezTo>
                      <a:pt x="437" y="847"/>
                      <a:pt x="437" y="846"/>
                      <a:pt x="437" y="846"/>
                    </a:cubicBezTo>
                    <a:cubicBezTo>
                      <a:pt x="435" y="846"/>
                      <a:pt x="434" y="845"/>
                      <a:pt x="432" y="845"/>
                    </a:cubicBezTo>
                    <a:cubicBezTo>
                      <a:pt x="432" y="845"/>
                      <a:pt x="432" y="844"/>
                      <a:pt x="432" y="844"/>
                    </a:cubicBezTo>
                    <a:cubicBezTo>
                      <a:pt x="431" y="844"/>
                      <a:pt x="430" y="844"/>
                      <a:pt x="429" y="844"/>
                    </a:cubicBezTo>
                    <a:cubicBezTo>
                      <a:pt x="429" y="844"/>
                      <a:pt x="429" y="844"/>
                      <a:pt x="429" y="843"/>
                    </a:cubicBezTo>
                    <a:cubicBezTo>
                      <a:pt x="427" y="843"/>
                      <a:pt x="426" y="843"/>
                      <a:pt x="424" y="843"/>
                    </a:cubicBezTo>
                    <a:cubicBezTo>
                      <a:pt x="424" y="843"/>
                      <a:pt x="424" y="843"/>
                      <a:pt x="424" y="842"/>
                    </a:cubicBezTo>
                    <a:cubicBezTo>
                      <a:pt x="422" y="842"/>
                      <a:pt x="420" y="842"/>
                      <a:pt x="418" y="842"/>
                    </a:cubicBezTo>
                    <a:cubicBezTo>
                      <a:pt x="418" y="842"/>
                      <a:pt x="418" y="842"/>
                      <a:pt x="418" y="841"/>
                    </a:cubicBezTo>
                    <a:cubicBezTo>
                      <a:pt x="414" y="841"/>
                      <a:pt x="410" y="841"/>
                      <a:pt x="406" y="841"/>
                    </a:cubicBezTo>
                    <a:cubicBezTo>
                      <a:pt x="393" y="841"/>
                      <a:pt x="378" y="844"/>
                      <a:pt x="370" y="839"/>
                    </a:cubicBezTo>
                    <a:cubicBezTo>
                      <a:pt x="369" y="838"/>
                      <a:pt x="369" y="838"/>
                      <a:pt x="369" y="837"/>
                    </a:cubicBezTo>
                    <a:cubicBezTo>
                      <a:pt x="368" y="837"/>
                      <a:pt x="368" y="837"/>
                      <a:pt x="367" y="837"/>
                    </a:cubicBezTo>
                    <a:cubicBezTo>
                      <a:pt x="367" y="836"/>
                      <a:pt x="366" y="836"/>
                      <a:pt x="366" y="835"/>
                    </a:cubicBezTo>
                    <a:cubicBezTo>
                      <a:pt x="365" y="835"/>
                      <a:pt x="365" y="835"/>
                      <a:pt x="364" y="835"/>
                    </a:cubicBezTo>
                    <a:cubicBezTo>
                      <a:pt x="364" y="834"/>
                      <a:pt x="363" y="833"/>
                      <a:pt x="363" y="832"/>
                    </a:cubicBezTo>
                    <a:cubicBezTo>
                      <a:pt x="362" y="832"/>
                      <a:pt x="361" y="832"/>
                      <a:pt x="361" y="832"/>
                    </a:cubicBezTo>
                    <a:cubicBezTo>
                      <a:pt x="359" y="830"/>
                      <a:pt x="357" y="828"/>
                      <a:pt x="355" y="826"/>
                    </a:cubicBezTo>
                    <a:cubicBezTo>
                      <a:pt x="350" y="821"/>
                      <a:pt x="345" y="817"/>
                      <a:pt x="340" y="812"/>
                    </a:cubicBezTo>
                    <a:cubicBezTo>
                      <a:pt x="335" y="807"/>
                      <a:pt x="330" y="800"/>
                      <a:pt x="320" y="799"/>
                    </a:cubicBezTo>
                    <a:cubicBezTo>
                      <a:pt x="319" y="801"/>
                      <a:pt x="318" y="800"/>
                      <a:pt x="317" y="801"/>
                    </a:cubicBezTo>
                    <a:cubicBezTo>
                      <a:pt x="316" y="802"/>
                      <a:pt x="316" y="803"/>
                      <a:pt x="315" y="804"/>
                    </a:cubicBezTo>
                    <a:cubicBezTo>
                      <a:pt x="314" y="804"/>
                      <a:pt x="314" y="804"/>
                      <a:pt x="313" y="804"/>
                    </a:cubicBezTo>
                    <a:cubicBezTo>
                      <a:pt x="313" y="804"/>
                      <a:pt x="313" y="805"/>
                      <a:pt x="312" y="806"/>
                    </a:cubicBezTo>
                    <a:cubicBezTo>
                      <a:pt x="311" y="807"/>
                      <a:pt x="309" y="808"/>
                      <a:pt x="308" y="809"/>
                    </a:cubicBezTo>
                    <a:cubicBezTo>
                      <a:pt x="308" y="810"/>
                      <a:pt x="308" y="810"/>
                      <a:pt x="308" y="811"/>
                    </a:cubicBezTo>
                    <a:cubicBezTo>
                      <a:pt x="306" y="812"/>
                      <a:pt x="305" y="813"/>
                      <a:pt x="303" y="815"/>
                    </a:cubicBezTo>
                    <a:cubicBezTo>
                      <a:pt x="303" y="815"/>
                      <a:pt x="303" y="816"/>
                      <a:pt x="303" y="816"/>
                    </a:cubicBezTo>
                    <a:cubicBezTo>
                      <a:pt x="302" y="817"/>
                      <a:pt x="302" y="818"/>
                      <a:pt x="301" y="818"/>
                    </a:cubicBezTo>
                    <a:cubicBezTo>
                      <a:pt x="301" y="819"/>
                      <a:pt x="301" y="819"/>
                      <a:pt x="301" y="820"/>
                    </a:cubicBezTo>
                    <a:cubicBezTo>
                      <a:pt x="300" y="821"/>
                      <a:pt x="299" y="821"/>
                      <a:pt x="298" y="822"/>
                    </a:cubicBezTo>
                    <a:cubicBezTo>
                      <a:pt x="298" y="822"/>
                      <a:pt x="298" y="823"/>
                      <a:pt x="298" y="824"/>
                    </a:cubicBezTo>
                    <a:cubicBezTo>
                      <a:pt x="297" y="824"/>
                      <a:pt x="296" y="825"/>
                      <a:pt x="295" y="825"/>
                    </a:cubicBezTo>
                    <a:cubicBezTo>
                      <a:pt x="295" y="826"/>
                      <a:pt x="295" y="826"/>
                      <a:pt x="295" y="827"/>
                    </a:cubicBezTo>
                    <a:cubicBezTo>
                      <a:pt x="295" y="827"/>
                      <a:pt x="294" y="828"/>
                      <a:pt x="293" y="828"/>
                    </a:cubicBezTo>
                    <a:cubicBezTo>
                      <a:pt x="293" y="829"/>
                      <a:pt x="293" y="830"/>
                      <a:pt x="293" y="831"/>
                    </a:cubicBezTo>
                    <a:cubicBezTo>
                      <a:pt x="292" y="831"/>
                      <a:pt x="292" y="831"/>
                      <a:pt x="292" y="831"/>
                    </a:cubicBezTo>
                    <a:cubicBezTo>
                      <a:pt x="292" y="831"/>
                      <a:pt x="292" y="832"/>
                      <a:pt x="292" y="832"/>
                    </a:cubicBezTo>
                    <a:cubicBezTo>
                      <a:pt x="291" y="833"/>
                      <a:pt x="290" y="833"/>
                      <a:pt x="290" y="833"/>
                    </a:cubicBezTo>
                    <a:cubicBezTo>
                      <a:pt x="290" y="834"/>
                      <a:pt x="290" y="835"/>
                      <a:pt x="290" y="835"/>
                    </a:cubicBezTo>
                    <a:cubicBezTo>
                      <a:pt x="289" y="835"/>
                      <a:pt x="289" y="836"/>
                      <a:pt x="288" y="836"/>
                    </a:cubicBezTo>
                    <a:cubicBezTo>
                      <a:pt x="288" y="837"/>
                      <a:pt x="288" y="837"/>
                      <a:pt x="288" y="838"/>
                    </a:cubicBezTo>
                    <a:cubicBezTo>
                      <a:pt x="287" y="838"/>
                      <a:pt x="287" y="838"/>
                      <a:pt x="286" y="839"/>
                    </a:cubicBezTo>
                    <a:cubicBezTo>
                      <a:pt x="286" y="840"/>
                      <a:pt x="286" y="841"/>
                      <a:pt x="285" y="841"/>
                    </a:cubicBezTo>
                    <a:cubicBezTo>
                      <a:pt x="285" y="841"/>
                      <a:pt x="285" y="841"/>
                      <a:pt x="284" y="841"/>
                    </a:cubicBezTo>
                    <a:cubicBezTo>
                      <a:pt x="284" y="843"/>
                      <a:pt x="284" y="844"/>
                      <a:pt x="284" y="845"/>
                    </a:cubicBezTo>
                    <a:cubicBezTo>
                      <a:pt x="283" y="845"/>
                      <a:pt x="283" y="845"/>
                      <a:pt x="283" y="845"/>
                    </a:cubicBezTo>
                    <a:cubicBezTo>
                      <a:pt x="282" y="846"/>
                      <a:pt x="282" y="847"/>
                      <a:pt x="282" y="848"/>
                    </a:cubicBezTo>
                    <a:cubicBezTo>
                      <a:pt x="281" y="848"/>
                      <a:pt x="281" y="848"/>
                      <a:pt x="280" y="849"/>
                    </a:cubicBezTo>
                    <a:cubicBezTo>
                      <a:pt x="280" y="849"/>
                      <a:pt x="280" y="850"/>
                      <a:pt x="280" y="850"/>
                    </a:cubicBezTo>
                    <a:cubicBezTo>
                      <a:pt x="280" y="850"/>
                      <a:pt x="279" y="850"/>
                      <a:pt x="279" y="850"/>
                    </a:cubicBezTo>
                    <a:cubicBezTo>
                      <a:pt x="279" y="851"/>
                      <a:pt x="279" y="852"/>
                      <a:pt x="279" y="852"/>
                    </a:cubicBezTo>
                    <a:cubicBezTo>
                      <a:pt x="278" y="853"/>
                      <a:pt x="278" y="853"/>
                      <a:pt x="277" y="853"/>
                    </a:cubicBezTo>
                    <a:cubicBezTo>
                      <a:pt x="277" y="855"/>
                      <a:pt x="276" y="857"/>
                      <a:pt x="276" y="858"/>
                    </a:cubicBezTo>
                    <a:cubicBezTo>
                      <a:pt x="275" y="859"/>
                      <a:pt x="274" y="859"/>
                      <a:pt x="274" y="859"/>
                    </a:cubicBezTo>
                    <a:cubicBezTo>
                      <a:pt x="273" y="861"/>
                      <a:pt x="273" y="863"/>
                      <a:pt x="272" y="865"/>
                    </a:cubicBezTo>
                    <a:cubicBezTo>
                      <a:pt x="271" y="865"/>
                      <a:pt x="271" y="865"/>
                      <a:pt x="270" y="866"/>
                    </a:cubicBezTo>
                    <a:cubicBezTo>
                      <a:pt x="270" y="866"/>
                      <a:pt x="270" y="867"/>
                      <a:pt x="270" y="867"/>
                    </a:cubicBezTo>
                    <a:cubicBezTo>
                      <a:pt x="270" y="867"/>
                      <a:pt x="270" y="867"/>
                      <a:pt x="269" y="867"/>
                    </a:cubicBezTo>
                    <a:cubicBezTo>
                      <a:pt x="269" y="868"/>
                      <a:pt x="269" y="869"/>
                      <a:pt x="269" y="869"/>
                    </a:cubicBezTo>
                    <a:cubicBezTo>
                      <a:pt x="269" y="869"/>
                      <a:pt x="269" y="869"/>
                      <a:pt x="268" y="869"/>
                    </a:cubicBezTo>
                    <a:cubicBezTo>
                      <a:pt x="268" y="870"/>
                      <a:pt x="268" y="870"/>
                      <a:pt x="268" y="871"/>
                    </a:cubicBezTo>
                    <a:cubicBezTo>
                      <a:pt x="268" y="871"/>
                      <a:pt x="268" y="871"/>
                      <a:pt x="267" y="871"/>
                    </a:cubicBezTo>
                    <a:cubicBezTo>
                      <a:pt x="267" y="872"/>
                      <a:pt x="267" y="872"/>
                      <a:pt x="267" y="873"/>
                    </a:cubicBezTo>
                    <a:cubicBezTo>
                      <a:pt x="267" y="873"/>
                      <a:pt x="266" y="873"/>
                      <a:pt x="266" y="874"/>
                    </a:cubicBezTo>
                    <a:cubicBezTo>
                      <a:pt x="266" y="874"/>
                      <a:pt x="266" y="875"/>
                      <a:pt x="266" y="876"/>
                    </a:cubicBezTo>
                    <a:cubicBezTo>
                      <a:pt x="265" y="876"/>
                      <a:pt x="265" y="876"/>
                      <a:pt x="265" y="876"/>
                    </a:cubicBezTo>
                    <a:cubicBezTo>
                      <a:pt x="265" y="876"/>
                      <a:pt x="265" y="877"/>
                      <a:pt x="265" y="877"/>
                    </a:cubicBezTo>
                    <a:cubicBezTo>
                      <a:pt x="264" y="877"/>
                      <a:pt x="264" y="877"/>
                      <a:pt x="264" y="877"/>
                    </a:cubicBezTo>
                    <a:cubicBezTo>
                      <a:pt x="264" y="878"/>
                      <a:pt x="264" y="879"/>
                      <a:pt x="264" y="879"/>
                    </a:cubicBezTo>
                    <a:cubicBezTo>
                      <a:pt x="264" y="879"/>
                      <a:pt x="263" y="879"/>
                      <a:pt x="263" y="879"/>
                    </a:cubicBezTo>
                    <a:cubicBezTo>
                      <a:pt x="263" y="880"/>
                      <a:pt x="263" y="880"/>
                      <a:pt x="263" y="881"/>
                    </a:cubicBezTo>
                    <a:cubicBezTo>
                      <a:pt x="263" y="881"/>
                      <a:pt x="262" y="881"/>
                      <a:pt x="262" y="881"/>
                    </a:cubicBezTo>
                    <a:cubicBezTo>
                      <a:pt x="262" y="882"/>
                      <a:pt x="262" y="882"/>
                      <a:pt x="262" y="883"/>
                    </a:cubicBezTo>
                    <a:cubicBezTo>
                      <a:pt x="262" y="883"/>
                      <a:pt x="261" y="883"/>
                      <a:pt x="261" y="883"/>
                    </a:cubicBezTo>
                    <a:cubicBezTo>
                      <a:pt x="260" y="885"/>
                      <a:pt x="259" y="888"/>
                      <a:pt x="258" y="891"/>
                    </a:cubicBezTo>
                    <a:cubicBezTo>
                      <a:pt x="258" y="891"/>
                      <a:pt x="258" y="891"/>
                      <a:pt x="258" y="891"/>
                    </a:cubicBezTo>
                    <a:cubicBezTo>
                      <a:pt x="257" y="892"/>
                      <a:pt x="257" y="893"/>
                      <a:pt x="257" y="894"/>
                    </a:cubicBezTo>
                    <a:cubicBezTo>
                      <a:pt x="256" y="894"/>
                      <a:pt x="256" y="894"/>
                      <a:pt x="256" y="894"/>
                    </a:cubicBezTo>
                    <a:cubicBezTo>
                      <a:pt x="256" y="895"/>
                      <a:pt x="256" y="896"/>
                      <a:pt x="256" y="896"/>
                    </a:cubicBezTo>
                    <a:cubicBezTo>
                      <a:pt x="255" y="896"/>
                      <a:pt x="255" y="897"/>
                      <a:pt x="254" y="897"/>
                    </a:cubicBezTo>
                    <a:cubicBezTo>
                      <a:pt x="254" y="898"/>
                      <a:pt x="254" y="898"/>
                      <a:pt x="254" y="899"/>
                    </a:cubicBezTo>
                    <a:cubicBezTo>
                      <a:pt x="253" y="900"/>
                      <a:pt x="252" y="901"/>
                      <a:pt x="250" y="902"/>
                    </a:cubicBezTo>
                    <a:cubicBezTo>
                      <a:pt x="250" y="902"/>
                      <a:pt x="250" y="903"/>
                      <a:pt x="249" y="903"/>
                    </a:cubicBezTo>
                    <a:cubicBezTo>
                      <a:pt x="249" y="903"/>
                      <a:pt x="248" y="903"/>
                      <a:pt x="248" y="903"/>
                    </a:cubicBezTo>
                    <a:cubicBezTo>
                      <a:pt x="247" y="904"/>
                      <a:pt x="247" y="905"/>
                      <a:pt x="246" y="906"/>
                    </a:cubicBezTo>
                    <a:cubicBezTo>
                      <a:pt x="245" y="906"/>
                      <a:pt x="244" y="907"/>
                      <a:pt x="242" y="907"/>
                    </a:cubicBezTo>
                    <a:cubicBezTo>
                      <a:pt x="242" y="908"/>
                      <a:pt x="242" y="908"/>
                      <a:pt x="241" y="909"/>
                    </a:cubicBezTo>
                    <a:cubicBezTo>
                      <a:pt x="241" y="909"/>
                      <a:pt x="240" y="909"/>
                      <a:pt x="240" y="909"/>
                    </a:cubicBezTo>
                    <a:cubicBezTo>
                      <a:pt x="240" y="909"/>
                      <a:pt x="240" y="909"/>
                      <a:pt x="240" y="910"/>
                    </a:cubicBezTo>
                    <a:cubicBezTo>
                      <a:pt x="239" y="910"/>
                      <a:pt x="238" y="910"/>
                      <a:pt x="238" y="910"/>
                    </a:cubicBezTo>
                    <a:cubicBezTo>
                      <a:pt x="238" y="910"/>
                      <a:pt x="238" y="910"/>
                      <a:pt x="238" y="910"/>
                    </a:cubicBezTo>
                    <a:cubicBezTo>
                      <a:pt x="237" y="910"/>
                      <a:pt x="237" y="910"/>
                      <a:pt x="236" y="910"/>
                    </a:cubicBezTo>
                    <a:cubicBezTo>
                      <a:pt x="236" y="911"/>
                      <a:pt x="236" y="911"/>
                      <a:pt x="236" y="911"/>
                    </a:cubicBezTo>
                    <a:cubicBezTo>
                      <a:pt x="235" y="911"/>
                      <a:pt x="235" y="911"/>
                      <a:pt x="234" y="911"/>
                    </a:cubicBezTo>
                    <a:cubicBezTo>
                      <a:pt x="234" y="912"/>
                      <a:pt x="234" y="912"/>
                      <a:pt x="234" y="912"/>
                    </a:cubicBezTo>
                    <a:cubicBezTo>
                      <a:pt x="234" y="912"/>
                      <a:pt x="233" y="912"/>
                      <a:pt x="232" y="912"/>
                    </a:cubicBezTo>
                    <a:cubicBezTo>
                      <a:pt x="232" y="913"/>
                      <a:pt x="232" y="913"/>
                      <a:pt x="232" y="913"/>
                    </a:cubicBezTo>
                    <a:cubicBezTo>
                      <a:pt x="232" y="913"/>
                      <a:pt x="231" y="913"/>
                      <a:pt x="231" y="913"/>
                    </a:cubicBezTo>
                    <a:cubicBezTo>
                      <a:pt x="231" y="913"/>
                      <a:pt x="231" y="914"/>
                      <a:pt x="231" y="914"/>
                    </a:cubicBezTo>
                    <a:cubicBezTo>
                      <a:pt x="229" y="914"/>
                      <a:pt x="228" y="915"/>
                      <a:pt x="227" y="915"/>
                    </a:cubicBezTo>
                    <a:cubicBezTo>
                      <a:pt x="227" y="915"/>
                      <a:pt x="227" y="916"/>
                      <a:pt x="227" y="916"/>
                    </a:cubicBezTo>
                    <a:cubicBezTo>
                      <a:pt x="226" y="916"/>
                      <a:pt x="224" y="916"/>
                      <a:pt x="223" y="917"/>
                    </a:cubicBezTo>
                    <a:cubicBezTo>
                      <a:pt x="217" y="920"/>
                      <a:pt x="211" y="924"/>
                      <a:pt x="205" y="928"/>
                    </a:cubicBezTo>
                    <a:cubicBezTo>
                      <a:pt x="204" y="928"/>
                      <a:pt x="203" y="928"/>
                      <a:pt x="202" y="928"/>
                    </a:cubicBezTo>
                    <a:cubicBezTo>
                      <a:pt x="202" y="928"/>
                      <a:pt x="202" y="928"/>
                      <a:pt x="202" y="928"/>
                    </a:cubicBezTo>
                    <a:cubicBezTo>
                      <a:pt x="201" y="928"/>
                      <a:pt x="200" y="928"/>
                      <a:pt x="199" y="928"/>
                    </a:cubicBezTo>
                    <a:cubicBezTo>
                      <a:pt x="199" y="929"/>
                      <a:pt x="199" y="929"/>
                      <a:pt x="199" y="929"/>
                    </a:cubicBezTo>
                    <a:cubicBezTo>
                      <a:pt x="198" y="929"/>
                      <a:pt x="197" y="929"/>
                      <a:pt x="197" y="929"/>
                    </a:cubicBezTo>
                    <a:cubicBezTo>
                      <a:pt x="197" y="930"/>
                      <a:pt x="197" y="930"/>
                      <a:pt x="197" y="930"/>
                    </a:cubicBezTo>
                    <a:cubicBezTo>
                      <a:pt x="195" y="930"/>
                      <a:pt x="193" y="930"/>
                      <a:pt x="191" y="930"/>
                    </a:cubicBezTo>
                    <a:cubicBezTo>
                      <a:pt x="191" y="931"/>
                      <a:pt x="191" y="931"/>
                      <a:pt x="191" y="931"/>
                    </a:cubicBezTo>
                    <a:cubicBezTo>
                      <a:pt x="186" y="931"/>
                      <a:pt x="181" y="931"/>
                      <a:pt x="176" y="931"/>
                    </a:cubicBezTo>
                    <a:cubicBezTo>
                      <a:pt x="176" y="931"/>
                      <a:pt x="176" y="931"/>
                      <a:pt x="176" y="930"/>
                    </a:cubicBezTo>
                    <a:cubicBezTo>
                      <a:pt x="174" y="930"/>
                      <a:pt x="172" y="930"/>
                      <a:pt x="171" y="930"/>
                    </a:cubicBezTo>
                    <a:cubicBezTo>
                      <a:pt x="165" y="928"/>
                      <a:pt x="159" y="926"/>
                      <a:pt x="153" y="924"/>
                    </a:cubicBezTo>
                    <a:cubicBezTo>
                      <a:pt x="152" y="923"/>
                      <a:pt x="152" y="923"/>
                      <a:pt x="152" y="922"/>
                    </a:cubicBezTo>
                    <a:cubicBezTo>
                      <a:pt x="150" y="922"/>
                      <a:pt x="148" y="921"/>
                      <a:pt x="146" y="920"/>
                    </a:cubicBezTo>
                    <a:cubicBezTo>
                      <a:pt x="146" y="920"/>
                      <a:pt x="146" y="920"/>
                      <a:pt x="146" y="919"/>
                    </a:cubicBezTo>
                    <a:cubicBezTo>
                      <a:pt x="145" y="919"/>
                      <a:pt x="145" y="919"/>
                      <a:pt x="144" y="919"/>
                    </a:cubicBezTo>
                    <a:cubicBezTo>
                      <a:pt x="143" y="918"/>
                      <a:pt x="143" y="917"/>
                      <a:pt x="143" y="917"/>
                    </a:cubicBezTo>
                    <a:cubicBezTo>
                      <a:pt x="142" y="917"/>
                      <a:pt x="142" y="917"/>
                      <a:pt x="141" y="917"/>
                    </a:cubicBezTo>
                    <a:cubicBezTo>
                      <a:pt x="141" y="916"/>
                      <a:pt x="140" y="916"/>
                      <a:pt x="140" y="915"/>
                    </a:cubicBezTo>
                    <a:cubicBezTo>
                      <a:pt x="139" y="915"/>
                      <a:pt x="138" y="914"/>
                      <a:pt x="136" y="914"/>
                    </a:cubicBezTo>
                    <a:cubicBezTo>
                      <a:pt x="136" y="914"/>
                      <a:pt x="136" y="913"/>
                      <a:pt x="136" y="913"/>
                    </a:cubicBezTo>
                    <a:cubicBezTo>
                      <a:pt x="135" y="913"/>
                      <a:pt x="134" y="913"/>
                      <a:pt x="133" y="912"/>
                    </a:cubicBezTo>
                    <a:cubicBezTo>
                      <a:pt x="133" y="912"/>
                      <a:pt x="133" y="912"/>
                      <a:pt x="133" y="911"/>
                    </a:cubicBezTo>
                    <a:cubicBezTo>
                      <a:pt x="132" y="911"/>
                      <a:pt x="131" y="911"/>
                      <a:pt x="130" y="911"/>
                    </a:cubicBezTo>
                    <a:cubicBezTo>
                      <a:pt x="130" y="911"/>
                      <a:pt x="130" y="911"/>
                      <a:pt x="130" y="910"/>
                    </a:cubicBezTo>
                    <a:cubicBezTo>
                      <a:pt x="130" y="910"/>
                      <a:pt x="129" y="910"/>
                      <a:pt x="128" y="910"/>
                    </a:cubicBezTo>
                    <a:cubicBezTo>
                      <a:pt x="128" y="910"/>
                      <a:pt x="128" y="910"/>
                      <a:pt x="128" y="910"/>
                    </a:cubicBezTo>
                    <a:cubicBezTo>
                      <a:pt x="126" y="909"/>
                      <a:pt x="124" y="909"/>
                      <a:pt x="122" y="909"/>
                    </a:cubicBezTo>
                    <a:cubicBezTo>
                      <a:pt x="122" y="908"/>
                      <a:pt x="122" y="908"/>
                      <a:pt x="122" y="908"/>
                    </a:cubicBezTo>
                    <a:cubicBezTo>
                      <a:pt x="121" y="908"/>
                      <a:pt x="120" y="908"/>
                      <a:pt x="119" y="908"/>
                    </a:cubicBezTo>
                    <a:cubicBezTo>
                      <a:pt x="119" y="908"/>
                      <a:pt x="119" y="907"/>
                      <a:pt x="119" y="907"/>
                    </a:cubicBezTo>
                    <a:cubicBezTo>
                      <a:pt x="118" y="907"/>
                      <a:pt x="117" y="907"/>
                      <a:pt x="116" y="907"/>
                    </a:cubicBezTo>
                    <a:cubicBezTo>
                      <a:pt x="116" y="907"/>
                      <a:pt x="116" y="906"/>
                      <a:pt x="116" y="906"/>
                    </a:cubicBezTo>
                    <a:cubicBezTo>
                      <a:pt x="113" y="906"/>
                      <a:pt x="110" y="905"/>
                      <a:pt x="108" y="905"/>
                    </a:cubicBezTo>
                    <a:cubicBezTo>
                      <a:pt x="108" y="905"/>
                      <a:pt x="108" y="905"/>
                      <a:pt x="108" y="904"/>
                    </a:cubicBezTo>
                    <a:cubicBezTo>
                      <a:pt x="104" y="904"/>
                      <a:pt x="100" y="903"/>
                      <a:pt x="96" y="902"/>
                    </a:cubicBezTo>
                    <a:cubicBezTo>
                      <a:pt x="96" y="902"/>
                      <a:pt x="96" y="902"/>
                      <a:pt x="96" y="902"/>
                    </a:cubicBezTo>
                    <a:cubicBezTo>
                      <a:pt x="94" y="901"/>
                      <a:pt x="93" y="901"/>
                      <a:pt x="91" y="901"/>
                    </a:cubicBezTo>
                    <a:cubicBezTo>
                      <a:pt x="91" y="900"/>
                      <a:pt x="91" y="900"/>
                      <a:pt x="91" y="900"/>
                    </a:cubicBezTo>
                    <a:cubicBezTo>
                      <a:pt x="90" y="899"/>
                      <a:pt x="88" y="899"/>
                      <a:pt x="87" y="899"/>
                    </a:cubicBezTo>
                    <a:cubicBezTo>
                      <a:pt x="87" y="899"/>
                      <a:pt x="87" y="898"/>
                      <a:pt x="87" y="898"/>
                    </a:cubicBezTo>
                    <a:cubicBezTo>
                      <a:pt x="87" y="898"/>
                      <a:pt x="86" y="898"/>
                      <a:pt x="85" y="898"/>
                    </a:cubicBezTo>
                    <a:cubicBezTo>
                      <a:pt x="85" y="898"/>
                      <a:pt x="85" y="897"/>
                      <a:pt x="85" y="897"/>
                    </a:cubicBezTo>
                    <a:cubicBezTo>
                      <a:pt x="85" y="897"/>
                      <a:pt x="84" y="897"/>
                      <a:pt x="84" y="897"/>
                    </a:cubicBezTo>
                    <a:cubicBezTo>
                      <a:pt x="84" y="897"/>
                      <a:pt x="84" y="896"/>
                      <a:pt x="84" y="896"/>
                    </a:cubicBezTo>
                    <a:cubicBezTo>
                      <a:pt x="83" y="896"/>
                      <a:pt x="82" y="896"/>
                      <a:pt x="82" y="896"/>
                    </a:cubicBezTo>
                    <a:cubicBezTo>
                      <a:pt x="82" y="896"/>
                      <a:pt x="82" y="896"/>
                      <a:pt x="82" y="895"/>
                    </a:cubicBezTo>
                    <a:cubicBezTo>
                      <a:pt x="81" y="895"/>
                      <a:pt x="81" y="895"/>
                      <a:pt x="80" y="895"/>
                    </a:cubicBezTo>
                    <a:cubicBezTo>
                      <a:pt x="80" y="895"/>
                      <a:pt x="80" y="895"/>
                      <a:pt x="80" y="894"/>
                    </a:cubicBezTo>
                    <a:cubicBezTo>
                      <a:pt x="79" y="894"/>
                      <a:pt x="79" y="894"/>
                      <a:pt x="78" y="894"/>
                    </a:cubicBezTo>
                    <a:cubicBezTo>
                      <a:pt x="78" y="894"/>
                      <a:pt x="78" y="894"/>
                      <a:pt x="78" y="893"/>
                    </a:cubicBezTo>
                    <a:cubicBezTo>
                      <a:pt x="76" y="893"/>
                      <a:pt x="75" y="893"/>
                      <a:pt x="73" y="893"/>
                    </a:cubicBezTo>
                    <a:cubicBezTo>
                      <a:pt x="73" y="892"/>
                      <a:pt x="73" y="892"/>
                      <a:pt x="73" y="892"/>
                    </a:cubicBezTo>
                    <a:cubicBezTo>
                      <a:pt x="72" y="892"/>
                      <a:pt x="72" y="892"/>
                      <a:pt x="71" y="892"/>
                    </a:cubicBezTo>
                    <a:cubicBezTo>
                      <a:pt x="71" y="891"/>
                      <a:pt x="71" y="891"/>
                      <a:pt x="71" y="891"/>
                    </a:cubicBezTo>
                    <a:cubicBezTo>
                      <a:pt x="70" y="891"/>
                      <a:pt x="69" y="891"/>
                      <a:pt x="67" y="891"/>
                    </a:cubicBezTo>
                    <a:cubicBezTo>
                      <a:pt x="67" y="890"/>
                      <a:pt x="67" y="890"/>
                      <a:pt x="67" y="890"/>
                    </a:cubicBezTo>
                    <a:cubicBezTo>
                      <a:pt x="67" y="890"/>
                      <a:pt x="66" y="890"/>
                      <a:pt x="65" y="890"/>
                    </a:cubicBezTo>
                    <a:cubicBezTo>
                      <a:pt x="65" y="890"/>
                      <a:pt x="65" y="889"/>
                      <a:pt x="65" y="889"/>
                    </a:cubicBezTo>
                    <a:cubicBezTo>
                      <a:pt x="64" y="889"/>
                      <a:pt x="63" y="889"/>
                      <a:pt x="62" y="889"/>
                    </a:cubicBezTo>
                    <a:cubicBezTo>
                      <a:pt x="62" y="889"/>
                      <a:pt x="62" y="888"/>
                      <a:pt x="62" y="888"/>
                    </a:cubicBezTo>
                    <a:cubicBezTo>
                      <a:pt x="60" y="888"/>
                      <a:pt x="57" y="887"/>
                      <a:pt x="55" y="887"/>
                    </a:cubicBezTo>
                    <a:cubicBezTo>
                      <a:pt x="45" y="884"/>
                      <a:pt x="32" y="882"/>
                      <a:pt x="22" y="879"/>
                    </a:cubicBezTo>
                    <a:cubicBezTo>
                      <a:pt x="20" y="879"/>
                      <a:pt x="18" y="879"/>
                      <a:pt x="16" y="879"/>
                    </a:cubicBezTo>
                    <a:cubicBezTo>
                      <a:pt x="16" y="879"/>
                      <a:pt x="16" y="879"/>
                      <a:pt x="16" y="878"/>
                    </a:cubicBezTo>
                    <a:cubicBezTo>
                      <a:pt x="15" y="878"/>
                      <a:pt x="13" y="878"/>
                      <a:pt x="12" y="878"/>
                    </a:cubicBezTo>
                    <a:cubicBezTo>
                      <a:pt x="12" y="878"/>
                      <a:pt x="12" y="878"/>
                      <a:pt x="12" y="877"/>
                    </a:cubicBezTo>
                    <a:cubicBezTo>
                      <a:pt x="10" y="877"/>
                      <a:pt x="8" y="877"/>
                      <a:pt x="6" y="877"/>
                    </a:cubicBezTo>
                    <a:cubicBezTo>
                      <a:pt x="6" y="877"/>
                      <a:pt x="6" y="877"/>
                      <a:pt x="6" y="876"/>
                    </a:cubicBezTo>
                    <a:cubicBezTo>
                      <a:pt x="5" y="876"/>
                      <a:pt x="3" y="876"/>
                      <a:pt x="1" y="876"/>
                    </a:cubicBezTo>
                    <a:cubicBezTo>
                      <a:pt x="1" y="876"/>
                      <a:pt x="0" y="875"/>
                      <a:pt x="0" y="875"/>
                    </a:cubicBezTo>
                    <a:cubicBezTo>
                      <a:pt x="2" y="873"/>
                      <a:pt x="4" y="871"/>
                      <a:pt x="6" y="869"/>
                    </a:cubicBezTo>
                    <a:cubicBezTo>
                      <a:pt x="6" y="869"/>
                      <a:pt x="6" y="868"/>
                      <a:pt x="6" y="867"/>
                    </a:cubicBezTo>
                    <a:cubicBezTo>
                      <a:pt x="8" y="866"/>
                      <a:pt x="10" y="864"/>
                      <a:pt x="12" y="863"/>
                    </a:cubicBezTo>
                    <a:cubicBezTo>
                      <a:pt x="12" y="862"/>
                      <a:pt x="12" y="862"/>
                      <a:pt x="12" y="861"/>
                    </a:cubicBezTo>
                    <a:cubicBezTo>
                      <a:pt x="13" y="860"/>
                      <a:pt x="14" y="859"/>
                      <a:pt x="15" y="858"/>
                    </a:cubicBezTo>
                    <a:cubicBezTo>
                      <a:pt x="15" y="858"/>
                      <a:pt x="15" y="857"/>
                      <a:pt x="15" y="857"/>
                    </a:cubicBezTo>
                    <a:cubicBezTo>
                      <a:pt x="16" y="856"/>
                      <a:pt x="17" y="855"/>
                      <a:pt x="18" y="855"/>
                    </a:cubicBezTo>
                    <a:cubicBezTo>
                      <a:pt x="18" y="854"/>
                      <a:pt x="18" y="854"/>
                      <a:pt x="18" y="853"/>
                    </a:cubicBezTo>
                    <a:cubicBezTo>
                      <a:pt x="19" y="853"/>
                      <a:pt x="20" y="852"/>
                      <a:pt x="21" y="851"/>
                    </a:cubicBezTo>
                    <a:cubicBezTo>
                      <a:pt x="23" y="847"/>
                      <a:pt x="25" y="843"/>
                      <a:pt x="27" y="839"/>
                    </a:cubicBezTo>
                    <a:cubicBezTo>
                      <a:pt x="28" y="837"/>
                      <a:pt x="25" y="830"/>
                      <a:pt x="24" y="828"/>
                    </a:cubicBezTo>
                    <a:cubicBezTo>
                      <a:pt x="23" y="822"/>
                      <a:pt x="25" y="809"/>
                      <a:pt x="27" y="806"/>
                    </a:cubicBezTo>
                    <a:cubicBezTo>
                      <a:pt x="28" y="806"/>
                      <a:pt x="28" y="806"/>
                      <a:pt x="29" y="806"/>
                    </a:cubicBezTo>
                    <a:cubicBezTo>
                      <a:pt x="29" y="805"/>
                      <a:pt x="29" y="804"/>
                      <a:pt x="29" y="804"/>
                    </a:cubicBezTo>
                    <a:cubicBezTo>
                      <a:pt x="30" y="803"/>
                      <a:pt x="31" y="802"/>
                      <a:pt x="32" y="801"/>
                    </a:cubicBezTo>
                    <a:cubicBezTo>
                      <a:pt x="32" y="800"/>
                      <a:pt x="32" y="800"/>
                      <a:pt x="32" y="799"/>
                    </a:cubicBezTo>
                    <a:cubicBezTo>
                      <a:pt x="35" y="797"/>
                      <a:pt x="38" y="794"/>
                      <a:pt x="41" y="791"/>
                    </a:cubicBezTo>
                    <a:cubicBezTo>
                      <a:pt x="45" y="786"/>
                      <a:pt x="50" y="781"/>
                      <a:pt x="55" y="776"/>
                    </a:cubicBezTo>
                    <a:cubicBezTo>
                      <a:pt x="58" y="773"/>
                      <a:pt x="61" y="771"/>
                      <a:pt x="64" y="768"/>
                    </a:cubicBezTo>
                    <a:cubicBezTo>
                      <a:pt x="64" y="767"/>
                      <a:pt x="64" y="767"/>
                      <a:pt x="64" y="766"/>
                    </a:cubicBezTo>
                    <a:cubicBezTo>
                      <a:pt x="65" y="766"/>
                      <a:pt x="66" y="765"/>
                      <a:pt x="67" y="764"/>
                    </a:cubicBezTo>
                    <a:cubicBezTo>
                      <a:pt x="67" y="764"/>
                      <a:pt x="67" y="763"/>
                      <a:pt x="67" y="763"/>
                    </a:cubicBezTo>
                    <a:cubicBezTo>
                      <a:pt x="67" y="762"/>
                      <a:pt x="68" y="762"/>
                      <a:pt x="68" y="762"/>
                    </a:cubicBezTo>
                    <a:cubicBezTo>
                      <a:pt x="68" y="761"/>
                      <a:pt x="68" y="760"/>
                      <a:pt x="68" y="760"/>
                    </a:cubicBezTo>
                    <a:cubicBezTo>
                      <a:pt x="69" y="760"/>
                      <a:pt x="70" y="759"/>
                      <a:pt x="70" y="759"/>
                    </a:cubicBezTo>
                    <a:cubicBezTo>
                      <a:pt x="70" y="758"/>
                      <a:pt x="70" y="758"/>
                      <a:pt x="70" y="757"/>
                    </a:cubicBezTo>
                    <a:cubicBezTo>
                      <a:pt x="71" y="757"/>
                      <a:pt x="71" y="757"/>
                      <a:pt x="72" y="756"/>
                    </a:cubicBezTo>
                    <a:cubicBezTo>
                      <a:pt x="72" y="756"/>
                      <a:pt x="72" y="755"/>
                      <a:pt x="72" y="754"/>
                    </a:cubicBezTo>
                    <a:cubicBezTo>
                      <a:pt x="73" y="754"/>
                      <a:pt x="73" y="754"/>
                      <a:pt x="74" y="754"/>
                    </a:cubicBezTo>
                    <a:cubicBezTo>
                      <a:pt x="74" y="752"/>
                      <a:pt x="74" y="751"/>
                      <a:pt x="75" y="750"/>
                    </a:cubicBezTo>
                    <a:cubicBezTo>
                      <a:pt x="75" y="750"/>
                      <a:pt x="76" y="749"/>
                      <a:pt x="76" y="749"/>
                    </a:cubicBezTo>
                    <a:cubicBezTo>
                      <a:pt x="77" y="748"/>
                      <a:pt x="77" y="747"/>
                      <a:pt x="77" y="745"/>
                    </a:cubicBezTo>
                    <a:cubicBezTo>
                      <a:pt x="78" y="745"/>
                      <a:pt x="78" y="745"/>
                      <a:pt x="79" y="745"/>
                    </a:cubicBezTo>
                    <a:cubicBezTo>
                      <a:pt x="79" y="744"/>
                      <a:pt x="79" y="743"/>
                      <a:pt x="79" y="743"/>
                    </a:cubicBezTo>
                    <a:cubicBezTo>
                      <a:pt x="79" y="743"/>
                      <a:pt x="80" y="743"/>
                      <a:pt x="80" y="743"/>
                    </a:cubicBezTo>
                    <a:cubicBezTo>
                      <a:pt x="80" y="742"/>
                      <a:pt x="80" y="742"/>
                      <a:pt x="80" y="741"/>
                    </a:cubicBezTo>
                    <a:cubicBezTo>
                      <a:pt x="80" y="741"/>
                      <a:pt x="81" y="741"/>
                      <a:pt x="81" y="741"/>
                    </a:cubicBezTo>
                    <a:cubicBezTo>
                      <a:pt x="81" y="740"/>
                      <a:pt x="81" y="740"/>
                      <a:pt x="81" y="739"/>
                    </a:cubicBezTo>
                    <a:cubicBezTo>
                      <a:pt x="81" y="739"/>
                      <a:pt x="81" y="739"/>
                      <a:pt x="82" y="739"/>
                    </a:cubicBezTo>
                    <a:cubicBezTo>
                      <a:pt x="82" y="739"/>
                      <a:pt x="82" y="738"/>
                      <a:pt x="82" y="737"/>
                    </a:cubicBezTo>
                    <a:cubicBezTo>
                      <a:pt x="82" y="737"/>
                      <a:pt x="83" y="737"/>
                      <a:pt x="84" y="737"/>
                    </a:cubicBezTo>
                    <a:cubicBezTo>
                      <a:pt x="84" y="736"/>
                      <a:pt x="84" y="735"/>
                      <a:pt x="84" y="735"/>
                    </a:cubicBezTo>
                    <a:cubicBezTo>
                      <a:pt x="84" y="735"/>
                      <a:pt x="84" y="735"/>
                      <a:pt x="84" y="735"/>
                    </a:cubicBezTo>
                    <a:cubicBezTo>
                      <a:pt x="84" y="734"/>
                      <a:pt x="84" y="734"/>
                      <a:pt x="84" y="733"/>
                    </a:cubicBezTo>
                    <a:cubicBezTo>
                      <a:pt x="85" y="733"/>
                      <a:pt x="85" y="733"/>
                      <a:pt x="85" y="733"/>
                    </a:cubicBezTo>
                    <a:cubicBezTo>
                      <a:pt x="85" y="732"/>
                      <a:pt x="85" y="731"/>
                      <a:pt x="85" y="730"/>
                    </a:cubicBezTo>
                    <a:cubicBezTo>
                      <a:pt x="86" y="730"/>
                      <a:pt x="86" y="730"/>
                      <a:pt x="86" y="730"/>
                    </a:cubicBezTo>
                    <a:cubicBezTo>
                      <a:pt x="86" y="730"/>
                      <a:pt x="86" y="729"/>
                      <a:pt x="86" y="728"/>
                    </a:cubicBezTo>
                    <a:cubicBezTo>
                      <a:pt x="87" y="728"/>
                      <a:pt x="87" y="728"/>
                      <a:pt x="87" y="728"/>
                    </a:cubicBezTo>
                    <a:cubicBezTo>
                      <a:pt x="87" y="727"/>
                      <a:pt x="88" y="726"/>
                      <a:pt x="88" y="725"/>
                    </a:cubicBezTo>
                    <a:cubicBezTo>
                      <a:pt x="88" y="725"/>
                      <a:pt x="89" y="725"/>
                      <a:pt x="89" y="725"/>
                    </a:cubicBezTo>
                    <a:cubicBezTo>
                      <a:pt x="89" y="724"/>
                      <a:pt x="89" y="723"/>
                      <a:pt x="89" y="722"/>
                    </a:cubicBezTo>
                    <a:cubicBezTo>
                      <a:pt x="89" y="722"/>
                      <a:pt x="90" y="722"/>
                      <a:pt x="90" y="722"/>
                    </a:cubicBezTo>
                    <a:cubicBezTo>
                      <a:pt x="90" y="721"/>
                      <a:pt x="90" y="720"/>
                      <a:pt x="90" y="719"/>
                    </a:cubicBezTo>
                    <a:cubicBezTo>
                      <a:pt x="90" y="719"/>
                      <a:pt x="90" y="719"/>
                      <a:pt x="91" y="719"/>
                    </a:cubicBezTo>
                    <a:cubicBezTo>
                      <a:pt x="91" y="718"/>
                      <a:pt x="91" y="717"/>
                      <a:pt x="91" y="716"/>
                    </a:cubicBezTo>
                    <a:cubicBezTo>
                      <a:pt x="91" y="716"/>
                      <a:pt x="91" y="716"/>
                      <a:pt x="92" y="716"/>
                    </a:cubicBezTo>
                    <a:cubicBezTo>
                      <a:pt x="92" y="714"/>
                      <a:pt x="92" y="713"/>
                      <a:pt x="92" y="711"/>
                    </a:cubicBezTo>
                    <a:cubicBezTo>
                      <a:pt x="92" y="711"/>
                      <a:pt x="92" y="711"/>
                      <a:pt x="93" y="711"/>
                    </a:cubicBezTo>
                    <a:cubicBezTo>
                      <a:pt x="93" y="703"/>
                      <a:pt x="93" y="695"/>
                      <a:pt x="93" y="686"/>
                    </a:cubicBezTo>
                    <a:cubicBezTo>
                      <a:pt x="94" y="686"/>
                      <a:pt x="94" y="686"/>
                      <a:pt x="94" y="686"/>
                    </a:cubicBezTo>
                    <a:cubicBezTo>
                      <a:pt x="95" y="683"/>
                      <a:pt x="95" y="680"/>
                      <a:pt x="95" y="677"/>
                    </a:cubicBezTo>
                    <a:cubicBezTo>
                      <a:pt x="96" y="677"/>
                      <a:pt x="96" y="677"/>
                      <a:pt x="96" y="677"/>
                    </a:cubicBezTo>
                    <a:cubicBezTo>
                      <a:pt x="96" y="676"/>
                      <a:pt x="96" y="675"/>
                      <a:pt x="96" y="674"/>
                    </a:cubicBezTo>
                    <a:cubicBezTo>
                      <a:pt x="96" y="674"/>
                      <a:pt x="97" y="674"/>
                      <a:pt x="97" y="674"/>
                    </a:cubicBezTo>
                    <a:cubicBezTo>
                      <a:pt x="97" y="673"/>
                      <a:pt x="97" y="672"/>
                      <a:pt x="97" y="671"/>
                    </a:cubicBezTo>
                    <a:cubicBezTo>
                      <a:pt x="97" y="671"/>
                      <a:pt x="98" y="671"/>
                      <a:pt x="98" y="671"/>
                    </a:cubicBezTo>
                    <a:cubicBezTo>
                      <a:pt x="98" y="670"/>
                      <a:pt x="98" y="669"/>
                      <a:pt x="98" y="668"/>
                    </a:cubicBezTo>
                    <a:cubicBezTo>
                      <a:pt x="98" y="668"/>
                      <a:pt x="99" y="668"/>
                      <a:pt x="99" y="668"/>
                    </a:cubicBezTo>
                    <a:cubicBezTo>
                      <a:pt x="99" y="667"/>
                      <a:pt x="99" y="667"/>
                      <a:pt x="99" y="666"/>
                    </a:cubicBezTo>
                    <a:cubicBezTo>
                      <a:pt x="99" y="666"/>
                      <a:pt x="99" y="666"/>
                      <a:pt x="100" y="666"/>
                    </a:cubicBezTo>
                    <a:cubicBezTo>
                      <a:pt x="100" y="664"/>
                      <a:pt x="100" y="662"/>
                      <a:pt x="101" y="660"/>
                    </a:cubicBezTo>
                    <a:cubicBezTo>
                      <a:pt x="101" y="660"/>
                      <a:pt x="101" y="660"/>
                      <a:pt x="102" y="660"/>
                    </a:cubicBezTo>
                    <a:cubicBezTo>
                      <a:pt x="102" y="659"/>
                      <a:pt x="102" y="658"/>
                      <a:pt x="102" y="657"/>
                    </a:cubicBezTo>
                    <a:cubicBezTo>
                      <a:pt x="103" y="657"/>
                      <a:pt x="103" y="657"/>
                      <a:pt x="103" y="657"/>
                    </a:cubicBezTo>
                    <a:cubicBezTo>
                      <a:pt x="104" y="655"/>
                      <a:pt x="104" y="654"/>
                      <a:pt x="104" y="652"/>
                    </a:cubicBezTo>
                    <a:cubicBezTo>
                      <a:pt x="105" y="652"/>
                      <a:pt x="105" y="652"/>
                      <a:pt x="106" y="651"/>
                    </a:cubicBezTo>
                    <a:cubicBezTo>
                      <a:pt x="106" y="650"/>
                      <a:pt x="107" y="649"/>
                      <a:pt x="107" y="648"/>
                    </a:cubicBezTo>
                    <a:cubicBezTo>
                      <a:pt x="107" y="647"/>
                      <a:pt x="108" y="647"/>
                      <a:pt x="109" y="647"/>
                    </a:cubicBezTo>
                    <a:cubicBezTo>
                      <a:pt x="109" y="646"/>
                      <a:pt x="109" y="646"/>
                      <a:pt x="109" y="645"/>
                    </a:cubicBezTo>
                    <a:cubicBezTo>
                      <a:pt x="110" y="644"/>
                      <a:pt x="110" y="644"/>
                      <a:pt x="111" y="643"/>
                    </a:cubicBezTo>
                    <a:cubicBezTo>
                      <a:pt x="113" y="641"/>
                      <a:pt x="114" y="640"/>
                      <a:pt x="116" y="638"/>
                    </a:cubicBezTo>
                    <a:cubicBezTo>
                      <a:pt x="117" y="638"/>
                      <a:pt x="118" y="637"/>
                      <a:pt x="119" y="637"/>
                    </a:cubicBezTo>
                    <a:cubicBezTo>
                      <a:pt x="119" y="637"/>
                      <a:pt x="119" y="636"/>
                      <a:pt x="119" y="636"/>
                    </a:cubicBezTo>
                    <a:cubicBezTo>
                      <a:pt x="120" y="636"/>
                      <a:pt x="121" y="636"/>
                      <a:pt x="121" y="636"/>
                    </a:cubicBezTo>
                    <a:cubicBezTo>
                      <a:pt x="121" y="636"/>
                      <a:pt x="121" y="635"/>
                      <a:pt x="121" y="635"/>
                    </a:cubicBezTo>
                    <a:cubicBezTo>
                      <a:pt x="122" y="635"/>
                      <a:pt x="122" y="635"/>
                      <a:pt x="123" y="635"/>
                    </a:cubicBezTo>
                    <a:cubicBezTo>
                      <a:pt x="123" y="635"/>
                      <a:pt x="123" y="635"/>
                      <a:pt x="123" y="634"/>
                    </a:cubicBezTo>
                    <a:cubicBezTo>
                      <a:pt x="124" y="634"/>
                      <a:pt x="124" y="634"/>
                      <a:pt x="125" y="634"/>
                    </a:cubicBezTo>
                    <a:cubicBezTo>
                      <a:pt x="125" y="634"/>
                      <a:pt x="125" y="634"/>
                      <a:pt x="125" y="633"/>
                    </a:cubicBezTo>
                    <a:cubicBezTo>
                      <a:pt x="125" y="633"/>
                      <a:pt x="126" y="633"/>
                      <a:pt x="127" y="633"/>
                    </a:cubicBezTo>
                    <a:cubicBezTo>
                      <a:pt x="127" y="633"/>
                      <a:pt x="127" y="633"/>
                      <a:pt x="127" y="632"/>
                    </a:cubicBezTo>
                    <a:cubicBezTo>
                      <a:pt x="127" y="632"/>
                      <a:pt x="128" y="632"/>
                      <a:pt x="128" y="632"/>
                    </a:cubicBezTo>
                    <a:cubicBezTo>
                      <a:pt x="128" y="632"/>
                      <a:pt x="128" y="632"/>
                      <a:pt x="128" y="632"/>
                    </a:cubicBezTo>
                    <a:cubicBezTo>
                      <a:pt x="129" y="632"/>
                      <a:pt x="130" y="632"/>
                      <a:pt x="130" y="632"/>
                    </a:cubicBezTo>
                    <a:cubicBezTo>
                      <a:pt x="130" y="631"/>
                      <a:pt x="130" y="631"/>
                      <a:pt x="130" y="631"/>
                    </a:cubicBezTo>
                    <a:cubicBezTo>
                      <a:pt x="132" y="630"/>
                      <a:pt x="134" y="629"/>
                      <a:pt x="136" y="629"/>
                    </a:cubicBezTo>
                    <a:cubicBezTo>
                      <a:pt x="136" y="628"/>
                      <a:pt x="136" y="628"/>
                      <a:pt x="136" y="627"/>
                    </a:cubicBezTo>
                    <a:cubicBezTo>
                      <a:pt x="137" y="627"/>
                      <a:pt x="138" y="627"/>
                      <a:pt x="138" y="627"/>
                    </a:cubicBezTo>
                    <a:cubicBezTo>
                      <a:pt x="143" y="624"/>
                      <a:pt x="147" y="620"/>
                      <a:pt x="152" y="616"/>
                    </a:cubicBezTo>
                    <a:cubicBezTo>
                      <a:pt x="152" y="616"/>
                      <a:pt x="152" y="615"/>
                      <a:pt x="152" y="615"/>
                    </a:cubicBezTo>
                    <a:cubicBezTo>
                      <a:pt x="152" y="614"/>
                      <a:pt x="153" y="614"/>
                      <a:pt x="154" y="614"/>
                    </a:cubicBezTo>
                    <a:cubicBezTo>
                      <a:pt x="154" y="613"/>
                      <a:pt x="154" y="612"/>
                      <a:pt x="154" y="612"/>
                    </a:cubicBezTo>
                    <a:cubicBezTo>
                      <a:pt x="154" y="612"/>
                      <a:pt x="155" y="611"/>
                      <a:pt x="155" y="611"/>
                    </a:cubicBezTo>
                    <a:cubicBezTo>
                      <a:pt x="155" y="610"/>
                      <a:pt x="155" y="610"/>
                      <a:pt x="155" y="609"/>
                    </a:cubicBezTo>
                    <a:cubicBezTo>
                      <a:pt x="156" y="609"/>
                      <a:pt x="156" y="609"/>
                      <a:pt x="156" y="609"/>
                    </a:cubicBezTo>
                    <a:cubicBezTo>
                      <a:pt x="156" y="608"/>
                      <a:pt x="156" y="607"/>
                      <a:pt x="156" y="606"/>
                    </a:cubicBezTo>
                    <a:cubicBezTo>
                      <a:pt x="157" y="606"/>
                      <a:pt x="157" y="606"/>
                      <a:pt x="157" y="606"/>
                    </a:cubicBezTo>
                    <a:cubicBezTo>
                      <a:pt x="159" y="601"/>
                      <a:pt x="155" y="595"/>
                      <a:pt x="157" y="589"/>
                    </a:cubicBezTo>
                    <a:cubicBezTo>
                      <a:pt x="157" y="589"/>
                      <a:pt x="158" y="588"/>
                      <a:pt x="158" y="587"/>
                    </a:cubicBezTo>
                    <a:cubicBezTo>
                      <a:pt x="158" y="584"/>
                      <a:pt x="158" y="581"/>
                      <a:pt x="158" y="578"/>
                    </a:cubicBezTo>
                    <a:cubicBezTo>
                      <a:pt x="158" y="578"/>
                      <a:pt x="159" y="578"/>
                      <a:pt x="159" y="578"/>
                    </a:cubicBezTo>
                    <a:cubicBezTo>
                      <a:pt x="159" y="575"/>
                      <a:pt x="159" y="573"/>
                      <a:pt x="159" y="571"/>
                    </a:cubicBezTo>
                    <a:cubicBezTo>
                      <a:pt x="159" y="571"/>
                      <a:pt x="160" y="571"/>
                      <a:pt x="160" y="571"/>
                    </a:cubicBezTo>
                    <a:cubicBezTo>
                      <a:pt x="160" y="569"/>
                      <a:pt x="160" y="567"/>
                      <a:pt x="160" y="565"/>
                    </a:cubicBezTo>
                    <a:cubicBezTo>
                      <a:pt x="160" y="565"/>
                      <a:pt x="160" y="565"/>
                      <a:pt x="161" y="565"/>
                    </a:cubicBezTo>
                    <a:cubicBezTo>
                      <a:pt x="161" y="564"/>
                      <a:pt x="161" y="562"/>
                      <a:pt x="161" y="561"/>
                    </a:cubicBezTo>
                    <a:cubicBezTo>
                      <a:pt x="161" y="561"/>
                      <a:pt x="161" y="561"/>
                      <a:pt x="162" y="561"/>
                    </a:cubicBezTo>
                    <a:cubicBezTo>
                      <a:pt x="162" y="558"/>
                      <a:pt x="162" y="556"/>
                      <a:pt x="162" y="554"/>
                    </a:cubicBezTo>
                    <a:cubicBezTo>
                      <a:pt x="163" y="554"/>
                      <a:pt x="163" y="554"/>
                      <a:pt x="163" y="554"/>
                    </a:cubicBezTo>
                    <a:cubicBezTo>
                      <a:pt x="163" y="553"/>
                      <a:pt x="163" y="552"/>
                      <a:pt x="163" y="551"/>
                    </a:cubicBezTo>
                    <a:cubicBezTo>
                      <a:pt x="164" y="551"/>
                      <a:pt x="164" y="551"/>
                      <a:pt x="164" y="551"/>
                    </a:cubicBezTo>
                    <a:cubicBezTo>
                      <a:pt x="164" y="550"/>
                      <a:pt x="164" y="549"/>
                      <a:pt x="164" y="548"/>
                    </a:cubicBezTo>
                    <a:cubicBezTo>
                      <a:pt x="165" y="548"/>
                      <a:pt x="165" y="548"/>
                      <a:pt x="165" y="548"/>
                    </a:cubicBezTo>
                    <a:cubicBezTo>
                      <a:pt x="165" y="547"/>
                      <a:pt x="165" y="546"/>
                      <a:pt x="165" y="545"/>
                    </a:cubicBezTo>
                    <a:cubicBezTo>
                      <a:pt x="165" y="545"/>
                      <a:pt x="166" y="545"/>
                      <a:pt x="166" y="545"/>
                    </a:cubicBezTo>
                    <a:cubicBezTo>
                      <a:pt x="166" y="545"/>
                      <a:pt x="166" y="544"/>
                      <a:pt x="166" y="543"/>
                    </a:cubicBezTo>
                    <a:cubicBezTo>
                      <a:pt x="166" y="543"/>
                      <a:pt x="167" y="543"/>
                      <a:pt x="167" y="543"/>
                    </a:cubicBezTo>
                    <a:cubicBezTo>
                      <a:pt x="167" y="542"/>
                      <a:pt x="167" y="542"/>
                      <a:pt x="167" y="541"/>
                    </a:cubicBezTo>
                    <a:cubicBezTo>
                      <a:pt x="167" y="541"/>
                      <a:pt x="168" y="541"/>
                      <a:pt x="168" y="541"/>
                    </a:cubicBezTo>
                    <a:cubicBezTo>
                      <a:pt x="168" y="540"/>
                      <a:pt x="168" y="539"/>
                      <a:pt x="168" y="538"/>
                    </a:cubicBezTo>
                    <a:cubicBezTo>
                      <a:pt x="168" y="538"/>
                      <a:pt x="168" y="538"/>
                      <a:pt x="169" y="538"/>
                    </a:cubicBezTo>
                    <a:cubicBezTo>
                      <a:pt x="169" y="538"/>
                      <a:pt x="169" y="537"/>
                      <a:pt x="169" y="537"/>
                    </a:cubicBezTo>
                    <a:cubicBezTo>
                      <a:pt x="169" y="536"/>
                      <a:pt x="170" y="536"/>
                      <a:pt x="171" y="536"/>
                    </a:cubicBezTo>
                    <a:cubicBezTo>
                      <a:pt x="171" y="534"/>
                      <a:pt x="171" y="533"/>
                      <a:pt x="171" y="532"/>
                    </a:cubicBezTo>
                    <a:cubicBezTo>
                      <a:pt x="172" y="531"/>
                      <a:pt x="173" y="531"/>
                      <a:pt x="174" y="530"/>
                    </a:cubicBezTo>
                    <a:cubicBezTo>
                      <a:pt x="174" y="530"/>
                      <a:pt x="174" y="529"/>
                      <a:pt x="174" y="528"/>
                    </a:cubicBezTo>
                    <a:cubicBezTo>
                      <a:pt x="175" y="528"/>
                      <a:pt x="177" y="527"/>
                      <a:pt x="178" y="526"/>
                    </a:cubicBezTo>
                    <a:cubicBezTo>
                      <a:pt x="178" y="525"/>
                      <a:pt x="178" y="525"/>
                      <a:pt x="178" y="525"/>
                    </a:cubicBezTo>
                    <a:cubicBezTo>
                      <a:pt x="181" y="523"/>
                      <a:pt x="186" y="521"/>
                      <a:pt x="190" y="519"/>
                    </a:cubicBezTo>
                    <a:cubicBezTo>
                      <a:pt x="193" y="519"/>
                      <a:pt x="196" y="519"/>
                      <a:pt x="198" y="519"/>
                    </a:cubicBezTo>
                    <a:cubicBezTo>
                      <a:pt x="198" y="518"/>
                      <a:pt x="198" y="518"/>
                      <a:pt x="198" y="518"/>
                    </a:cubicBezTo>
                    <a:cubicBezTo>
                      <a:pt x="200" y="518"/>
                      <a:pt x="201" y="518"/>
                      <a:pt x="202" y="518"/>
                    </a:cubicBezTo>
                    <a:cubicBezTo>
                      <a:pt x="202" y="517"/>
                      <a:pt x="202" y="517"/>
                      <a:pt x="202" y="517"/>
                    </a:cubicBezTo>
                    <a:cubicBezTo>
                      <a:pt x="203" y="517"/>
                      <a:pt x="205" y="517"/>
                      <a:pt x="206" y="517"/>
                    </a:cubicBezTo>
                    <a:cubicBezTo>
                      <a:pt x="206" y="516"/>
                      <a:pt x="206" y="516"/>
                      <a:pt x="206" y="516"/>
                    </a:cubicBezTo>
                    <a:cubicBezTo>
                      <a:pt x="208" y="516"/>
                      <a:pt x="209" y="516"/>
                      <a:pt x="210" y="516"/>
                    </a:cubicBezTo>
                    <a:cubicBezTo>
                      <a:pt x="210" y="516"/>
                      <a:pt x="210" y="515"/>
                      <a:pt x="210" y="515"/>
                    </a:cubicBezTo>
                    <a:cubicBezTo>
                      <a:pt x="212" y="515"/>
                      <a:pt x="214" y="515"/>
                      <a:pt x="215" y="515"/>
                    </a:cubicBezTo>
                    <a:cubicBezTo>
                      <a:pt x="215" y="515"/>
                      <a:pt x="215" y="514"/>
                      <a:pt x="215" y="514"/>
                    </a:cubicBezTo>
                    <a:cubicBezTo>
                      <a:pt x="217" y="514"/>
                      <a:pt x="219" y="514"/>
                      <a:pt x="221" y="514"/>
                    </a:cubicBezTo>
                    <a:cubicBezTo>
                      <a:pt x="221" y="514"/>
                      <a:pt x="221" y="513"/>
                      <a:pt x="221" y="513"/>
                    </a:cubicBezTo>
                    <a:cubicBezTo>
                      <a:pt x="223" y="513"/>
                      <a:pt x="225" y="513"/>
                      <a:pt x="227" y="513"/>
                    </a:cubicBezTo>
                    <a:cubicBezTo>
                      <a:pt x="227" y="513"/>
                      <a:pt x="227" y="513"/>
                      <a:pt x="227" y="512"/>
                    </a:cubicBezTo>
                    <a:cubicBezTo>
                      <a:pt x="232" y="512"/>
                      <a:pt x="236" y="512"/>
                      <a:pt x="241" y="512"/>
                    </a:cubicBezTo>
                    <a:cubicBezTo>
                      <a:pt x="244" y="511"/>
                      <a:pt x="256" y="510"/>
                      <a:pt x="260" y="511"/>
                    </a:cubicBezTo>
                    <a:cubicBezTo>
                      <a:pt x="260" y="512"/>
                      <a:pt x="260" y="512"/>
                      <a:pt x="260" y="512"/>
                    </a:cubicBezTo>
                    <a:cubicBezTo>
                      <a:pt x="270" y="512"/>
                      <a:pt x="279" y="512"/>
                      <a:pt x="288" y="512"/>
                    </a:cubicBezTo>
                    <a:cubicBezTo>
                      <a:pt x="288" y="513"/>
                      <a:pt x="288" y="513"/>
                      <a:pt x="288" y="513"/>
                    </a:cubicBezTo>
                    <a:cubicBezTo>
                      <a:pt x="294" y="513"/>
                      <a:pt x="300" y="513"/>
                      <a:pt x="306" y="513"/>
                    </a:cubicBezTo>
                    <a:cubicBezTo>
                      <a:pt x="312" y="513"/>
                      <a:pt x="318" y="513"/>
                      <a:pt x="324" y="513"/>
                    </a:cubicBezTo>
                    <a:cubicBezTo>
                      <a:pt x="324" y="513"/>
                      <a:pt x="324" y="513"/>
                      <a:pt x="324" y="512"/>
                    </a:cubicBezTo>
                    <a:cubicBezTo>
                      <a:pt x="325" y="512"/>
                      <a:pt x="325" y="512"/>
                      <a:pt x="326" y="512"/>
                    </a:cubicBezTo>
                    <a:cubicBezTo>
                      <a:pt x="326" y="512"/>
                      <a:pt x="326" y="512"/>
                      <a:pt x="326" y="511"/>
                    </a:cubicBezTo>
                    <a:cubicBezTo>
                      <a:pt x="326" y="511"/>
                      <a:pt x="327" y="511"/>
                      <a:pt x="328" y="511"/>
                    </a:cubicBezTo>
                    <a:cubicBezTo>
                      <a:pt x="328" y="511"/>
                      <a:pt x="328" y="511"/>
                      <a:pt x="328" y="510"/>
                    </a:cubicBezTo>
                    <a:cubicBezTo>
                      <a:pt x="328" y="510"/>
                      <a:pt x="329" y="510"/>
                      <a:pt x="329" y="510"/>
                    </a:cubicBezTo>
                    <a:cubicBezTo>
                      <a:pt x="329" y="510"/>
                      <a:pt x="329" y="510"/>
                      <a:pt x="329" y="510"/>
                    </a:cubicBezTo>
                    <a:cubicBezTo>
                      <a:pt x="330" y="510"/>
                      <a:pt x="331" y="510"/>
                      <a:pt x="331" y="510"/>
                    </a:cubicBezTo>
                    <a:cubicBezTo>
                      <a:pt x="331" y="509"/>
                      <a:pt x="331" y="509"/>
                      <a:pt x="331" y="509"/>
                    </a:cubicBezTo>
                    <a:cubicBezTo>
                      <a:pt x="332" y="509"/>
                      <a:pt x="332" y="509"/>
                      <a:pt x="333" y="509"/>
                    </a:cubicBezTo>
                    <a:cubicBezTo>
                      <a:pt x="334" y="508"/>
                      <a:pt x="334" y="507"/>
                      <a:pt x="335" y="506"/>
                    </a:cubicBezTo>
                    <a:cubicBezTo>
                      <a:pt x="335" y="506"/>
                      <a:pt x="336" y="506"/>
                      <a:pt x="336" y="506"/>
                    </a:cubicBezTo>
                    <a:cubicBezTo>
                      <a:pt x="338" y="505"/>
                      <a:pt x="339" y="503"/>
                      <a:pt x="340" y="502"/>
                    </a:cubicBezTo>
                    <a:cubicBezTo>
                      <a:pt x="341" y="502"/>
                      <a:pt x="341" y="502"/>
                      <a:pt x="342" y="502"/>
                    </a:cubicBezTo>
                    <a:cubicBezTo>
                      <a:pt x="342" y="501"/>
                      <a:pt x="342" y="500"/>
                      <a:pt x="343" y="500"/>
                    </a:cubicBezTo>
                    <a:cubicBezTo>
                      <a:pt x="343" y="500"/>
                      <a:pt x="343" y="500"/>
                      <a:pt x="344" y="500"/>
                    </a:cubicBezTo>
                    <a:cubicBezTo>
                      <a:pt x="344" y="499"/>
                      <a:pt x="344" y="499"/>
                      <a:pt x="344" y="498"/>
                    </a:cubicBezTo>
                    <a:cubicBezTo>
                      <a:pt x="345" y="497"/>
                      <a:pt x="347" y="496"/>
                      <a:pt x="348" y="494"/>
                    </a:cubicBezTo>
                    <a:cubicBezTo>
                      <a:pt x="348" y="494"/>
                      <a:pt x="348" y="493"/>
                      <a:pt x="348" y="493"/>
                    </a:cubicBezTo>
                    <a:cubicBezTo>
                      <a:pt x="349" y="492"/>
                      <a:pt x="349" y="492"/>
                      <a:pt x="350" y="492"/>
                    </a:cubicBezTo>
                    <a:cubicBezTo>
                      <a:pt x="350" y="491"/>
                      <a:pt x="350" y="490"/>
                      <a:pt x="350" y="490"/>
                    </a:cubicBezTo>
                    <a:cubicBezTo>
                      <a:pt x="351" y="490"/>
                      <a:pt x="351" y="489"/>
                      <a:pt x="352" y="489"/>
                    </a:cubicBezTo>
                    <a:cubicBezTo>
                      <a:pt x="353" y="486"/>
                      <a:pt x="354" y="484"/>
                      <a:pt x="354" y="481"/>
                    </a:cubicBezTo>
                    <a:cubicBezTo>
                      <a:pt x="354" y="479"/>
                      <a:pt x="354" y="477"/>
                      <a:pt x="354" y="476"/>
                    </a:cubicBezTo>
                    <a:cubicBezTo>
                      <a:pt x="352" y="475"/>
                      <a:pt x="351" y="474"/>
                      <a:pt x="350" y="473"/>
                    </a:cubicBezTo>
                    <a:cubicBezTo>
                      <a:pt x="350" y="473"/>
                      <a:pt x="350" y="472"/>
                      <a:pt x="350" y="472"/>
                    </a:cubicBezTo>
                    <a:cubicBezTo>
                      <a:pt x="348" y="471"/>
                      <a:pt x="346" y="471"/>
                      <a:pt x="345" y="470"/>
                    </a:cubicBezTo>
                    <a:cubicBezTo>
                      <a:pt x="345" y="470"/>
                      <a:pt x="345" y="470"/>
                      <a:pt x="345" y="469"/>
                    </a:cubicBezTo>
                    <a:cubicBezTo>
                      <a:pt x="338" y="466"/>
                      <a:pt x="329" y="467"/>
                      <a:pt x="327" y="459"/>
                    </a:cubicBezTo>
                    <a:cubicBezTo>
                      <a:pt x="324" y="457"/>
                      <a:pt x="326" y="455"/>
                      <a:pt x="325" y="451"/>
                    </a:cubicBezTo>
                    <a:cubicBezTo>
                      <a:pt x="321" y="439"/>
                      <a:pt x="325" y="421"/>
                      <a:pt x="327" y="411"/>
                    </a:cubicBezTo>
                    <a:cubicBezTo>
                      <a:pt x="328" y="410"/>
                      <a:pt x="329" y="410"/>
                      <a:pt x="329" y="409"/>
                    </a:cubicBezTo>
                    <a:cubicBezTo>
                      <a:pt x="340" y="411"/>
                      <a:pt x="344" y="421"/>
                      <a:pt x="355" y="423"/>
                    </a:cubicBezTo>
                    <a:cubicBezTo>
                      <a:pt x="357" y="421"/>
                      <a:pt x="359" y="420"/>
                      <a:pt x="360" y="418"/>
                    </a:cubicBezTo>
                    <a:cubicBezTo>
                      <a:pt x="360" y="416"/>
                      <a:pt x="360" y="415"/>
                      <a:pt x="360" y="413"/>
                    </a:cubicBezTo>
                    <a:cubicBezTo>
                      <a:pt x="360" y="413"/>
                      <a:pt x="360" y="413"/>
                      <a:pt x="361" y="413"/>
                    </a:cubicBezTo>
                    <a:cubicBezTo>
                      <a:pt x="361" y="411"/>
                      <a:pt x="361" y="409"/>
                      <a:pt x="361" y="406"/>
                    </a:cubicBezTo>
                    <a:cubicBezTo>
                      <a:pt x="360" y="406"/>
                      <a:pt x="360" y="406"/>
                      <a:pt x="360" y="406"/>
                    </a:cubicBezTo>
                    <a:cubicBezTo>
                      <a:pt x="360" y="404"/>
                      <a:pt x="360" y="401"/>
                      <a:pt x="360" y="398"/>
                    </a:cubicBezTo>
                    <a:cubicBezTo>
                      <a:pt x="360" y="398"/>
                      <a:pt x="359" y="398"/>
                      <a:pt x="359" y="398"/>
                    </a:cubicBezTo>
                    <a:cubicBezTo>
                      <a:pt x="359" y="397"/>
                      <a:pt x="359" y="396"/>
                      <a:pt x="359" y="395"/>
                    </a:cubicBezTo>
                    <a:cubicBezTo>
                      <a:pt x="358" y="391"/>
                      <a:pt x="356" y="384"/>
                      <a:pt x="358" y="379"/>
                    </a:cubicBezTo>
                    <a:cubicBezTo>
                      <a:pt x="358" y="379"/>
                      <a:pt x="359" y="379"/>
                      <a:pt x="359" y="379"/>
                    </a:cubicBezTo>
                    <a:cubicBezTo>
                      <a:pt x="359" y="377"/>
                      <a:pt x="360" y="376"/>
                      <a:pt x="360" y="375"/>
                    </a:cubicBezTo>
                    <a:cubicBezTo>
                      <a:pt x="360" y="375"/>
                      <a:pt x="360" y="375"/>
                      <a:pt x="361" y="375"/>
                    </a:cubicBezTo>
                    <a:cubicBezTo>
                      <a:pt x="361" y="374"/>
                      <a:pt x="361" y="374"/>
                      <a:pt x="361" y="373"/>
                    </a:cubicBezTo>
                    <a:cubicBezTo>
                      <a:pt x="362" y="373"/>
                      <a:pt x="363" y="372"/>
                      <a:pt x="363" y="371"/>
                    </a:cubicBezTo>
                    <a:cubicBezTo>
                      <a:pt x="363" y="371"/>
                      <a:pt x="363" y="370"/>
                      <a:pt x="363" y="370"/>
                    </a:cubicBezTo>
                    <a:cubicBezTo>
                      <a:pt x="364" y="369"/>
                      <a:pt x="365" y="369"/>
                      <a:pt x="365" y="369"/>
                    </a:cubicBezTo>
                    <a:cubicBezTo>
                      <a:pt x="365" y="368"/>
                      <a:pt x="366" y="366"/>
                      <a:pt x="366" y="365"/>
                    </a:cubicBezTo>
                    <a:cubicBezTo>
                      <a:pt x="367" y="365"/>
                      <a:pt x="367" y="365"/>
                      <a:pt x="368" y="364"/>
                    </a:cubicBezTo>
                    <a:cubicBezTo>
                      <a:pt x="368" y="364"/>
                      <a:pt x="368" y="363"/>
                      <a:pt x="368" y="363"/>
                    </a:cubicBezTo>
                    <a:cubicBezTo>
                      <a:pt x="368" y="363"/>
                      <a:pt x="368" y="363"/>
                      <a:pt x="369" y="363"/>
                    </a:cubicBezTo>
                    <a:cubicBezTo>
                      <a:pt x="369" y="362"/>
                      <a:pt x="369" y="361"/>
                      <a:pt x="369" y="361"/>
                    </a:cubicBezTo>
                    <a:cubicBezTo>
                      <a:pt x="369" y="361"/>
                      <a:pt x="369" y="361"/>
                      <a:pt x="370" y="361"/>
                    </a:cubicBezTo>
                    <a:cubicBezTo>
                      <a:pt x="370" y="360"/>
                      <a:pt x="370" y="360"/>
                      <a:pt x="370" y="359"/>
                    </a:cubicBezTo>
                    <a:cubicBezTo>
                      <a:pt x="370" y="359"/>
                      <a:pt x="370" y="359"/>
                      <a:pt x="371" y="359"/>
                    </a:cubicBezTo>
                    <a:cubicBezTo>
                      <a:pt x="371" y="358"/>
                      <a:pt x="371" y="358"/>
                      <a:pt x="371" y="357"/>
                    </a:cubicBezTo>
                    <a:cubicBezTo>
                      <a:pt x="371" y="357"/>
                      <a:pt x="371" y="357"/>
                      <a:pt x="371" y="357"/>
                    </a:cubicBezTo>
                    <a:cubicBezTo>
                      <a:pt x="371" y="357"/>
                      <a:pt x="371" y="356"/>
                      <a:pt x="371" y="355"/>
                    </a:cubicBezTo>
                    <a:cubicBezTo>
                      <a:pt x="372" y="355"/>
                      <a:pt x="372" y="355"/>
                      <a:pt x="372" y="355"/>
                    </a:cubicBezTo>
                    <a:cubicBezTo>
                      <a:pt x="372" y="355"/>
                      <a:pt x="372" y="354"/>
                      <a:pt x="372" y="354"/>
                    </a:cubicBezTo>
                    <a:cubicBezTo>
                      <a:pt x="373" y="353"/>
                      <a:pt x="374" y="353"/>
                      <a:pt x="374" y="353"/>
                    </a:cubicBezTo>
                    <a:cubicBezTo>
                      <a:pt x="374" y="352"/>
                      <a:pt x="375" y="351"/>
                      <a:pt x="375" y="350"/>
                    </a:cubicBezTo>
                    <a:cubicBezTo>
                      <a:pt x="376" y="350"/>
                      <a:pt x="376" y="350"/>
                      <a:pt x="377" y="350"/>
                    </a:cubicBezTo>
                    <a:cubicBezTo>
                      <a:pt x="377" y="350"/>
                      <a:pt x="377" y="349"/>
                      <a:pt x="377" y="349"/>
                    </a:cubicBezTo>
                    <a:cubicBezTo>
                      <a:pt x="378" y="349"/>
                      <a:pt x="379" y="349"/>
                      <a:pt x="380" y="349"/>
                    </a:cubicBezTo>
                    <a:cubicBezTo>
                      <a:pt x="380" y="349"/>
                      <a:pt x="380" y="348"/>
                      <a:pt x="380" y="348"/>
                    </a:cubicBezTo>
                    <a:cubicBezTo>
                      <a:pt x="381" y="348"/>
                      <a:pt x="383" y="348"/>
                      <a:pt x="384" y="348"/>
                    </a:cubicBezTo>
                    <a:cubicBezTo>
                      <a:pt x="384" y="348"/>
                      <a:pt x="384" y="348"/>
                      <a:pt x="384" y="347"/>
                    </a:cubicBezTo>
                    <a:cubicBezTo>
                      <a:pt x="386" y="347"/>
                      <a:pt x="388" y="347"/>
                      <a:pt x="388" y="345"/>
                    </a:cubicBezTo>
                    <a:cubicBezTo>
                      <a:pt x="389" y="345"/>
                      <a:pt x="389" y="344"/>
                      <a:pt x="389" y="343"/>
                    </a:cubicBezTo>
                    <a:cubicBezTo>
                      <a:pt x="390" y="342"/>
                      <a:pt x="391" y="342"/>
                      <a:pt x="391" y="342"/>
                    </a:cubicBezTo>
                    <a:cubicBezTo>
                      <a:pt x="391" y="341"/>
                      <a:pt x="391" y="341"/>
                      <a:pt x="391" y="340"/>
                    </a:cubicBezTo>
                    <a:cubicBezTo>
                      <a:pt x="392" y="339"/>
                      <a:pt x="394" y="338"/>
                      <a:pt x="395" y="337"/>
                    </a:cubicBezTo>
                    <a:cubicBezTo>
                      <a:pt x="406" y="337"/>
                      <a:pt x="421" y="342"/>
                      <a:pt x="423" y="350"/>
                    </a:cubicBezTo>
                    <a:cubicBezTo>
                      <a:pt x="430" y="356"/>
                      <a:pt x="420" y="370"/>
                      <a:pt x="423" y="379"/>
                    </a:cubicBezTo>
                    <a:cubicBezTo>
                      <a:pt x="423" y="379"/>
                      <a:pt x="423" y="379"/>
                      <a:pt x="423" y="379"/>
                    </a:cubicBezTo>
                    <a:cubicBezTo>
                      <a:pt x="423" y="380"/>
                      <a:pt x="423" y="382"/>
                      <a:pt x="423" y="383"/>
                    </a:cubicBezTo>
                    <a:cubicBezTo>
                      <a:pt x="424" y="383"/>
                      <a:pt x="424" y="383"/>
                      <a:pt x="424" y="383"/>
                    </a:cubicBezTo>
                    <a:cubicBezTo>
                      <a:pt x="424" y="384"/>
                      <a:pt x="424" y="385"/>
                      <a:pt x="424" y="386"/>
                    </a:cubicBezTo>
                    <a:cubicBezTo>
                      <a:pt x="425" y="386"/>
                      <a:pt x="425" y="386"/>
                      <a:pt x="425" y="386"/>
                    </a:cubicBezTo>
                    <a:cubicBezTo>
                      <a:pt x="426" y="388"/>
                      <a:pt x="426" y="389"/>
                      <a:pt x="427" y="391"/>
                    </a:cubicBezTo>
                    <a:cubicBezTo>
                      <a:pt x="427" y="391"/>
                      <a:pt x="428" y="391"/>
                      <a:pt x="428" y="391"/>
                    </a:cubicBezTo>
                    <a:cubicBezTo>
                      <a:pt x="428" y="392"/>
                      <a:pt x="428" y="392"/>
                      <a:pt x="428" y="393"/>
                    </a:cubicBezTo>
                    <a:cubicBezTo>
                      <a:pt x="429" y="394"/>
                      <a:pt x="430" y="394"/>
                      <a:pt x="431" y="395"/>
                    </a:cubicBezTo>
                    <a:cubicBezTo>
                      <a:pt x="431" y="395"/>
                      <a:pt x="431" y="396"/>
                      <a:pt x="431" y="397"/>
                    </a:cubicBezTo>
                    <a:cubicBezTo>
                      <a:pt x="431" y="397"/>
                      <a:pt x="432" y="397"/>
                      <a:pt x="432" y="397"/>
                    </a:cubicBezTo>
                    <a:cubicBezTo>
                      <a:pt x="433" y="399"/>
                      <a:pt x="433" y="400"/>
                      <a:pt x="433" y="401"/>
                    </a:cubicBezTo>
                    <a:cubicBezTo>
                      <a:pt x="434" y="401"/>
                      <a:pt x="435" y="402"/>
                      <a:pt x="435" y="402"/>
                    </a:cubicBezTo>
                    <a:cubicBezTo>
                      <a:pt x="437" y="407"/>
                      <a:pt x="439" y="412"/>
                      <a:pt x="441" y="416"/>
                    </a:cubicBezTo>
                    <a:cubicBezTo>
                      <a:pt x="442" y="417"/>
                      <a:pt x="443" y="417"/>
                      <a:pt x="443" y="417"/>
                    </a:cubicBezTo>
                    <a:cubicBezTo>
                      <a:pt x="443" y="418"/>
                      <a:pt x="443" y="418"/>
                      <a:pt x="443" y="419"/>
                    </a:cubicBezTo>
                    <a:cubicBezTo>
                      <a:pt x="446" y="423"/>
                      <a:pt x="449" y="426"/>
                      <a:pt x="451" y="430"/>
                    </a:cubicBezTo>
                    <a:cubicBezTo>
                      <a:pt x="452" y="430"/>
                      <a:pt x="454" y="430"/>
                      <a:pt x="455" y="430"/>
                    </a:cubicBezTo>
                    <a:cubicBezTo>
                      <a:pt x="455" y="429"/>
                      <a:pt x="456" y="428"/>
                      <a:pt x="457" y="428"/>
                    </a:cubicBezTo>
                    <a:cubicBezTo>
                      <a:pt x="457" y="427"/>
                      <a:pt x="457" y="427"/>
                      <a:pt x="457" y="426"/>
                    </a:cubicBezTo>
                    <a:cubicBezTo>
                      <a:pt x="457" y="426"/>
                      <a:pt x="457" y="426"/>
                      <a:pt x="458" y="426"/>
                    </a:cubicBezTo>
                    <a:cubicBezTo>
                      <a:pt x="458" y="425"/>
                      <a:pt x="458" y="424"/>
                      <a:pt x="458" y="423"/>
                    </a:cubicBezTo>
                    <a:cubicBezTo>
                      <a:pt x="458" y="423"/>
                      <a:pt x="458" y="423"/>
                      <a:pt x="458" y="423"/>
                    </a:cubicBezTo>
                    <a:cubicBezTo>
                      <a:pt x="458" y="423"/>
                      <a:pt x="458" y="422"/>
                      <a:pt x="458" y="422"/>
                    </a:cubicBezTo>
                    <a:cubicBezTo>
                      <a:pt x="459" y="422"/>
                      <a:pt x="459" y="422"/>
                      <a:pt x="459" y="422"/>
                    </a:cubicBezTo>
                    <a:cubicBezTo>
                      <a:pt x="459" y="421"/>
                      <a:pt x="459" y="421"/>
                      <a:pt x="459" y="420"/>
                    </a:cubicBezTo>
                    <a:cubicBezTo>
                      <a:pt x="460" y="420"/>
                      <a:pt x="460" y="420"/>
                      <a:pt x="460" y="420"/>
                    </a:cubicBezTo>
                    <a:cubicBezTo>
                      <a:pt x="461" y="418"/>
                      <a:pt x="461" y="416"/>
                      <a:pt x="462" y="415"/>
                    </a:cubicBezTo>
                    <a:cubicBezTo>
                      <a:pt x="463" y="414"/>
                      <a:pt x="463" y="414"/>
                      <a:pt x="464" y="414"/>
                    </a:cubicBezTo>
                    <a:cubicBezTo>
                      <a:pt x="464" y="413"/>
                      <a:pt x="464" y="412"/>
                      <a:pt x="464" y="412"/>
                    </a:cubicBezTo>
                    <a:cubicBezTo>
                      <a:pt x="465" y="411"/>
                      <a:pt x="466" y="410"/>
                      <a:pt x="467" y="409"/>
                    </a:cubicBezTo>
                    <a:cubicBezTo>
                      <a:pt x="468" y="409"/>
                      <a:pt x="468" y="408"/>
                      <a:pt x="468" y="407"/>
                    </a:cubicBezTo>
                    <a:cubicBezTo>
                      <a:pt x="469" y="407"/>
                      <a:pt x="470" y="407"/>
                      <a:pt x="470" y="407"/>
                    </a:cubicBezTo>
                    <a:cubicBezTo>
                      <a:pt x="470" y="407"/>
                      <a:pt x="470" y="407"/>
                      <a:pt x="470" y="406"/>
                    </a:cubicBezTo>
                    <a:cubicBezTo>
                      <a:pt x="471" y="406"/>
                      <a:pt x="471" y="406"/>
                      <a:pt x="472" y="406"/>
                    </a:cubicBezTo>
                    <a:cubicBezTo>
                      <a:pt x="472" y="406"/>
                      <a:pt x="472" y="406"/>
                      <a:pt x="472" y="406"/>
                    </a:cubicBezTo>
                    <a:cubicBezTo>
                      <a:pt x="473" y="406"/>
                      <a:pt x="474" y="406"/>
                      <a:pt x="475" y="406"/>
                    </a:cubicBezTo>
                    <a:cubicBezTo>
                      <a:pt x="475" y="405"/>
                      <a:pt x="475" y="405"/>
                      <a:pt x="475" y="405"/>
                    </a:cubicBezTo>
                    <a:cubicBezTo>
                      <a:pt x="477" y="405"/>
                      <a:pt x="480" y="405"/>
                      <a:pt x="483" y="405"/>
                    </a:cubicBezTo>
                    <a:cubicBezTo>
                      <a:pt x="487" y="403"/>
                      <a:pt x="491" y="400"/>
                      <a:pt x="495" y="398"/>
                    </a:cubicBezTo>
                    <a:cubicBezTo>
                      <a:pt x="496" y="398"/>
                      <a:pt x="496" y="397"/>
                      <a:pt x="496" y="397"/>
                    </a:cubicBezTo>
                    <a:cubicBezTo>
                      <a:pt x="498" y="395"/>
                      <a:pt x="499" y="394"/>
                      <a:pt x="501" y="393"/>
                    </a:cubicBezTo>
                    <a:cubicBezTo>
                      <a:pt x="501" y="392"/>
                      <a:pt x="501" y="392"/>
                      <a:pt x="501" y="391"/>
                    </a:cubicBezTo>
                    <a:cubicBezTo>
                      <a:pt x="501" y="391"/>
                      <a:pt x="502" y="391"/>
                      <a:pt x="502" y="390"/>
                    </a:cubicBezTo>
                    <a:cubicBezTo>
                      <a:pt x="503" y="389"/>
                      <a:pt x="504" y="387"/>
                      <a:pt x="504" y="385"/>
                    </a:cubicBezTo>
                    <a:cubicBezTo>
                      <a:pt x="505" y="385"/>
                      <a:pt x="505" y="385"/>
                      <a:pt x="505" y="385"/>
                    </a:cubicBezTo>
                    <a:cubicBezTo>
                      <a:pt x="506" y="382"/>
                      <a:pt x="506" y="380"/>
                      <a:pt x="507" y="377"/>
                    </a:cubicBezTo>
                    <a:cubicBezTo>
                      <a:pt x="507" y="377"/>
                      <a:pt x="508" y="376"/>
                      <a:pt x="509" y="376"/>
                    </a:cubicBezTo>
                    <a:cubicBezTo>
                      <a:pt x="509" y="375"/>
                      <a:pt x="509" y="375"/>
                      <a:pt x="509" y="374"/>
                    </a:cubicBezTo>
                    <a:cubicBezTo>
                      <a:pt x="509" y="374"/>
                      <a:pt x="510" y="374"/>
                      <a:pt x="510" y="373"/>
                    </a:cubicBezTo>
                    <a:cubicBezTo>
                      <a:pt x="510" y="373"/>
                      <a:pt x="510" y="372"/>
                      <a:pt x="510" y="371"/>
                    </a:cubicBezTo>
                    <a:cubicBezTo>
                      <a:pt x="512" y="371"/>
                      <a:pt x="513" y="370"/>
                      <a:pt x="514" y="369"/>
                    </a:cubicBezTo>
                    <a:cubicBezTo>
                      <a:pt x="514" y="368"/>
                      <a:pt x="514" y="368"/>
                      <a:pt x="514" y="367"/>
                    </a:cubicBezTo>
                    <a:cubicBezTo>
                      <a:pt x="515" y="366"/>
                      <a:pt x="516" y="366"/>
                      <a:pt x="517" y="365"/>
                    </a:cubicBezTo>
                    <a:cubicBezTo>
                      <a:pt x="519" y="363"/>
                      <a:pt x="520" y="361"/>
                      <a:pt x="522" y="359"/>
                    </a:cubicBezTo>
                    <a:cubicBezTo>
                      <a:pt x="523" y="358"/>
                      <a:pt x="524" y="358"/>
                      <a:pt x="525" y="357"/>
                    </a:cubicBezTo>
                    <a:cubicBezTo>
                      <a:pt x="525" y="357"/>
                      <a:pt x="525" y="357"/>
                      <a:pt x="525" y="356"/>
                    </a:cubicBezTo>
                    <a:cubicBezTo>
                      <a:pt x="525" y="356"/>
                      <a:pt x="526" y="356"/>
                      <a:pt x="527" y="356"/>
                    </a:cubicBezTo>
                    <a:cubicBezTo>
                      <a:pt x="529" y="354"/>
                      <a:pt x="531" y="351"/>
                      <a:pt x="533" y="349"/>
                    </a:cubicBezTo>
                    <a:cubicBezTo>
                      <a:pt x="534" y="349"/>
                      <a:pt x="534" y="349"/>
                      <a:pt x="535" y="349"/>
                    </a:cubicBezTo>
                    <a:cubicBezTo>
                      <a:pt x="537" y="346"/>
                      <a:pt x="540" y="343"/>
                      <a:pt x="543" y="340"/>
                    </a:cubicBezTo>
                    <a:cubicBezTo>
                      <a:pt x="543" y="340"/>
                      <a:pt x="544" y="340"/>
                      <a:pt x="545" y="340"/>
                    </a:cubicBezTo>
                    <a:cubicBezTo>
                      <a:pt x="547" y="338"/>
                      <a:pt x="549" y="335"/>
                      <a:pt x="551" y="333"/>
                    </a:cubicBezTo>
                    <a:cubicBezTo>
                      <a:pt x="551" y="333"/>
                      <a:pt x="552" y="333"/>
                      <a:pt x="553" y="333"/>
                    </a:cubicBezTo>
                    <a:cubicBezTo>
                      <a:pt x="554" y="331"/>
                      <a:pt x="556" y="329"/>
                      <a:pt x="558" y="327"/>
                    </a:cubicBezTo>
                    <a:cubicBezTo>
                      <a:pt x="559" y="327"/>
                      <a:pt x="559" y="327"/>
                      <a:pt x="560" y="327"/>
                    </a:cubicBezTo>
                    <a:cubicBezTo>
                      <a:pt x="561" y="325"/>
                      <a:pt x="563" y="323"/>
                      <a:pt x="564" y="321"/>
                    </a:cubicBezTo>
                    <a:cubicBezTo>
                      <a:pt x="565" y="321"/>
                      <a:pt x="565" y="321"/>
                      <a:pt x="566" y="321"/>
                    </a:cubicBezTo>
                    <a:cubicBezTo>
                      <a:pt x="568" y="319"/>
                      <a:pt x="569" y="318"/>
                      <a:pt x="571" y="316"/>
                    </a:cubicBezTo>
                    <a:cubicBezTo>
                      <a:pt x="571" y="316"/>
                      <a:pt x="572" y="316"/>
                      <a:pt x="572" y="316"/>
                    </a:cubicBezTo>
                    <a:cubicBezTo>
                      <a:pt x="574" y="314"/>
                      <a:pt x="575" y="313"/>
                      <a:pt x="576" y="311"/>
                    </a:cubicBezTo>
                    <a:cubicBezTo>
                      <a:pt x="577" y="311"/>
                      <a:pt x="577" y="311"/>
                      <a:pt x="578" y="311"/>
                    </a:cubicBezTo>
                    <a:cubicBezTo>
                      <a:pt x="579" y="310"/>
                      <a:pt x="580" y="309"/>
                      <a:pt x="580" y="308"/>
                    </a:cubicBezTo>
                    <a:cubicBezTo>
                      <a:pt x="581" y="308"/>
                      <a:pt x="582" y="308"/>
                      <a:pt x="582" y="308"/>
                    </a:cubicBezTo>
                    <a:cubicBezTo>
                      <a:pt x="583" y="307"/>
                      <a:pt x="584" y="305"/>
                      <a:pt x="585" y="304"/>
                    </a:cubicBezTo>
                    <a:cubicBezTo>
                      <a:pt x="586" y="304"/>
                      <a:pt x="586" y="304"/>
                      <a:pt x="587" y="304"/>
                    </a:cubicBezTo>
                    <a:cubicBezTo>
                      <a:pt x="587" y="303"/>
                      <a:pt x="588" y="302"/>
                      <a:pt x="589" y="302"/>
                    </a:cubicBezTo>
                    <a:cubicBezTo>
                      <a:pt x="589" y="302"/>
                      <a:pt x="590" y="302"/>
                      <a:pt x="590" y="302"/>
                    </a:cubicBezTo>
                    <a:cubicBezTo>
                      <a:pt x="591" y="301"/>
                      <a:pt x="591" y="300"/>
                      <a:pt x="591" y="300"/>
                    </a:cubicBezTo>
                    <a:cubicBezTo>
                      <a:pt x="592" y="300"/>
                      <a:pt x="592" y="300"/>
                      <a:pt x="593" y="300"/>
                    </a:cubicBezTo>
                    <a:cubicBezTo>
                      <a:pt x="593" y="299"/>
                      <a:pt x="594" y="299"/>
                      <a:pt x="594" y="298"/>
                    </a:cubicBezTo>
                    <a:cubicBezTo>
                      <a:pt x="595" y="298"/>
                      <a:pt x="595" y="298"/>
                      <a:pt x="596" y="298"/>
                    </a:cubicBezTo>
                    <a:cubicBezTo>
                      <a:pt x="597" y="296"/>
                      <a:pt x="598" y="295"/>
                      <a:pt x="599" y="293"/>
                    </a:cubicBezTo>
                    <a:cubicBezTo>
                      <a:pt x="600" y="293"/>
                      <a:pt x="600" y="293"/>
                      <a:pt x="601" y="293"/>
                    </a:cubicBezTo>
                    <a:cubicBezTo>
                      <a:pt x="601" y="292"/>
                      <a:pt x="601" y="291"/>
                      <a:pt x="601" y="291"/>
                    </a:cubicBezTo>
                    <a:cubicBezTo>
                      <a:pt x="602" y="290"/>
                      <a:pt x="602" y="290"/>
                      <a:pt x="603" y="290"/>
                    </a:cubicBezTo>
                    <a:cubicBezTo>
                      <a:pt x="603" y="289"/>
                      <a:pt x="603" y="289"/>
                      <a:pt x="603" y="288"/>
                    </a:cubicBezTo>
                    <a:cubicBezTo>
                      <a:pt x="603" y="288"/>
                      <a:pt x="604" y="287"/>
                      <a:pt x="605" y="287"/>
                    </a:cubicBezTo>
                    <a:cubicBezTo>
                      <a:pt x="605" y="285"/>
                      <a:pt x="606" y="284"/>
                      <a:pt x="606" y="282"/>
                    </a:cubicBezTo>
                    <a:cubicBezTo>
                      <a:pt x="607" y="282"/>
                      <a:pt x="607" y="282"/>
                      <a:pt x="607" y="282"/>
                    </a:cubicBezTo>
                    <a:cubicBezTo>
                      <a:pt x="607" y="281"/>
                      <a:pt x="607" y="281"/>
                      <a:pt x="607" y="280"/>
                    </a:cubicBezTo>
                    <a:cubicBezTo>
                      <a:pt x="608" y="280"/>
                      <a:pt x="608" y="280"/>
                      <a:pt x="608" y="280"/>
                    </a:cubicBezTo>
                    <a:cubicBezTo>
                      <a:pt x="609" y="278"/>
                      <a:pt x="609" y="276"/>
                      <a:pt x="610" y="275"/>
                    </a:cubicBezTo>
                    <a:cubicBezTo>
                      <a:pt x="610" y="275"/>
                      <a:pt x="611" y="275"/>
                      <a:pt x="611" y="275"/>
                    </a:cubicBezTo>
                    <a:cubicBezTo>
                      <a:pt x="611" y="274"/>
                      <a:pt x="611" y="273"/>
                      <a:pt x="611" y="272"/>
                    </a:cubicBezTo>
                    <a:cubicBezTo>
                      <a:pt x="611" y="272"/>
                      <a:pt x="612" y="272"/>
                      <a:pt x="612" y="272"/>
                    </a:cubicBezTo>
                    <a:cubicBezTo>
                      <a:pt x="612" y="271"/>
                      <a:pt x="612" y="271"/>
                      <a:pt x="612" y="270"/>
                    </a:cubicBezTo>
                    <a:cubicBezTo>
                      <a:pt x="612" y="270"/>
                      <a:pt x="612" y="270"/>
                      <a:pt x="613" y="270"/>
                    </a:cubicBezTo>
                    <a:cubicBezTo>
                      <a:pt x="613" y="269"/>
                      <a:pt x="613" y="268"/>
                      <a:pt x="614" y="267"/>
                    </a:cubicBezTo>
                    <a:cubicBezTo>
                      <a:pt x="614" y="267"/>
                      <a:pt x="614" y="267"/>
                      <a:pt x="615" y="267"/>
                    </a:cubicBezTo>
                    <a:cubicBezTo>
                      <a:pt x="615" y="266"/>
                      <a:pt x="615" y="265"/>
                      <a:pt x="615" y="264"/>
                    </a:cubicBezTo>
                    <a:cubicBezTo>
                      <a:pt x="615" y="264"/>
                      <a:pt x="615" y="264"/>
                      <a:pt x="615" y="264"/>
                    </a:cubicBezTo>
                    <a:cubicBezTo>
                      <a:pt x="616" y="263"/>
                      <a:pt x="616" y="261"/>
                      <a:pt x="616" y="260"/>
                    </a:cubicBezTo>
                    <a:cubicBezTo>
                      <a:pt x="617" y="260"/>
                      <a:pt x="617" y="260"/>
                      <a:pt x="617" y="260"/>
                    </a:cubicBezTo>
                    <a:cubicBezTo>
                      <a:pt x="617" y="260"/>
                      <a:pt x="617" y="259"/>
                      <a:pt x="617" y="258"/>
                    </a:cubicBezTo>
                    <a:cubicBezTo>
                      <a:pt x="618" y="258"/>
                      <a:pt x="618" y="258"/>
                      <a:pt x="619" y="258"/>
                    </a:cubicBezTo>
                    <a:cubicBezTo>
                      <a:pt x="619" y="256"/>
                      <a:pt x="620" y="255"/>
                      <a:pt x="620" y="254"/>
                    </a:cubicBezTo>
                    <a:cubicBezTo>
                      <a:pt x="621" y="254"/>
                      <a:pt x="621" y="253"/>
                      <a:pt x="622" y="253"/>
                    </a:cubicBezTo>
                    <a:cubicBezTo>
                      <a:pt x="622" y="252"/>
                      <a:pt x="622" y="252"/>
                      <a:pt x="622" y="251"/>
                    </a:cubicBezTo>
                    <a:cubicBezTo>
                      <a:pt x="624" y="249"/>
                      <a:pt x="626" y="248"/>
                      <a:pt x="628" y="246"/>
                    </a:cubicBezTo>
                    <a:cubicBezTo>
                      <a:pt x="628" y="245"/>
                      <a:pt x="629" y="245"/>
                      <a:pt x="629" y="244"/>
                    </a:cubicBezTo>
                    <a:cubicBezTo>
                      <a:pt x="630" y="244"/>
                      <a:pt x="631" y="244"/>
                      <a:pt x="632" y="243"/>
                    </a:cubicBezTo>
                    <a:cubicBezTo>
                      <a:pt x="633" y="243"/>
                      <a:pt x="633" y="242"/>
                      <a:pt x="633" y="241"/>
                    </a:cubicBezTo>
                    <a:cubicBezTo>
                      <a:pt x="635" y="241"/>
                      <a:pt x="636" y="241"/>
                      <a:pt x="637" y="241"/>
                    </a:cubicBezTo>
                    <a:cubicBezTo>
                      <a:pt x="638" y="240"/>
                      <a:pt x="638" y="239"/>
                      <a:pt x="639" y="238"/>
                    </a:cubicBezTo>
                    <a:cubicBezTo>
                      <a:pt x="639" y="238"/>
                      <a:pt x="640" y="238"/>
                      <a:pt x="641" y="238"/>
                    </a:cubicBezTo>
                    <a:cubicBezTo>
                      <a:pt x="641" y="237"/>
                      <a:pt x="642" y="236"/>
                      <a:pt x="642" y="235"/>
                    </a:cubicBezTo>
                    <a:cubicBezTo>
                      <a:pt x="643" y="235"/>
                      <a:pt x="644" y="235"/>
                      <a:pt x="644" y="235"/>
                    </a:cubicBezTo>
                    <a:cubicBezTo>
                      <a:pt x="645" y="234"/>
                      <a:pt x="646" y="233"/>
                      <a:pt x="647" y="232"/>
                    </a:cubicBezTo>
                    <a:cubicBezTo>
                      <a:pt x="647" y="232"/>
                      <a:pt x="648" y="232"/>
                      <a:pt x="649" y="232"/>
                    </a:cubicBezTo>
                    <a:cubicBezTo>
                      <a:pt x="650" y="230"/>
                      <a:pt x="650" y="229"/>
                      <a:pt x="651" y="228"/>
                    </a:cubicBezTo>
                    <a:cubicBezTo>
                      <a:pt x="654" y="226"/>
                      <a:pt x="657" y="223"/>
                      <a:pt x="659" y="221"/>
                    </a:cubicBezTo>
                    <a:cubicBezTo>
                      <a:pt x="659" y="220"/>
                      <a:pt x="659" y="220"/>
                      <a:pt x="659" y="219"/>
                    </a:cubicBezTo>
                    <a:cubicBezTo>
                      <a:pt x="661" y="218"/>
                      <a:pt x="662" y="217"/>
                      <a:pt x="663" y="216"/>
                    </a:cubicBezTo>
                    <a:cubicBezTo>
                      <a:pt x="663" y="216"/>
                      <a:pt x="663" y="215"/>
                      <a:pt x="663" y="215"/>
                    </a:cubicBezTo>
                    <a:cubicBezTo>
                      <a:pt x="664" y="214"/>
                      <a:pt x="664" y="214"/>
                      <a:pt x="665" y="214"/>
                    </a:cubicBezTo>
                    <a:cubicBezTo>
                      <a:pt x="665" y="213"/>
                      <a:pt x="665" y="212"/>
                      <a:pt x="665" y="212"/>
                    </a:cubicBezTo>
                    <a:cubicBezTo>
                      <a:pt x="665" y="212"/>
                      <a:pt x="666" y="211"/>
                      <a:pt x="667" y="211"/>
                    </a:cubicBezTo>
                    <a:cubicBezTo>
                      <a:pt x="667" y="210"/>
                      <a:pt x="667" y="210"/>
                      <a:pt x="667" y="209"/>
                    </a:cubicBezTo>
                    <a:cubicBezTo>
                      <a:pt x="667" y="209"/>
                      <a:pt x="667" y="209"/>
                      <a:pt x="667" y="209"/>
                    </a:cubicBezTo>
                    <a:cubicBezTo>
                      <a:pt x="668" y="208"/>
                      <a:pt x="668" y="207"/>
                      <a:pt x="668" y="206"/>
                    </a:cubicBezTo>
                    <a:cubicBezTo>
                      <a:pt x="669" y="206"/>
                      <a:pt x="669" y="206"/>
                      <a:pt x="669" y="206"/>
                    </a:cubicBezTo>
                    <a:cubicBezTo>
                      <a:pt x="670" y="201"/>
                      <a:pt x="671" y="197"/>
                      <a:pt x="672" y="193"/>
                    </a:cubicBezTo>
                    <a:cubicBezTo>
                      <a:pt x="672" y="193"/>
                      <a:pt x="673" y="193"/>
                      <a:pt x="673" y="193"/>
                    </a:cubicBezTo>
                    <a:cubicBezTo>
                      <a:pt x="673" y="192"/>
                      <a:pt x="673" y="190"/>
                      <a:pt x="674" y="189"/>
                    </a:cubicBezTo>
                    <a:cubicBezTo>
                      <a:pt x="674" y="189"/>
                      <a:pt x="674" y="189"/>
                      <a:pt x="675" y="189"/>
                    </a:cubicBezTo>
                    <a:cubicBezTo>
                      <a:pt x="675" y="187"/>
                      <a:pt x="675" y="186"/>
                      <a:pt x="676" y="185"/>
                    </a:cubicBezTo>
                    <a:cubicBezTo>
                      <a:pt x="676" y="185"/>
                      <a:pt x="676" y="185"/>
                      <a:pt x="676" y="185"/>
                    </a:cubicBezTo>
                    <a:cubicBezTo>
                      <a:pt x="676" y="184"/>
                      <a:pt x="676" y="183"/>
                      <a:pt x="676" y="182"/>
                    </a:cubicBezTo>
                    <a:cubicBezTo>
                      <a:pt x="677" y="182"/>
                      <a:pt x="677" y="182"/>
                      <a:pt x="677" y="182"/>
                    </a:cubicBezTo>
                    <a:cubicBezTo>
                      <a:pt x="678" y="181"/>
                      <a:pt x="678" y="180"/>
                      <a:pt x="678" y="179"/>
                    </a:cubicBezTo>
                    <a:cubicBezTo>
                      <a:pt x="679" y="179"/>
                      <a:pt x="679" y="179"/>
                      <a:pt x="679" y="179"/>
                    </a:cubicBezTo>
                    <a:cubicBezTo>
                      <a:pt x="679" y="178"/>
                      <a:pt x="679" y="177"/>
                      <a:pt x="679" y="177"/>
                    </a:cubicBezTo>
                    <a:cubicBezTo>
                      <a:pt x="680" y="177"/>
                      <a:pt x="680" y="176"/>
                      <a:pt x="681" y="176"/>
                    </a:cubicBezTo>
                    <a:cubicBezTo>
                      <a:pt x="681" y="174"/>
                      <a:pt x="682" y="172"/>
                      <a:pt x="683" y="171"/>
                    </a:cubicBezTo>
                    <a:cubicBezTo>
                      <a:pt x="683" y="170"/>
                      <a:pt x="684" y="170"/>
                      <a:pt x="684" y="170"/>
                    </a:cubicBezTo>
                    <a:cubicBezTo>
                      <a:pt x="685" y="168"/>
                      <a:pt x="685" y="167"/>
                      <a:pt x="685" y="166"/>
                    </a:cubicBezTo>
                    <a:cubicBezTo>
                      <a:pt x="686" y="166"/>
                      <a:pt x="686" y="166"/>
                      <a:pt x="686" y="166"/>
                    </a:cubicBezTo>
                    <a:cubicBezTo>
                      <a:pt x="687" y="165"/>
                      <a:pt x="687" y="164"/>
                      <a:pt x="687" y="163"/>
                    </a:cubicBezTo>
                    <a:cubicBezTo>
                      <a:pt x="688" y="163"/>
                      <a:pt x="688" y="163"/>
                      <a:pt x="689" y="163"/>
                    </a:cubicBezTo>
                    <a:cubicBezTo>
                      <a:pt x="689" y="162"/>
                      <a:pt x="689" y="161"/>
                      <a:pt x="689" y="161"/>
                    </a:cubicBezTo>
                    <a:cubicBezTo>
                      <a:pt x="690" y="160"/>
                      <a:pt x="691" y="160"/>
                      <a:pt x="692" y="159"/>
                    </a:cubicBezTo>
                    <a:cubicBezTo>
                      <a:pt x="692" y="158"/>
                      <a:pt x="692" y="158"/>
                      <a:pt x="692" y="157"/>
                    </a:cubicBezTo>
                    <a:cubicBezTo>
                      <a:pt x="695" y="154"/>
                      <a:pt x="699" y="151"/>
                      <a:pt x="702" y="147"/>
                    </a:cubicBezTo>
                    <a:cubicBezTo>
                      <a:pt x="716" y="146"/>
                      <a:pt x="731" y="145"/>
                      <a:pt x="745" y="144"/>
                    </a:cubicBezTo>
                    <a:cubicBezTo>
                      <a:pt x="745" y="143"/>
                      <a:pt x="745" y="143"/>
                      <a:pt x="745" y="143"/>
                    </a:cubicBezTo>
                    <a:cubicBezTo>
                      <a:pt x="746" y="143"/>
                      <a:pt x="747" y="143"/>
                      <a:pt x="748" y="143"/>
                    </a:cubicBezTo>
                    <a:cubicBezTo>
                      <a:pt x="748" y="142"/>
                      <a:pt x="748" y="142"/>
                      <a:pt x="748" y="142"/>
                    </a:cubicBezTo>
                    <a:cubicBezTo>
                      <a:pt x="749" y="142"/>
                      <a:pt x="750" y="142"/>
                      <a:pt x="751" y="142"/>
                    </a:cubicBezTo>
                    <a:cubicBezTo>
                      <a:pt x="751" y="142"/>
                      <a:pt x="751" y="141"/>
                      <a:pt x="751" y="141"/>
                    </a:cubicBezTo>
                    <a:cubicBezTo>
                      <a:pt x="751" y="141"/>
                      <a:pt x="752" y="141"/>
                      <a:pt x="753" y="141"/>
                    </a:cubicBezTo>
                    <a:cubicBezTo>
                      <a:pt x="753" y="141"/>
                      <a:pt x="753" y="140"/>
                      <a:pt x="753" y="140"/>
                    </a:cubicBezTo>
                    <a:cubicBezTo>
                      <a:pt x="754" y="140"/>
                      <a:pt x="754" y="140"/>
                      <a:pt x="755" y="140"/>
                    </a:cubicBezTo>
                    <a:cubicBezTo>
                      <a:pt x="755" y="140"/>
                      <a:pt x="755" y="139"/>
                      <a:pt x="755" y="139"/>
                    </a:cubicBezTo>
                    <a:cubicBezTo>
                      <a:pt x="758" y="139"/>
                      <a:pt x="761" y="139"/>
                      <a:pt x="764" y="138"/>
                    </a:cubicBezTo>
                    <a:cubicBezTo>
                      <a:pt x="766" y="138"/>
                      <a:pt x="770" y="137"/>
                      <a:pt x="772" y="137"/>
                    </a:cubicBezTo>
                    <a:cubicBezTo>
                      <a:pt x="772" y="138"/>
                      <a:pt x="772" y="138"/>
                      <a:pt x="772" y="138"/>
                    </a:cubicBezTo>
                    <a:cubicBezTo>
                      <a:pt x="775" y="138"/>
                      <a:pt x="777" y="138"/>
                      <a:pt x="780" y="138"/>
                    </a:cubicBezTo>
                    <a:cubicBezTo>
                      <a:pt x="780" y="139"/>
                      <a:pt x="780" y="139"/>
                      <a:pt x="780" y="139"/>
                    </a:cubicBezTo>
                    <a:cubicBezTo>
                      <a:pt x="782" y="139"/>
                      <a:pt x="784" y="139"/>
                      <a:pt x="787" y="139"/>
                    </a:cubicBezTo>
                    <a:cubicBezTo>
                      <a:pt x="796" y="142"/>
                      <a:pt x="808" y="143"/>
                      <a:pt x="817" y="145"/>
                    </a:cubicBezTo>
                    <a:cubicBezTo>
                      <a:pt x="821" y="146"/>
                      <a:pt x="826" y="146"/>
                      <a:pt x="830" y="146"/>
                    </a:cubicBezTo>
                    <a:cubicBezTo>
                      <a:pt x="833" y="147"/>
                      <a:pt x="849" y="150"/>
                      <a:pt x="854" y="148"/>
                    </a:cubicBezTo>
                    <a:cubicBezTo>
                      <a:pt x="854" y="148"/>
                      <a:pt x="854" y="148"/>
                      <a:pt x="854" y="147"/>
                    </a:cubicBezTo>
                    <a:cubicBezTo>
                      <a:pt x="855" y="147"/>
                      <a:pt x="856" y="147"/>
                      <a:pt x="857" y="147"/>
                    </a:cubicBezTo>
                    <a:cubicBezTo>
                      <a:pt x="857" y="147"/>
                      <a:pt x="857" y="147"/>
                      <a:pt x="857" y="146"/>
                    </a:cubicBezTo>
                    <a:cubicBezTo>
                      <a:pt x="858" y="146"/>
                      <a:pt x="859" y="146"/>
                      <a:pt x="860" y="145"/>
                    </a:cubicBezTo>
                    <a:cubicBezTo>
                      <a:pt x="860" y="145"/>
                      <a:pt x="860" y="145"/>
                      <a:pt x="860" y="145"/>
                    </a:cubicBezTo>
                    <a:cubicBezTo>
                      <a:pt x="867" y="143"/>
                      <a:pt x="873" y="142"/>
                      <a:pt x="879" y="140"/>
                    </a:cubicBezTo>
                    <a:cubicBezTo>
                      <a:pt x="885" y="140"/>
                      <a:pt x="892" y="140"/>
                      <a:pt x="898" y="140"/>
                    </a:cubicBezTo>
                    <a:cubicBezTo>
                      <a:pt x="898" y="140"/>
                      <a:pt x="898" y="141"/>
                      <a:pt x="898" y="141"/>
                    </a:cubicBezTo>
                    <a:cubicBezTo>
                      <a:pt x="899" y="141"/>
                      <a:pt x="899" y="141"/>
                      <a:pt x="900" y="141"/>
                    </a:cubicBezTo>
                    <a:cubicBezTo>
                      <a:pt x="900" y="141"/>
                      <a:pt x="900" y="142"/>
                      <a:pt x="900" y="142"/>
                    </a:cubicBezTo>
                    <a:cubicBezTo>
                      <a:pt x="901" y="142"/>
                      <a:pt x="902" y="142"/>
                      <a:pt x="902" y="142"/>
                    </a:cubicBezTo>
                    <a:cubicBezTo>
                      <a:pt x="902" y="142"/>
                      <a:pt x="902" y="142"/>
                      <a:pt x="902" y="143"/>
                    </a:cubicBezTo>
                    <a:cubicBezTo>
                      <a:pt x="906" y="143"/>
                      <a:pt x="910" y="143"/>
                      <a:pt x="914" y="143"/>
                    </a:cubicBezTo>
                    <a:cubicBezTo>
                      <a:pt x="928" y="143"/>
                      <a:pt x="937" y="139"/>
                      <a:pt x="947" y="136"/>
                    </a:cubicBezTo>
                    <a:cubicBezTo>
                      <a:pt x="951" y="135"/>
                      <a:pt x="968" y="137"/>
                      <a:pt x="971" y="137"/>
                    </a:cubicBezTo>
                    <a:cubicBezTo>
                      <a:pt x="975" y="139"/>
                      <a:pt x="995" y="137"/>
                      <a:pt x="998" y="136"/>
                    </a:cubicBezTo>
                    <a:cubicBezTo>
                      <a:pt x="1002" y="136"/>
                      <a:pt x="1005" y="136"/>
                      <a:pt x="1008" y="136"/>
                    </a:cubicBezTo>
                    <a:cubicBezTo>
                      <a:pt x="1008" y="136"/>
                      <a:pt x="1008" y="136"/>
                      <a:pt x="1008" y="136"/>
                    </a:cubicBezTo>
                    <a:cubicBezTo>
                      <a:pt x="1012" y="136"/>
                      <a:pt x="1015" y="136"/>
                      <a:pt x="1018" y="136"/>
                    </a:cubicBezTo>
                    <a:cubicBezTo>
                      <a:pt x="1018" y="135"/>
                      <a:pt x="1018" y="135"/>
                      <a:pt x="1018" y="135"/>
                    </a:cubicBezTo>
                    <a:cubicBezTo>
                      <a:pt x="1021" y="135"/>
                      <a:pt x="1024" y="135"/>
                      <a:pt x="1026" y="135"/>
                    </a:cubicBezTo>
                    <a:cubicBezTo>
                      <a:pt x="1026" y="134"/>
                      <a:pt x="1026" y="134"/>
                      <a:pt x="1026" y="134"/>
                    </a:cubicBezTo>
                    <a:cubicBezTo>
                      <a:pt x="1032" y="134"/>
                      <a:pt x="1038" y="133"/>
                      <a:pt x="1043" y="133"/>
                    </a:cubicBezTo>
                    <a:cubicBezTo>
                      <a:pt x="1043" y="133"/>
                      <a:pt x="1043" y="132"/>
                      <a:pt x="1043" y="132"/>
                    </a:cubicBezTo>
                    <a:cubicBezTo>
                      <a:pt x="1046" y="132"/>
                      <a:pt x="1049" y="132"/>
                      <a:pt x="1052" y="132"/>
                    </a:cubicBezTo>
                    <a:cubicBezTo>
                      <a:pt x="1052" y="132"/>
                      <a:pt x="1052" y="131"/>
                      <a:pt x="1052" y="131"/>
                    </a:cubicBezTo>
                    <a:cubicBezTo>
                      <a:pt x="1058" y="130"/>
                      <a:pt x="1068" y="133"/>
                      <a:pt x="1071" y="134"/>
                    </a:cubicBezTo>
                    <a:cubicBezTo>
                      <a:pt x="1072" y="134"/>
                      <a:pt x="1073" y="134"/>
                      <a:pt x="1074" y="134"/>
                    </a:cubicBezTo>
                    <a:cubicBezTo>
                      <a:pt x="1074" y="134"/>
                      <a:pt x="1074" y="134"/>
                      <a:pt x="1074" y="135"/>
                    </a:cubicBezTo>
                    <a:cubicBezTo>
                      <a:pt x="1076" y="135"/>
                      <a:pt x="1077" y="135"/>
                      <a:pt x="1079" y="136"/>
                    </a:cubicBezTo>
                    <a:cubicBezTo>
                      <a:pt x="1079" y="136"/>
                      <a:pt x="1080" y="137"/>
                      <a:pt x="1080" y="137"/>
                    </a:cubicBezTo>
                    <a:cubicBezTo>
                      <a:pt x="1081" y="137"/>
                      <a:pt x="1081" y="137"/>
                      <a:pt x="1082" y="137"/>
                    </a:cubicBezTo>
                    <a:cubicBezTo>
                      <a:pt x="1082" y="138"/>
                      <a:pt x="1083" y="139"/>
                      <a:pt x="1084" y="140"/>
                    </a:cubicBezTo>
                    <a:cubicBezTo>
                      <a:pt x="1084" y="140"/>
                      <a:pt x="1085" y="141"/>
                      <a:pt x="1085" y="141"/>
                    </a:cubicBezTo>
                    <a:cubicBezTo>
                      <a:pt x="1086" y="142"/>
                      <a:pt x="1086" y="143"/>
                      <a:pt x="1086" y="144"/>
                    </a:cubicBezTo>
                    <a:cubicBezTo>
                      <a:pt x="1087" y="144"/>
                      <a:pt x="1087" y="144"/>
                      <a:pt x="1088" y="144"/>
                    </a:cubicBezTo>
                    <a:cubicBezTo>
                      <a:pt x="1088" y="144"/>
                      <a:pt x="1088" y="144"/>
                      <a:pt x="1088" y="145"/>
                    </a:cubicBezTo>
                    <a:cubicBezTo>
                      <a:pt x="1089" y="145"/>
                      <a:pt x="1089" y="145"/>
                      <a:pt x="1090" y="145"/>
                    </a:cubicBezTo>
                    <a:cubicBezTo>
                      <a:pt x="1090" y="145"/>
                      <a:pt x="1090" y="145"/>
                      <a:pt x="1090" y="145"/>
                    </a:cubicBezTo>
                    <a:cubicBezTo>
                      <a:pt x="1093" y="147"/>
                      <a:pt x="1104" y="147"/>
                      <a:pt x="1107" y="145"/>
                    </a:cubicBezTo>
                    <a:cubicBezTo>
                      <a:pt x="1107" y="145"/>
                      <a:pt x="1107" y="145"/>
                      <a:pt x="1107" y="145"/>
                    </a:cubicBezTo>
                    <a:cubicBezTo>
                      <a:pt x="1108" y="144"/>
                      <a:pt x="1109" y="144"/>
                      <a:pt x="1111" y="144"/>
                    </a:cubicBezTo>
                    <a:cubicBezTo>
                      <a:pt x="1111" y="143"/>
                      <a:pt x="1111" y="143"/>
                      <a:pt x="1111" y="143"/>
                    </a:cubicBezTo>
                    <a:cubicBezTo>
                      <a:pt x="1111" y="143"/>
                      <a:pt x="1112" y="143"/>
                      <a:pt x="1112" y="143"/>
                    </a:cubicBezTo>
                    <a:cubicBezTo>
                      <a:pt x="1113" y="142"/>
                      <a:pt x="1114" y="140"/>
                      <a:pt x="1115" y="139"/>
                    </a:cubicBezTo>
                    <a:cubicBezTo>
                      <a:pt x="1116" y="139"/>
                      <a:pt x="1116" y="139"/>
                      <a:pt x="1117" y="138"/>
                    </a:cubicBezTo>
                    <a:cubicBezTo>
                      <a:pt x="1117" y="138"/>
                      <a:pt x="1117" y="137"/>
                      <a:pt x="1117" y="136"/>
                    </a:cubicBezTo>
                    <a:cubicBezTo>
                      <a:pt x="1118" y="136"/>
                      <a:pt x="1119" y="135"/>
                      <a:pt x="1120" y="134"/>
                    </a:cubicBezTo>
                    <a:cubicBezTo>
                      <a:pt x="1120" y="133"/>
                      <a:pt x="1120" y="133"/>
                      <a:pt x="1120" y="132"/>
                    </a:cubicBezTo>
                    <a:cubicBezTo>
                      <a:pt x="1123" y="130"/>
                      <a:pt x="1125" y="128"/>
                      <a:pt x="1128" y="126"/>
                    </a:cubicBezTo>
                    <a:cubicBezTo>
                      <a:pt x="1128" y="125"/>
                      <a:pt x="1128" y="125"/>
                      <a:pt x="1128" y="124"/>
                    </a:cubicBezTo>
                    <a:cubicBezTo>
                      <a:pt x="1131" y="121"/>
                      <a:pt x="1134" y="119"/>
                      <a:pt x="1137" y="116"/>
                    </a:cubicBezTo>
                    <a:cubicBezTo>
                      <a:pt x="1137" y="115"/>
                      <a:pt x="1137" y="115"/>
                      <a:pt x="1137" y="114"/>
                    </a:cubicBezTo>
                    <a:cubicBezTo>
                      <a:pt x="1138" y="113"/>
                      <a:pt x="1139" y="112"/>
                      <a:pt x="1140" y="111"/>
                    </a:cubicBezTo>
                    <a:cubicBezTo>
                      <a:pt x="1140" y="111"/>
                      <a:pt x="1140" y="110"/>
                      <a:pt x="1140" y="110"/>
                    </a:cubicBezTo>
                    <a:cubicBezTo>
                      <a:pt x="1141" y="109"/>
                      <a:pt x="1142" y="108"/>
                      <a:pt x="1143" y="108"/>
                    </a:cubicBezTo>
                    <a:cubicBezTo>
                      <a:pt x="1143" y="107"/>
                      <a:pt x="1143" y="107"/>
                      <a:pt x="1143" y="106"/>
                    </a:cubicBezTo>
                    <a:cubicBezTo>
                      <a:pt x="1143" y="106"/>
                      <a:pt x="1143" y="106"/>
                      <a:pt x="1144" y="106"/>
                    </a:cubicBezTo>
                    <a:cubicBezTo>
                      <a:pt x="1144" y="104"/>
                      <a:pt x="1145" y="102"/>
                      <a:pt x="1145" y="101"/>
                    </a:cubicBezTo>
                    <a:cubicBezTo>
                      <a:pt x="1146" y="101"/>
                      <a:pt x="1146" y="101"/>
                      <a:pt x="1146" y="101"/>
                    </a:cubicBezTo>
                    <a:cubicBezTo>
                      <a:pt x="1146" y="99"/>
                      <a:pt x="1146" y="96"/>
                      <a:pt x="1146" y="94"/>
                    </a:cubicBezTo>
                    <a:cubicBezTo>
                      <a:pt x="1147" y="94"/>
                      <a:pt x="1147" y="94"/>
                      <a:pt x="1147" y="94"/>
                    </a:cubicBezTo>
                    <a:cubicBezTo>
                      <a:pt x="1147" y="93"/>
                      <a:pt x="1147" y="93"/>
                      <a:pt x="1147" y="92"/>
                    </a:cubicBezTo>
                    <a:cubicBezTo>
                      <a:pt x="1148" y="92"/>
                      <a:pt x="1148" y="92"/>
                      <a:pt x="1148" y="92"/>
                    </a:cubicBezTo>
                    <a:cubicBezTo>
                      <a:pt x="1148" y="91"/>
                      <a:pt x="1148" y="90"/>
                      <a:pt x="1148" y="90"/>
                    </a:cubicBezTo>
                    <a:cubicBezTo>
                      <a:pt x="1149" y="90"/>
                      <a:pt x="1149" y="89"/>
                      <a:pt x="1150" y="89"/>
                    </a:cubicBezTo>
                    <a:cubicBezTo>
                      <a:pt x="1150" y="88"/>
                      <a:pt x="1150" y="88"/>
                      <a:pt x="1150" y="87"/>
                    </a:cubicBezTo>
                    <a:cubicBezTo>
                      <a:pt x="1150" y="87"/>
                      <a:pt x="1151" y="87"/>
                      <a:pt x="1151" y="87"/>
                    </a:cubicBezTo>
                    <a:cubicBezTo>
                      <a:pt x="1151" y="86"/>
                      <a:pt x="1151" y="85"/>
                      <a:pt x="1152" y="84"/>
                    </a:cubicBezTo>
                    <a:cubicBezTo>
                      <a:pt x="1152" y="84"/>
                      <a:pt x="1153" y="84"/>
                      <a:pt x="1154" y="84"/>
                    </a:cubicBezTo>
                    <a:cubicBezTo>
                      <a:pt x="1154" y="83"/>
                      <a:pt x="1154" y="82"/>
                      <a:pt x="1154" y="82"/>
                    </a:cubicBezTo>
                    <a:cubicBezTo>
                      <a:pt x="1154" y="81"/>
                      <a:pt x="1155" y="81"/>
                      <a:pt x="1156" y="80"/>
                    </a:cubicBezTo>
                    <a:cubicBezTo>
                      <a:pt x="1156" y="79"/>
                      <a:pt x="1156" y="79"/>
                      <a:pt x="1156" y="78"/>
                    </a:cubicBezTo>
                    <a:cubicBezTo>
                      <a:pt x="1157" y="78"/>
                      <a:pt x="1157" y="78"/>
                      <a:pt x="1158" y="77"/>
                    </a:cubicBezTo>
                    <a:cubicBezTo>
                      <a:pt x="1158" y="77"/>
                      <a:pt x="1158" y="76"/>
                      <a:pt x="1158" y="76"/>
                    </a:cubicBezTo>
                    <a:cubicBezTo>
                      <a:pt x="1159" y="75"/>
                      <a:pt x="1159" y="75"/>
                      <a:pt x="1160" y="75"/>
                    </a:cubicBezTo>
                    <a:cubicBezTo>
                      <a:pt x="1160" y="73"/>
                      <a:pt x="1160" y="72"/>
                      <a:pt x="1161" y="71"/>
                    </a:cubicBezTo>
                    <a:cubicBezTo>
                      <a:pt x="1161" y="71"/>
                      <a:pt x="1161" y="71"/>
                      <a:pt x="1162" y="71"/>
                    </a:cubicBezTo>
                    <a:cubicBezTo>
                      <a:pt x="1162" y="69"/>
                      <a:pt x="1163" y="67"/>
                      <a:pt x="1163" y="66"/>
                    </a:cubicBezTo>
                    <a:cubicBezTo>
                      <a:pt x="1164" y="66"/>
                      <a:pt x="1164" y="66"/>
                      <a:pt x="1164" y="66"/>
                    </a:cubicBezTo>
                    <a:cubicBezTo>
                      <a:pt x="1165" y="58"/>
                      <a:pt x="1166" y="51"/>
                      <a:pt x="1167" y="44"/>
                    </a:cubicBezTo>
                    <a:cubicBezTo>
                      <a:pt x="1167" y="44"/>
                      <a:pt x="1168" y="44"/>
                      <a:pt x="1168" y="44"/>
                    </a:cubicBezTo>
                    <a:cubicBezTo>
                      <a:pt x="1168" y="42"/>
                      <a:pt x="1169" y="40"/>
                      <a:pt x="1169" y="38"/>
                    </a:cubicBezTo>
                    <a:cubicBezTo>
                      <a:pt x="1169" y="38"/>
                      <a:pt x="1169" y="38"/>
                      <a:pt x="1170" y="38"/>
                    </a:cubicBezTo>
                    <a:cubicBezTo>
                      <a:pt x="1170" y="37"/>
                      <a:pt x="1170" y="36"/>
                      <a:pt x="1170" y="35"/>
                    </a:cubicBezTo>
                    <a:cubicBezTo>
                      <a:pt x="1170" y="35"/>
                      <a:pt x="1170" y="35"/>
                      <a:pt x="1171" y="35"/>
                    </a:cubicBezTo>
                    <a:cubicBezTo>
                      <a:pt x="1171" y="34"/>
                      <a:pt x="1171" y="33"/>
                      <a:pt x="1171" y="32"/>
                    </a:cubicBezTo>
                    <a:cubicBezTo>
                      <a:pt x="1171" y="32"/>
                      <a:pt x="1171" y="32"/>
                      <a:pt x="1171" y="32"/>
                    </a:cubicBezTo>
                    <a:cubicBezTo>
                      <a:pt x="1171" y="32"/>
                      <a:pt x="1171" y="31"/>
                      <a:pt x="1171" y="30"/>
                    </a:cubicBezTo>
                    <a:cubicBezTo>
                      <a:pt x="1172" y="30"/>
                      <a:pt x="1172" y="30"/>
                      <a:pt x="1172" y="30"/>
                    </a:cubicBezTo>
                    <a:cubicBezTo>
                      <a:pt x="1173" y="28"/>
                      <a:pt x="1173" y="26"/>
                      <a:pt x="1173" y="24"/>
                    </a:cubicBezTo>
                    <a:cubicBezTo>
                      <a:pt x="1174" y="24"/>
                      <a:pt x="1174" y="24"/>
                      <a:pt x="1174" y="24"/>
                    </a:cubicBezTo>
                    <a:cubicBezTo>
                      <a:pt x="1174" y="24"/>
                      <a:pt x="1174" y="23"/>
                      <a:pt x="1174" y="23"/>
                    </a:cubicBezTo>
                    <a:cubicBezTo>
                      <a:pt x="1174" y="23"/>
                      <a:pt x="1175" y="23"/>
                      <a:pt x="1175" y="23"/>
                    </a:cubicBezTo>
                    <a:cubicBezTo>
                      <a:pt x="1175" y="22"/>
                      <a:pt x="1175" y="21"/>
                      <a:pt x="1175" y="20"/>
                    </a:cubicBezTo>
                    <a:cubicBezTo>
                      <a:pt x="1175" y="20"/>
                      <a:pt x="1176" y="20"/>
                      <a:pt x="1176" y="20"/>
                    </a:cubicBezTo>
                    <a:cubicBezTo>
                      <a:pt x="1176" y="19"/>
                      <a:pt x="1176" y="19"/>
                      <a:pt x="1176" y="18"/>
                    </a:cubicBezTo>
                    <a:cubicBezTo>
                      <a:pt x="1176" y="18"/>
                      <a:pt x="1177" y="18"/>
                      <a:pt x="1177" y="18"/>
                    </a:cubicBezTo>
                    <a:cubicBezTo>
                      <a:pt x="1177" y="17"/>
                      <a:pt x="1177" y="16"/>
                      <a:pt x="1177" y="15"/>
                    </a:cubicBezTo>
                    <a:cubicBezTo>
                      <a:pt x="1179" y="10"/>
                      <a:pt x="1182" y="5"/>
                      <a:pt x="1184" y="0"/>
                    </a:cubicBezTo>
                    <a:cubicBezTo>
                      <a:pt x="1184" y="0"/>
                      <a:pt x="1185" y="0"/>
                      <a:pt x="1185" y="0"/>
                    </a:cubicBezTo>
                    <a:cubicBezTo>
                      <a:pt x="1185" y="0"/>
                      <a:pt x="1185" y="1"/>
                      <a:pt x="1185" y="1"/>
                    </a:cubicBezTo>
                    <a:cubicBezTo>
                      <a:pt x="1187" y="3"/>
                      <a:pt x="1187" y="6"/>
                      <a:pt x="1189" y="8"/>
                    </a:cubicBezTo>
                    <a:cubicBezTo>
                      <a:pt x="1189" y="8"/>
                      <a:pt x="1189" y="8"/>
                      <a:pt x="1189" y="8"/>
                    </a:cubicBezTo>
                    <a:cubicBezTo>
                      <a:pt x="1189" y="9"/>
                      <a:pt x="1189" y="10"/>
                      <a:pt x="1189" y="11"/>
                    </a:cubicBezTo>
                    <a:cubicBezTo>
                      <a:pt x="1190" y="11"/>
                      <a:pt x="1190" y="11"/>
                      <a:pt x="1190" y="11"/>
                    </a:cubicBezTo>
                    <a:cubicBezTo>
                      <a:pt x="1190" y="12"/>
                      <a:pt x="1190" y="12"/>
                      <a:pt x="1190" y="13"/>
                    </a:cubicBezTo>
                    <a:cubicBezTo>
                      <a:pt x="1191" y="13"/>
                      <a:pt x="1191" y="13"/>
                      <a:pt x="1191" y="13"/>
                    </a:cubicBezTo>
                    <a:cubicBezTo>
                      <a:pt x="1191" y="14"/>
                      <a:pt x="1191" y="15"/>
                      <a:pt x="1191" y="15"/>
                    </a:cubicBezTo>
                    <a:cubicBezTo>
                      <a:pt x="1192" y="15"/>
                      <a:pt x="1192" y="15"/>
                      <a:pt x="1192" y="15"/>
                    </a:cubicBezTo>
                    <a:cubicBezTo>
                      <a:pt x="1192" y="16"/>
                      <a:pt x="1192" y="17"/>
                      <a:pt x="1192" y="17"/>
                    </a:cubicBezTo>
                    <a:cubicBezTo>
                      <a:pt x="1192" y="17"/>
                      <a:pt x="1193" y="17"/>
                      <a:pt x="1193" y="17"/>
                    </a:cubicBezTo>
                    <a:cubicBezTo>
                      <a:pt x="1193" y="18"/>
                      <a:pt x="1193" y="19"/>
                      <a:pt x="1193" y="20"/>
                    </a:cubicBezTo>
                    <a:cubicBezTo>
                      <a:pt x="1195" y="25"/>
                      <a:pt x="1196" y="28"/>
                      <a:pt x="1196" y="35"/>
                    </a:cubicBezTo>
                    <a:cubicBezTo>
                      <a:pt x="1187" y="40"/>
                      <a:pt x="1185" y="51"/>
                      <a:pt x="1182" y="61"/>
                    </a:cubicBezTo>
                    <a:cubicBezTo>
                      <a:pt x="1182" y="64"/>
                      <a:pt x="1182" y="66"/>
                      <a:pt x="1182" y="68"/>
                    </a:cubicBezTo>
                    <a:cubicBezTo>
                      <a:pt x="1182" y="68"/>
                      <a:pt x="1182" y="68"/>
                      <a:pt x="1181" y="68"/>
                    </a:cubicBezTo>
                    <a:cubicBezTo>
                      <a:pt x="1180" y="72"/>
                      <a:pt x="1181" y="85"/>
                      <a:pt x="1182" y="87"/>
                    </a:cubicBezTo>
                    <a:cubicBezTo>
                      <a:pt x="1183" y="87"/>
                      <a:pt x="1183" y="87"/>
                      <a:pt x="1183" y="87"/>
                    </a:cubicBezTo>
                    <a:cubicBezTo>
                      <a:pt x="1184" y="89"/>
                      <a:pt x="1184" y="91"/>
                      <a:pt x="1185" y="93"/>
                    </a:cubicBezTo>
                    <a:cubicBezTo>
                      <a:pt x="1185" y="93"/>
                      <a:pt x="1186" y="93"/>
                      <a:pt x="1186" y="93"/>
                    </a:cubicBezTo>
                    <a:cubicBezTo>
                      <a:pt x="1186" y="94"/>
                      <a:pt x="1186" y="95"/>
                      <a:pt x="1187" y="96"/>
                    </a:cubicBezTo>
                    <a:cubicBezTo>
                      <a:pt x="1187" y="96"/>
                      <a:pt x="1188" y="97"/>
                      <a:pt x="1189" y="97"/>
                    </a:cubicBezTo>
                    <a:cubicBezTo>
                      <a:pt x="1189" y="98"/>
                      <a:pt x="1189" y="98"/>
                      <a:pt x="1189" y="99"/>
                    </a:cubicBezTo>
                    <a:cubicBezTo>
                      <a:pt x="1189" y="99"/>
                      <a:pt x="1190" y="99"/>
                      <a:pt x="1190" y="100"/>
                    </a:cubicBezTo>
                    <a:cubicBezTo>
                      <a:pt x="1190" y="100"/>
                      <a:pt x="1190" y="101"/>
                      <a:pt x="1190" y="102"/>
                    </a:cubicBezTo>
                    <a:cubicBezTo>
                      <a:pt x="1191" y="102"/>
                      <a:pt x="1192" y="103"/>
                      <a:pt x="1193" y="103"/>
                    </a:cubicBezTo>
                    <a:cubicBezTo>
                      <a:pt x="1193" y="104"/>
                      <a:pt x="1193" y="105"/>
                      <a:pt x="1193" y="105"/>
                    </a:cubicBezTo>
                    <a:cubicBezTo>
                      <a:pt x="1195" y="107"/>
                      <a:pt x="1197" y="108"/>
                      <a:pt x="1198" y="110"/>
                    </a:cubicBezTo>
                    <a:cubicBezTo>
                      <a:pt x="1198" y="110"/>
                      <a:pt x="1198" y="111"/>
                      <a:pt x="1198" y="111"/>
                    </a:cubicBezTo>
                    <a:cubicBezTo>
                      <a:pt x="1200" y="113"/>
                      <a:pt x="1202" y="114"/>
                      <a:pt x="1204" y="116"/>
                    </a:cubicBezTo>
                    <a:cubicBezTo>
                      <a:pt x="1207" y="119"/>
                      <a:pt x="1210" y="122"/>
                      <a:pt x="1213" y="126"/>
                    </a:cubicBezTo>
                    <a:cubicBezTo>
                      <a:pt x="1214" y="126"/>
                      <a:pt x="1215" y="126"/>
                      <a:pt x="1215" y="127"/>
                    </a:cubicBezTo>
                    <a:cubicBezTo>
                      <a:pt x="1218" y="129"/>
                      <a:pt x="1220" y="131"/>
                      <a:pt x="1222" y="134"/>
                    </a:cubicBezTo>
                    <a:cubicBezTo>
                      <a:pt x="1222" y="134"/>
                      <a:pt x="1223" y="134"/>
                      <a:pt x="1224" y="134"/>
                    </a:cubicBezTo>
                    <a:cubicBezTo>
                      <a:pt x="1225" y="135"/>
                      <a:pt x="1226" y="137"/>
                      <a:pt x="1227" y="138"/>
                    </a:cubicBezTo>
                    <a:cubicBezTo>
                      <a:pt x="1228" y="139"/>
                      <a:pt x="1229" y="139"/>
                      <a:pt x="1230" y="139"/>
                    </a:cubicBezTo>
                    <a:cubicBezTo>
                      <a:pt x="1230" y="140"/>
                      <a:pt x="1230" y="140"/>
                      <a:pt x="1230" y="141"/>
                    </a:cubicBezTo>
                    <a:cubicBezTo>
                      <a:pt x="1230" y="141"/>
                      <a:pt x="1230" y="141"/>
                      <a:pt x="1231" y="141"/>
                    </a:cubicBezTo>
                    <a:cubicBezTo>
                      <a:pt x="1232" y="143"/>
                      <a:pt x="1229" y="151"/>
                      <a:pt x="1229" y="152"/>
                    </a:cubicBezTo>
                    <a:cubicBezTo>
                      <a:pt x="1229" y="152"/>
                      <a:pt x="1228" y="152"/>
                      <a:pt x="1228" y="152"/>
                    </a:cubicBezTo>
                    <a:cubicBezTo>
                      <a:pt x="1228" y="153"/>
                      <a:pt x="1227" y="154"/>
                      <a:pt x="1227" y="155"/>
                    </a:cubicBezTo>
                    <a:cubicBezTo>
                      <a:pt x="1226" y="156"/>
                      <a:pt x="1225" y="157"/>
                      <a:pt x="1224" y="157"/>
                    </a:cubicBezTo>
                    <a:cubicBezTo>
                      <a:pt x="1224" y="158"/>
                      <a:pt x="1224" y="158"/>
                      <a:pt x="1224" y="159"/>
                    </a:cubicBezTo>
                    <a:cubicBezTo>
                      <a:pt x="1224" y="159"/>
                      <a:pt x="1223" y="160"/>
                      <a:pt x="1223" y="160"/>
                    </a:cubicBezTo>
                    <a:cubicBezTo>
                      <a:pt x="1221" y="161"/>
                      <a:pt x="1220" y="163"/>
                      <a:pt x="1219" y="164"/>
                    </a:cubicBezTo>
                    <a:cubicBezTo>
                      <a:pt x="1218" y="164"/>
                      <a:pt x="1218" y="164"/>
                      <a:pt x="1217" y="164"/>
                    </a:cubicBezTo>
                    <a:cubicBezTo>
                      <a:pt x="1217" y="165"/>
                      <a:pt x="1217" y="165"/>
                      <a:pt x="1216" y="166"/>
                    </a:cubicBezTo>
                    <a:cubicBezTo>
                      <a:pt x="1213" y="166"/>
                      <a:pt x="1209" y="167"/>
                      <a:pt x="1206" y="167"/>
                    </a:cubicBezTo>
                    <a:cubicBezTo>
                      <a:pt x="1206" y="167"/>
                      <a:pt x="1206" y="168"/>
                      <a:pt x="1206" y="168"/>
                    </a:cubicBezTo>
                    <a:cubicBezTo>
                      <a:pt x="1204" y="168"/>
                      <a:pt x="1203" y="168"/>
                      <a:pt x="1201" y="169"/>
                    </a:cubicBezTo>
                    <a:cubicBezTo>
                      <a:pt x="1200" y="171"/>
                      <a:pt x="1198" y="172"/>
                      <a:pt x="1197" y="174"/>
                    </a:cubicBezTo>
                    <a:cubicBezTo>
                      <a:pt x="1197" y="178"/>
                      <a:pt x="1196" y="181"/>
                      <a:pt x="1196" y="185"/>
                    </a:cubicBezTo>
                    <a:cubicBezTo>
                      <a:pt x="1195" y="185"/>
                      <a:pt x="1195" y="185"/>
                      <a:pt x="1195" y="185"/>
                    </a:cubicBezTo>
                    <a:cubicBezTo>
                      <a:pt x="1195" y="186"/>
                      <a:pt x="1195" y="187"/>
                      <a:pt x="1195" y="188"/>
                    </a:cubicBezTo>
                    <a:cubicBezTo>
                      <a:pt x="1195" y="188"/>
                      <a:pt x="1194" y="188"/>
                      <a:pt x="1194" y="188"/>
                    </a:cubicBezTo>
                    <a:cubicBezTo>
                      <a:pt x="1193" y="190"/>
                      <a:pt x="1193" y="193"/>
                      <a:pt x="1192" y="195"/>
                    </a:cubicBezTo>
                    <a:cubicBezTo>
                      <a:pt x="1192" y="195"/>
                      <a:pt x="1192" y="195"/>
                      <a:pt x="1191" y="195"/>
                    </a:cubicBezTo>
                    <a:cubicBezTo>
                      <a:pt x="1191" y="196"/>
                      <a:pt x="1191" y="197"/>
                      <a:pt x="1190" y="197"/>
                    </a:cubicBezTo>
                    <a:cubicBezTo>
                      <a:pt x="1190" y="198"/>
                      <a:pt x="1189" y="198"/>
                      <a:pt x="1189" y="198"/>
                    </a:cubicBezTo>
                    <a:cubicBezTo>
                      <a:pt x="1189" y="199"/>
                      <a:pt x="1189" y="200"/>
                      <a:pt x="1189" y="200"/>
                    </a:cubicBezTo>
                    <a:cubicBezTo>
                      <a:pt x="1187" y="201"/>
                      <a:pt x="1186" y="202"/>
                      <a:pt x="1185" y="203"/>
                    </a:cubicBezTo>
                    <a:cubicBezTo>
                      <a:pt x="1185" y="203"/>
                      <a:pt x="1185" y="204"/>
                      <a:pt x="1185" y="205"/>
                    </a:cubicBezTo>
                    <a:cubicBezTo>
                      <a:pt x="1184" y="206"/>
                      <a:pt x="1183" y="206"/>
                      <a:pt x="1181" y="207"/>
                    </a:cubicBezTo>
                    <a:cubicBezTo>
                      <a:pt x="1181" y="208"/>
                      <a:pt x="1181" y="208"/>
                      <a:pt x="1181" y="208"/>
                    </a:cubicBezTo>
                    <a:cubicBezTo>
                      <a:pt x="1181" y="208"/>
                      <a:pt x="1180" y="208"/>
                      <a:pt x="1180" y="208"/>
                    </a:cubicBezTo>
                    <a:cubicBezTo>
                      <a:pt x="1178" y="210"/>
                      <a:pt x="1177" y="212"/>
                      <a:pt x="1175" y="214"/>
                    </a:cubicBezTo>
                    <a:cubicBezTo>
                      <a:pt x="1174" y="214"/>
                      <a:pt x="1174" y="214"/>
                      <a:pt x="1173" y="214"/>
                    </a:cubicBezTo>
                    <a:cubicBezTo>
                      <a:pt x="1171" y="216"/>
                      <a:pt x="1170" y="218"/>
                      <a:pt x="1168" y="220"/>
                    </a:cubicBezTo>
                    <a:cubicBezTo>
                      <a:pt x="1167" y="220"/>
                      <a:pt x="1167" y="221"/>
                      <a:pt x="1166" y="221"/>
                    </a:cubicBezTo>
                    <a:cubicBezTo>
                      <a:pt x="1166" y="222"/>
                      <a:pt x="1166" y="223"/>
                      <a:pt x="1165" y="224"/>
                    </a:cubicBezTo>
                    <a:cubicBezTo>
                      <a:pt x="1165" y="225"/>
                      <a:pt x="1164" y="225"/>
                      <a:pt x="1163" y="225"/>
                    </a:cubicBezTo>
                    <a:cubicBezTo>
                      <a:pt x="1163" y="226"/>
                      <a:pt x="1163" y="227"/>
                      <a:pt x="1163" y="228"/>
                    </a:cubicBezTo>
                    <a:cubicBezTo>
                      <a:pt x="1163" y="228"/>
                      <a:pt x="1163" y="228"/>
                      <a:pt x="1163" y="228"/>
                    </a:cubicBezTo>
                    <a:cubicBezTo>
                      <a:pt x="1163" y="229"/>
                      <a:pt x="1163" y="229"/>
                      <a:pt x="1163" y="230"/>
                    </a:cubicBezTo>
                    <a:cubicBezTo>
                      <a:pt x="1162" y="230"/>
                      <a:pt x="1162" y="230"/>
                      <a:pt x="1162" y="230"/>
                    </a:cubicBezTo>
                    <a:cubicBezTo>
                      <a:pt x="1161" y="232"/>
                      <a:pt x="1161" y="233"/>
                      <a:pt x="1161" y="235"/>
                    </a:cubicBezTo>
                    <a:cubicBezTo>
                      <a:pt x="1160" y="235"/>
                      <a:pt x="1160" y="235"/>
                      <a:pt x="1160" y="235"/>
                    </a:cubicBezTo>
                    <a:cubicBezTo>
                      <a:pt x="1159" y="242"/>
                      <a:pt x="1158" y="249"/>
                      <a:pt x="1157" y="257"/>
                    </a:cubicBezTo>
                    <a:cubicBezTo>
                      <a:pt x="1157" y="261"/>
                      <a:pt x="1157" y="266"/>
                      <a:pt x="1157" y="271"/>
                    </a:cubicBezTo>
                    <a:cubicBezTo>
                      <a:pt x="1156" y="276"/>
                      <a:pt x="1154" y="282"/>
                      <a:pt x="1152" y="285"/>
                    </a:cubicBezTo>
                    <a:cubicBezTo>
                      <a:pt x="1151" y="286"/>
                      <a:pt x="1149" y="287"/>
                      <a:pt x="1148" y="288"/>
                    </a:cubicBezTo>
                    <a:cubicBezTo>
                      <a:pt x="1148" y="289"/>
                      <a:pt x="1148" y="289"/>
                      <a:pt x="1148" y="290"/>
                    </a:cubicBezTo>
                    <a:cubicBezTo>
                      <a:pt x="1148" y="290"/>
                      <a:pt x="1147" y="290"/>
                      <a:pt x="1146" y="291"/>
                    </a:cubicBezTo>
                    <a:cubicBezTo>
                      <a:pt x="1146" y="291"/>
                      <a:pt x="1146" y="291"/>
                      <a:pt x="1146" y="292"/>
                    </a:cubicBezTo>
                    <a:cubicBezTo>
                      <a:pt x="1146" y="292"/>
                      <a:pt x="1145" y="292"/>
                      <a:pt x="1145" y="292"/>
                    </a:cubicBezTo>
                    <a:cubicBezTo>
                      <a:pt x="1144" y="293"/>
                      <a:pt x="1143" y="294"/>
                      <a:pt x="1142" y="295"/>
                    </a:cubicBezTo>
                    <a:cubicBezTo>
                      <a:pt x="1140" y="297"/>
                      <a:pt x="1129" y="302"/>
                      <a:pt x="1125" y="301"/>
                    </a:cubicBezTo>
                    <a:cubicBezTo>
                      <a:pt x="1125" y="300"/>
                      <a:pt x="1125" y="300"/>
                      <a:pt x="1125" y="300"/>
                    </a:cubicBezTo>
                    <a:cubicBezTo>
                      <a:pt x="1124" y="300"/>
                      <a:pt x="1122" y="300"/>
                      <a:pt x="1121" y="300"/>
                    </a:cubicBezTo>
                    <a:cubicBezTo>
                      <a:pt x="1121" y="299"/>
                      <a:pt x="1121" y="299"/>
                      <a:pt x="1121" y="299"/>
                    </a:cubicBezTo>
                    <a:cubicBezTo>
                      <a:pt x="1119" y="298"/>
                      <a:pt x="1118" y="298"/>
                      <a:pt x="1116" y="297"/>
                    </a:cubicBezTo>
                    <a:cubicBezTo>
                      <a:pt x="1116" y="296"/>
                      <a:pt x="1115" y="296"/>
                      <a:pt x="1115" y="295"/>
                    </a:cubicBezTo>
                    <a:cubicBezTo>
                      <a:pt x="1114" y="295"/>
                      <a:pt x="1114" y="295"/>
                      <a:pt x="1113" y="295"/>
                    </a:cubicBezTo>
                    <a:cubicBezTo>
                      <a:pt x="1113" y="295"/>
                      <a:pt x="1113" y="295"/>
                      <a:pt x="1113" y="294"/>
                    </a:cubicBezTo>
                    <a:cubicBezTo>
                      <a:pt x="1113" y="294"/>
                      <a:pt x="1112" y="294"/>
                      <a:pt x="1111" y="294"/>
                    </a:cubicBezTo>
                    <a:cubicBezTo>
                      <a:pt x="1111" y="294"/>
                      <a:pt x="1111" y="294"/>
                      <a:pt x="1111" y="293"/>
                    </a:cubicBezTo>
                    <a:cubicBezTo>
                      <a:pt x="1111" y="293"/>
                      <a:pt x="1110" y="293"/>
                      <a:pt x="1109" y="293"/>
                    </a:cubicBezTo>
                    <a:cubicBezTo>
                      <a:pt x="1109" y="293"/>
                      <a:pt x="1109" y="293"/>
                      <a:pt x="1109" y="293"/>
                    </a:cubicBezTo>
                    <a:cubicBezTo>
                      <a:pt x="1106" y="291"/>
                      <a:pt x="1101" y="292"/>
                      <a:pt x="1099" y="293"/>
                    </a:cubicBezTo>
                    <a:cubicBezTo>
                      <a:pt x="1093" y="295"/>
                      <a:pt x="1091" y="301"/>
                      <a:pt x="1087" y="302"/>
                    </a:cubicBezTo>
                    <a:cubicBezTo>
                      <a:pt x="1085" y="303"/>
                      <a:pt x="1082" y="302"/>
                      <a:pt x="1080" y="302"/>
                    </a:cubicBezTo>
                    <a:cubicBezTo>
                      <a:pt x="1079" y="301"/>
                      <a:pt x="1079" y="300"/>
                      <a:pt x="1078" y="299"/>
                    </a:cubicBezTo>
                    <a:cubicBezTo>
                      <a:pt x="1078" y="299"/>
                      <a:pt x="1078" y="299"/>
                      <a:pt x="1077" y="299"/>
                    </a:cubicBezTo>
                    <a:cubicBezTo>
                      <a:pt x="1074" y="294"/>
                      <a:pt x="1073" y="285"/>
                      <a:pt x="1073" y="276"/>
                    </a:cubicBezTo>
                    <a:cubicBezTo>
                      <a:pt x="1068" y="274"/>
                      <a:pt x="1070" y="273"/>
                      <a:pt x="1062" y="273"/>
                    </a:cubicBezTo>
                    <a:cubicBezTo>
                      <a:pt x="1062" y="273"/>
                      <a:pt x="1062" y="273"/>
                      <a:pt x="1062" y="274"/>
                    </a:cubicBezTo>
                    <a:cubicBezTo>
                      <a:pt x="1061" y="274"/>
                      <a:pt x="1059" y="274"/>
                      <a:pt x="1058" y="275"/>
                    </a:cubicBezTo>
                    <a:cubicBezTo>
                      <a:pt x="1058" y="275"/>
                      <a:pt x="1058" y="275"/>
                      <a:pt x="1058" y="276"/>
                    </a:cubicBezTo>
                    <a:cubicBezTo>
                      <a:pt x="1057" y="276"/>
                      <a:pt x="1056" y="276"/>
                      <a:pt x="1056" y="276"/>
                    </a:cubicBezTo>
                    <a:cubicBezTo>
                      <a:pt x="1054" y="277"/>
                      <a:pt x="1053" y="279"/>
                      <a:pt x="1051" y="281"/>
                    </a:cubicBezTo>
                    <a:cubicBezTo>
                      <a:pt x="1051" y="281"/>
                      <a:pt x="1050" y="281"/>
                      <a:pt x="1050" y="282"/>
                    </a:cubicBezTo>
                    <a:cubicBezTo>
                      <a:pt x="1050" y="282"/>
                      <a:pt x="1050" y="283"/>
                      <a:pt x="1050" y="284"/>
                    </a:cubicBezTo>
                    <a:cubicBezTo>
                      <a:pt x="1049" y="284"/>
                      <a:pt x="1048" y="284"/>
                      <a:pt x="1048" y="284"/>
                    </a:cubicBezTo>
                    <a:cubicBezTo>
                      <a:pt x="1045" y="288"/>
                      <a:pt x="1047" y="293"/>
                      <a:pt x="1046" y="298"/>
                    </a:cubicBezTo>
                    <a:cubicBezTo>
                      <a:pt x="1046" y="298"/>
                      <a:pt x="1045" y="298"/>
                      <a:pt x="1045" y="298"/>
                    </a:cubicBezTo>
                    <a:cubicBezTo>
                      <a:pt x="1045" y="299"/>
                      <a:pt x="1045" y="300"/>
                      <a:pt x="1045" y="302"/>
                    </a:cubicBezTo>
                    <a:cubicBezTo>
                      <a:pt x="1045" y="302"/>
                      <a:pt x="1044" y="302"/>
                      <a:pt x="1044" y="302"/>
                    </a:cubicBezTo>
                    <a:cubicBezTo>
                      <a:pt x="1044" y="304"/>
                      <a:pt x="1044" y="306"/>
                      <a:pt x="1043" y="308"/>
                    </a:cubicBezTo>
                    <a:cubicBezTo>
                      <a:pt x="1043" y="308"/>
                      <a:pt x="1043" y="308"/>
                      <a:pt x="1042" y="308"/>
                    </a:cubicBezTo>
                    <a:cubicBezTo>
                      <a:pt x="1042" y="308"/>
                      <a:pt x="1042" y="309"/>
                      <a:pt x="1042" y="310"/>
                    </a:cubicBezTo>
                    <a:cubicBezTo>
                      <a:pt x="1042" y="310"/>
                      <a:pt x="1042" y="310"/>
                      <a:pt x="1041" y="310"/>
                    </a:cubicBezTo>
                    <a:cubicBezTo>
                      <a:pt x="1041" y="310"/>
                      <a:pt x="1041" y="311"/>
                      <a:pt x="1041" y="312"/>
                    </a:cubicBezTo>
                    <a:cubicBezTo>
                      <a:pt x="1041" y="312"/>
                      <a:pt x="1041" y="312"/>
                      <a:pt x="1041" y="312"/>
                    </a:cubicBezTo>
                    <a:cubicBezTo>
                      <a:pt x="1040" y="313"/>
                      <a:pt x="1040" y="315"/>
                      <a:pt x="1040" y="316"/>
                    </a:cubicBezTo>
                    <a:cubicBezTo>
                      <a:pt x="1039" y="316"/>
                      <a:pt x="1039" y="316"/>
                      <a:pt x="1039" y="316"/>
                    </a:cubicBezTo>
                    <a:cubicBezTo>
                      <a:pt x="1039" y="316"/>
                      <a:pt x="1039" y="317"/>
                      <a:pt x="1039" y="318"/>
                    </a:cubicBezTo>
                    <a:cubicBezTo>
                      <a:pt x="1038" y="318"/>
                      <a:pt x="1038" y="318"/>
                      <a:pt x="1038" y="318"/>
                    </a:cubicBezTo>
                    <a:cubicBezTo>
                      <a:pt x="1038" y="319"/>
                      <a:pt x="1038" y="319"/>
                      <a:pt x="1038" y="320"/>
                    </a:cubicBezTo>
                    <a:cubicBezTo>
                      <a:pt x="1038" y="320"/>
                      <a:pt x="1037" y="320"/>
                      <a:pt x="1037" y="320"/>
                    </a:cubicBezTo>
                    <a:cubicBezTo>
                      <a:pt x="1037" y="322"/>
                      <a:pt x="1036" y="323"/>
                      <a:pt x="1036" y="324"/>
                    </a:cubicBezTo>
                    <a:cubicBezTo>
                      <a:pt x="1036" y="324"/>
                      <a:pt x="1035" y="324"/>
                      <a:pt x="1035" y="324"/>
                    </a:cubicBezTo>
                    <a:cubicBezTo>
                      <a:pt x="1035" y="325"/>
                      <a:pt x="1035" y="325"/>
                      <a:pt x="1035" y="326"/>
                    </a:cubicBezTo>
                    <a:cubicBezTo>
                      <a:pt x="1035" y="326"/>
                      <a:pt x="1034" y="326"/>
                      <a:pt x="1033" y="327"/>
                    </a:cubicBezTo>
                    <a:cubicBezTo>
                      <a:pt x="1033" y="328"/>
                      <a:pt x="1033" y="329"/>
                      <a:pt x="1032" y="330"/>
                    </a:cubicBezTo>
                    <a:cubicBezTo>
                      <a:pt x="1032" y="330"/>
                      <a:pt x="1032" y="330"/>
                      <a:pt x="1032" y="330"/>
                    </a:cubicBezTo>
                    <a:cubicBezTo>
                      <a:pt x="1032" y="331"/>
                      <a:pt x="1032" y="331"/>
                      <a:pt x="1032" y="332"/>
                    </a:cubicBezTo>
                    <a:cubicBezTo>
                      <a:pt x="1031" y="332"/>
                      <a:pt x="1031" y="332"/>
                      <a:pt x="1031" y="332"/>
                    </a:cubicBezTo>
                    <a:cubicBezTo>
                      <a:pt x="1031" y="333"/>
                      <a:pt x="1031" y="333"/>
                      <a:pt x="1031" y="334"/>
                    </a:cubicBezTo>
                    <a:cubicBezTo>
                      <a:pt x="1030" y="334"/>
                      <a:pt x="1030" y="334"/>
                      <a:pt x="1030" y="334"/>
                    </a:cubicBezTo>
                    <a:cubicBezTo>
                      <a:pt x="1030" y="334"/>
                      <a:pt x="1030" y="335"/>
                      <a:pt x="1030" y="336"/>
                    </a:cubicBezTo>
                    <a:cubicBezTo>
                      <a:pt x="1029" y="336"/>
                      <a:pt x="1029" y="336"/>
                      <a:pt x="1029" y="336"/>
                    </a:cubicBezTo>
                    <a:cubicBezTo>
                      <a:pt x="1029" y="336"/>
                      <a:pt x="1029" y="337"/>
                      <a:pt x="1029" y="337"/>
                    </a:cubicBezTo>
                    <a:cubicBezTo>
                      <a:pt x="1028" y="338"/>
                      <a:pt x="1028" y="338"/>
                      <a:pt x="1027" y="338"/>
                    </a:cubicBezTo>
                    <a:cubicBezTo>
                      <a:pt x="1027" y="339"/>
                      <a:pt x="1027" y="339"/>
                      <a:pt x="1027" y="340"/>
                    </a:cubicBezTo>
                    <a:cubicBezTo>
                      <a:pt x="1027" y="340"/>
                      <a:pt x="1026" y="340"/>
                      <a:pt x="1026" y="340"/>
                    </a:cubicBezTo>
                    <a:cubicBezTo>
                      <a:pt x="1026" y="341"/>
                      <a:pt x="1026" y="341"/>
                      <a:pt x="1026" y="342"/>
                    </a:cubicBezTo>
                    <a:cubicBezTo>
                      <a:pt x="1026" y="342"/>
                      <a:pt x="1026" y="342"/>
                      <a:pt x="1025" y="342"/>
                    </a:cubicBezTo>
                    <a:cubicBezTo>
                      <a:pt x="1025" y="342"/>
                      <a:pt x="1025" y="343"/>
                      <a:pt x="1025" y="344"/>
                    </a:cubicBezTo>
                    <a:cubicBezTo>
                      <a:pt x="1025" y="344"/>
                      <a:pt x="1025" y="344"/>
                      <a:pt x="1024" y="344"/>
                    </a:cubicBezTo>
                    <a:cubicBezTo>
                      <a:pt x="1024" y="344"/>
                      <a:pt x="1024" y="345"/>
                      <a:pt x="1024" y="345"/>
                    </a:cubicBezTo>
                    <a:cubicBezTo>
                      <a:pt x="1024" y="345"/>
                      <a:pt x="1024" y="345"/>
                      <a:pt x="1024" y="345"/>
                    </a:cubicBezTo>
                    <a:cubicBezTo>
                      <a:pt x="1024" y="346"/>
                      <a:pt x="1024" y="347"/>
                      <a:pt x="1024" y="347"/>
                    </a:cubicBezTo>
                    <a:cubicBezTo>
                      <a:pt x="1023" y="348"/>
                      <a:pt x="1022" y="348"/>
                      <a:pt x="1022" y="348"/>
                    </a:cubicBezTo>
                    <a:cubicBezTo>
                      <a:pt x="1022" y="349"/>
                      <a:pt x="1022" y="349"/>
                      <a:pt x="1022" y="350"/>
                    </a:cubicBezTo>
                    <a:cubicBezTo>
                      <a:pt x="1021" y="350"/>
                      <a:pt x="1021" y="350"/>
                      <a:pt x="1021" y="350"/>
                    </a:cubicBezTo>
                    <a:cubicBezTo>
                      <a:pt x="1021" y="351"/>
                      <a:pt x="1021" y="351"/>
                      <a:pt x="1021" y="352"/>
                    </a:cubicBezTo>
                    <a:cubicBezTo>
                      <a:pt x="1021" y="352"/>
                      <a:pt x="1020" y="352"/>
                      <a:pt x="1020" y="352"/>
                    </a:cubicBezTo>
                    <a:cubicBezTo>
                      <a:pt x="1020" y="352"/>
                      <a:pt x="1020" y="353"/>
                      <a:pt x="1020" y="354"/>
                    </a:cubicBezTo>
                    <a:cubicBezTo>
                      <a:pt x="1020" y="354"/>
                      <a:pt x="1019" y="354"/>
                      <a:pt x="1019" y="354"/>
                    </a:cubicBezTo>
                    <a:cubicBezTo>
                      <a:pt x="1019" y="354"/>
                      <a:pt x="1019" y="355"/>
                      <a:pt x="1019" y="355"/>
                    </a:cubicBezTo>
                    <a:cubicBezTo>
                      <a:pt x="1019" y="355"/>
                      <a:pt x="1018" y="355"/>
                      <a:pt x="1018" y="355"/>
                    </a:cubicBezTo>
                    <a:cubicBezTo>
                      <a:pt x="1018" y="356"/>
                      <a:pt x="1018" y="357"/>
                      <a:pt x="1018" y="357"/>
                    </a:cubicBezTo>
                    <a:cubicBezTo>
                      <a:pt x="1018" y="357"/>
                      <a:pt x="1018" y="357"/>
                      <a:pt x="1017" y="357"/>
                    </a:cubicBezTo>
                    <a:cubicBezTo>
                      <a:pt x="1017" y="358"/>
                      <a:pt x="1017" y="358"/>
                      <a:pt x="1017" y="359"/>
                    </a:cubicBezTo>
                    <a:cubicBezTo>
                      <a:pt x="1017" y="359"/>
                      <a:pt x="1017" y="359"/>
                      <a:pt x="1016" y="359"/>
                    </a:cubicBezTo>
                    <a:cubicBezTo>
                      <a:pt x="1016" y="361"/>
                      <a:pt x="1015" y="363"/>
                      <a:pt x="1015" y="364"/>
                    </a:cubicBezTo>
                    <a:cubicBezTo>
                      <a:pt x="1014" y="364"/>
                      <a:pt x="1014" y="364"/>
                      <a:pt x="1014" y="364"/>
                    </a:cubicBezTo>
                    <a:cubicBezTo>
                      <a:pt x="1014" y="365"/>
                      <a:pt x="1014" y="366"/>
                      <a:pt x="1014" y="367"/>
                    </a:cubicBezTo>
                    <a:cubicBezTo>
                      <a:pt x="1012" y="373"/>
                      <a:pt x="1011" y="377"/>
                      <a:pt x="1011" y="385"/>
                    </a:cubicBezTo>
                    <a:cubicBezTo>
                      <a:pt x="1010" y="386"/>
                      <a:pt x="1009" y="386"/>
                      <a:pt x="1008" y="387"/>
                    </a:cubicBezTo>
                    <a:cubicBezTo>
                      <a:pt x="1008" y="387"/>
                      <a:pt x="1008" y="387"/>
                      <a:pt x="1008" y="388"/>
                    </a:cubicBezTo>
                    <a:cubicBezTo>
                      <a:pt x="1008" y="388"/>
                      <a:pt x="1007" y="388"/>
                      <a:pt x="1006" y="388"/>
                    </a:cubicBezTo>
                    <a:cubicBezTo>
                      <a:pt x="1006" y="389"/>
                      <a:pt x="1005" y="389"/>
                      <a:pt x="1005" y="390"/>
                    </a:cubicBezTo>
                    <a:cubicBezTo>
                      <a:pt x="1004" y="390"/>
                      <a:pt x="1003" y="390"/>
                      <a:pt x="1003" y="390"/>
                    </a:cubicBezTo>
                    <a:cubicBezTo>
                      <a:pt x="1002" y="391"/>
                      <a:pt x="1002" y="392"/>
                      <a:pt x="1001" y="393"/>
                    </a:cubicBezTo>
                    <a:cubicBezTo>
                      <a:pt x="1000" y="393"/>
                      <a:pt x="1000" y="393"/>
                      <a:pt x="999" y="393"/>
                    </a:cubicBezTo>
                    <a:cubicBezTo>
                      <a:pt x="999" y="394"/>
                      <a:pt x="998" y="395"/>
                      <a:pt x="998" y="396"/>
                    </a:cubicBezTo>
                    <a:cubicBezTo>
                      <a:pt x="997" y="396"/>
                      <a:pt x="996" y="396"/>
                      <a:pt x="996" y="396"/>
                    </a:cubicBezTo>
                    <a:cubicBezTo>
                      <a:pt x="995" y="397"/>
                      <a:pt x="994" y="398"/>
                      <a:pt x="993" y="399"/>
                    </a:cubicBezTo>
                    <a:cubicBezTo>
                      <a:pt x="992" y="399"/>
                      <a:pt x="992" y="399"/>
                      <a:pt x="991" y="399"/>
                    </a:cubicBezTo>
                    <a:cubicBezTo>
                      <a:pt x="990" y="400"/>
                      <a:pt x="989" y="402"/>
                      <a:pt x="989" y="403"/>
                    </a:cubicBezTo>
                    <a:cubicBezTo>
                      <a:pt x="988" y="403"/>
                      <a:pt x="987" y="403"/>
                      <a:pt x="987" y="403"/>
                    </a:cubicBezTo>
                    <a:cubicBezTo>
                      <a:pt x="985" y="405"/>
                      <a:pt x="984" y="406"/>
                      <a:pt x="982" y="408"/>
                    </a:cubicBezTo>
                    <a:cubicBezTo>
                      <a:pt x="982" y="408"/>
                      <a:pt x="981" y="408"/>
                      <a:pt x="980" y="408"/>
                    </a:cubicBezTo>
                    <a:cubicBezTo>
                      <a:pt x="980" y="409"/>
                      <a:pt x="980" y="409"/>
                      <a:pt x="980" y="410"/>
                    </a:cubicBezTo>
                    <a:cubicBezTo>
                      <a:pt x="978" y="412"/>
                      <a:pt x="976" y="413"/>
                      <a:pt x="974" y="415"/>
                    </a:cubicBezTo>
                    <a:cubicBezTo>
                      <a:pt x="972" y="417"/>
                      <a:pt x="971" y="419"/>
                      <a:pt x="969" y="422"/>
                    </a:cubicBezTo>
                    <a:cubicBezTo>
                      <a:pt x="969" y="423"/>
                      <a:pt x="969" y="423"/>
                      <a:pt x="969" y="424"/>
                    </a:cubicBezTo>
                    <a:cubicBezTo>
                      <a:pt x="968" y="425"/>
                      <a:pt x="967" y="425"/>
                      <a:pt x="966" y="425"/>
                    </a:cubicBezTo>
                    <a:cubicBezTo>
                      <a:pt x="966" y="426"/>
                      <a:pt x="966" y="426"/>
                      <a:pt x="965" y="427"/>
                    </a:cubicBezTo>
                    <a:cubicBezTo>
                      <a:pt x="964" y="427"/>
                      <a:pt x="963" y="428"/>
                      <a:pt x="962" y="428"/>
                    </a:cubicBezTo>
                    <a:cubicBezTo>
                      <a:pt x="962" y="428"/>
                      <a:pt x="962" y="429"/>
                      <a:pt x="962" y="429"/>
                    </a:cubicBezTo>
                    <a:cubicBezTo>
                      <a:pt x="961" y="429"/>
                      <a:pt x="960" y="429"/>
                      <a:pt x="960" y="429"/>
                    </a:cubicBezTo>
                    <a:cubicBezTo>
                      <a:pt x="960" y="429"/>
                      <a:pt x="960" y="429"/>
                      <a:pt x="960" y="430"/>
                    </a:cubicBezTo>
                    <a:cubicBezTo>
                      <a:pt x="958" y="430"/>
                      <a:pt x="956" y="431"/>
                      <a:pt x="954" y="432"/>
                    </a:cubicBezTo>
                    <a:cubicBezTo>
                      <a:pt x="954" y="432"/>
                      <a:pt x="954" y="432"/>
                      <a:pt x="954" y="432"/>
                    </a:cubicBezTo>
                    <a:cubicBezTo>
                      <a:pt x="954" y="432"/>
                      <a:pt x="953" y="432"/>
                      <a:pt x="952" y="432"/>
                    </a:cubicBezTo>
                    <a:cubicBezTo>
                      <a:pt x="952" y="433"/>
                      <a:pt x="952" y="433"/>
                      <a:pt x="952" y="433"/>
                    </a:cubicBezTo>
                    <a:cubicBezTo>
                      <a:pt x="951" y="433"/>
                      <a:pt x="951" y="433"/>
                      <a:pt x="950" y="433"/>
                    </a:cubicBezTo>
                    <a:cubicBezTo>
                      <a:pt x="950" y="434"/>
                      <a:pt x="950" y="434"/>
                      <a:pt x="950" y="434"/>
                    </a:cubicBezTo>
                    <a:cubicBezTo>
                      <a:pt x="949" y="434"/>
                      <a:pt x="948" y="434"/>
                      <a:pt x="947" y="434"/>
                    </a:cubicBezTo>
                    <a:cubicBezTo>
                      <a:pt x="947" y="435"/>
                      <a:pt x="947" y="435"/>
                      <a:pt x="947" y="435"/>
                    </a:cubicBezTo>
                    <a:cubicBezTo>
                      <a:pt x="947" y="435"/>
                      <a:pt x="946" y="435"/>
                      <a:pt x="945" y="435"/>
                    </a:cubicBezTo>
                    <a:cubicBezTo>
                      <a:pt x="945" y="435"/>
                      <a:pt x="945" y="436"/>
                      <a:pt x="945" y="436"/>
                    </a:cubicBezTo>
                    <a:cubicBezTo>
                      <a:pt x="945" y="436"/>
                      <a:pt x="944" y="436"/>
                      <a:pt x="943" y="436"/>
                    </a:cubicBezTo>
                    <a:cubicBezTo>
                      <a:pt x="943" y="436"/>
                      <a:pt x="943" y="437"/>
                      <a:pt x="943" y="437"/>
                    </a:cubicBezTo>
                    <a:cubicBezTo>
                      <a:pt x="942" y="437"/>
                      <a:pt x="942" y="437"/>
                      <a:pt x="941" y="437"/>
                    </a:cubicBezTo>
                    <a:cubicBezTo>
                      <a:pt x="941" y="437"/>
                      <a:pt x="941" y="438"/>
                      <a:pt x="941" y="438"/>
                    </a:cubicBezTo>
                    <a:cubicBezTo>
                      <a:pt x="940" y="438"/>
                      <a:pt x="939" y="438"/>
                      <a:pt x="938" y="438"/>
                    </a:cubicBezTo>
                    <a:cubicBezTo>
                      <a:pt x="938" y="438"/>
                      <a:pt x="938" y="438"/>
                      <a:pt x="938" y="439"/>
                    </a:cubicBezTo>
                    <a:cubicBezTo>
                      <a:pt x="938" y="439"/>
                      <a:pt x="937" y="439"/>
                      <a:pt x="937" y="439"/>
                    </a:cubicBezTo>
                    <a:cubicBezTo>
                      <a:pt x="937" y="439"/>
                      <a:pt x="937" y="439"/>
                      <a:pt x="937" y="440"/>
                    </a:cubicBezTo>
                    <a:cubicBezTo>
                      <a:pt x="936" y="440"/>
                      <a:pt x="935" y="440"/>
                      <a:pt x="934" y="440"/>
                    </a:cubicBezTo>
                    <a:cubicBezTo>
                      <a:pt x="934" y="440"/>
                      <a:pt x="934" y="440"/>
                      <a:pt x="934" y="441"/>
                    </a:cubicBezTo>
                    <a:cubicBezTo>
                      <a:pt x="933" y="441"/>
                      <a:pt x="933" y="441"/>
                      <a:pt x="932" y="441"/>
                    </a:cubicBezTo>
                    <a:cubicBezTo>
                      <a:pt x="932" y="441"/>
                      <a:pt x="932" y="441"/>
                      <a:pt x="932" y="441"/>
                    </a:cubicBezTo>
                    <a:cubicBezTo>
                      <a:pt x="931" y="441"/>
                      <a:pt x="930" y="441"/>
                      <a:pt x="929" y="441"/>
                    </a:cubicBezTo>
                    <a:cubicBezTo>
                      <a:pt x="929" y="442"/>
                      <a:pt x="929" y="442"/>
                      <a:pt x="929" y="442"/>
                    </a:cubicBezTo>
                    <a:cubicBezTo>
                      <a:pt x="929" y="442"/>
                      <a:pt x="928" y="442"/>
                      <a:pt x="928" y="442"/>
                    </a:cubicBezTo>
                    <a:cubicBezTo>
                      <a:pt x="928" y="443"/>
                      <a:pt x="928" y="443"/>
                      <a:pt x="928" y="443"/>
                    </a:cubicBezTo>
                    <a:cubicBezTo>
                      <a:pt x="927" y="443"/>
                      <a:pt x="926" y="443"/>
                      <a:pt x="926" y="443"/>
                    </a:cubicBezTo>
                    <a:cubicBezTo>
                      <a:pt x="926" y="444"/>
                      <a:pt x="926" y="444"/>
                      <a:pt x="926" y="444"/>
                    </a:cubicBezTo>
                    <a:cubicBezTo>
                      <a:pt x="925" y="444"/>
                      <a:pt x="925" y="444"/>
                      <a:pt x="924" y="444"/>
                    </a:cubicBezTo>
                    <a:cubicBezTo>
                      <a:pt x="924" y="444"/>
                      <a:pt x="924" y="445"/>
                      <a:pt x="924" y="445"/>
                    </a:cubicBezTo>
                    <a:cubicBezTo>
                      <a:pt x="923" y="445"/>
                      <a:pt x="923" y="445"/>
                      <a:pt x="922" y="445"/>
                    </a:cubicBezTo>
                    <a:cubicBezTo>
                      <a:pt x="922" y="445"/>
                      <a:pt x="922" y="446"/>
                      <a:pt x="922" y="446"/>
                    </a:cubicBezTo>
                    <a:cubicBezTo>
                      <a:pt x="922" y="446"/>
                      <a:pt x="921" y="446"/>
                      <a:pt x="920" y="446"/>
                    </a:cubicBezTo>
                    <a:cubicBezTo>
                      <a:pt x="920" y="446"/>
                      <a:pt x="920" y="447"/>
                      <a:pt x="920" y="447"/>
                    </a:cubicBezTo>
                    <a:cubicBezTo>
                      <a:pt x="920" y="447"/>
                      <a:pt x="919" y="447"/>
                      <a:pt x="919" y="447"/>
                    </a:cubicBezTo>
                    <a:cubicBezTo>
                      <a:pt x="919" y="447"/>
                      <a:pt x="919" y="447"/>
                      <a:pt x="919" y="448"/>
                    </a:cubicBezTo>
                    <a:cubicBezTo>
                      <a:pt x="918" y="448"/>
                      <a:pt x="917" y="448"/>
                      <a:pt x="917" y="448"/>
                    </a:cubicBezTo>
                    <a:cubicBezTo>
                      <a:pt x="916" y="449"/>
                      <a:pt x="916" y="449"/>
                      <a:pt x="915" y="450"/>
                    </a:cubicBezTo>
                    <a:cubicBezTo>
                      <a:pt x="913" y="452"/>
                      <a:pt x="911" y="454"/>
                      <a:pt x="909" y="456"/>
                    </a:cubicBezTo>
                    <a:cubicBezTo>
                      <a:pt x="907" y="455"/>
                      <a:pt x="908" y="456"/>
                      <a:pt x="907" y="455"/>
                    </a:cubicBezTo>
                    <a:cubicBezTo>
                      <a:pt x="905" y="453"/>
                      <a:pt x="906" y="453"/>
                      <a:pt x="905" y="450"/>
                    </a:cubicBezTo>
                    <a:cubicBezTo>
                      <a:pt x="905" y="450"/>
                      <a:pt x="905" y="450"/>
                      <a:pt x="904" y="450"/>
                    </a:cubicBezTo>
                    <a:cubicBezTo>
                      <a:pt x="904" y="443"/>
                      <a:pt x="904" y="435"/>
                      <a:pt x="903" y="427"/>
                    </a:cubicBezTo>
                    <a:cubicBezTo>
                      <a:pt x="901" y="426"/>
                      <a:pt x="901" y="425"/>
                      <a:pt x="897" y="424"/>
                    </a:cubicBezTo>
                    <a:cubicBezTo>
                      <a:pt x="894" y="427"/>
                      <a:pt x="891" y="429"/>
                      <a:pt x="888" y="432"/>
                    </a:cubicBezTo>
                    <a:cubicBezTo>
                      <a:pt x="879" y="441"/>
                      <a:pt x="871" y="450"/>
                      <a:pt x="863" y="460"/>
                    </a:cubicBezTo>
                    <a:cubicBezTo>
                      <a:pt x="862" y="461"/>
                      <a:pt x="861" y="462"/>
                      <a:pt x="859" y="463"/>
                    </a:cubicBezTo>
                    <a:cubicBezTo>
                      <a:pt x="859" y="464"/>
                      <a:pt x="859" y="464"/>
                      <a:pt x="859" y="465"/>
                    </a:cubicBezTo>
                    <a:cubicBezTo>
                      <a:pt x="859" y="465"/>
                      <a:pt x="858" y="465"/>
                      <a:pt x="858" y="466"/>
                    </a:cubicBezTo>
                    <a:cubicBezTo>
                      <a:pt x="858" y="466"/>
                      <a:pt x="858" y="467"/>
                      <a:pt x="858" y="467"/>
                    </a:cubicBezTo>
                    <a:cubicBezTo>
                      <a:pt x="857" y="468"/>
                      <a:pt x="856" y="468"/>
                      <a:pt x="856" y="468"/>
                    </a:cubicBezTo>
                    <a:cubicBezTo>
                      <a:pt x="855" y="470"/>
                      <a:pt x="855" y="471"/>
                      <a:pt x="855" y="472"/>
                    </a:cubicBezTo>
                    <a:cubicBezTo>
                      <a:pt x="855" y="472"/>
                      <a:pt x="854" y="472"/>
                      <a:pt x="854" y="472"/>
                    </a:cubicBezTo>
                    <a:cubicBezTo>
                      <a:pt x="853" y="474"/>
                      <a:pt x="853" y="476"/>
                      <a:pt x="852" y="477"/>
                    </a:cubicBezTo>
                    <a:cubicBezTo>
                      <a:pt x="852" y="477"/>
                      <a:pt x="852" y="477"/>
                      <a:pt x="851" y="477"/>
                    </a:cubicBezTo>
                    <a:cubicBezTo>
                      <a:pt x="851" y="481"/>
                      <a:pt x="851" y="485"/>
                      <a:pt x="851" y="489"/>
                    </a:cubicBezTo>
                    <a:cubicBezTo>
                      <a:pt x="852" y="489"/>
                      <a:pt x="852" y="489"/>
                      <a:pt x="852" y="489"/>
                    </a:cubicBezTo>
                    <a:cubicBezTo>
                      <a:pt x="853" y="492"/>
                      <a:pt x="850" y="502"/>
                      <a:pt x="850" y="503"/>
                    </a:cubicBezTo>
                    <a:cubicBezTo>
                      <a:pt x="849" y="504"/>
                      <a:pt x="848" y="504"/>
                      <a:pt x="848" y="504"/>
                    </a:cubicBezTo>
                    <a:cubicBezTo>
                      <a:pt x="848" y="505"/>
                      <a:pt x="848" y="505"/>
                      <a:pt x="848" y="506"/>
                    </a:cubicBezTo>
                    <a:cubicBezTo>
                      <a:pt x="844" y="509"/>
                      <a:pt x="840" y="513"/>
                      <a:pt x="836" y="516"/>
                    </a:cubicBezTo>
                    <a:cubicBezTo>
                      <a:pt x="836" y="516"/>
                      <a:pt x="836" y="517"/>
                      <a:pt x="836" y="518"/>
                    </a:cubicBezTo>
                    <a:cubicBezTo>
                      <a:pt x="835" y="518"/>
                      <a:pt x="835" y="518"/>
                      <a:pt x="834" y="519"/>
                    </a:cubicBezTo>
                    <a:cubicBezTo>
                      <a:pt x="834" y="519"/>
                      <a:pt x="834" y="520"/>
                      <a:pt x="834" y="520"/>
                    </a:cubicBezTo>
                    <a:cubicBezTo>
                      <a:pt x="834" y="520"/>
                      <a:pt x="834" y="520"/>
                      <a:pt x="833" y="520"/>
                    </a:cubicBezTo>
                    <a:cubicBezTo>
                      <a:pt x="833" y="521"/>
                      <a:pt x="833" y="522"/>
                      <a:pt x="833" y="522"/>
                    </a:cubicBezTo>
                    <a:cubicBezTo>
                      <a:pt x="833" y="522"/>
                      <a:pt x="833" y="522"/>
                      <a:pt x="832" y="522"/>
                    </a:cubicBezTo>
                    <a:cubicBezTo>
                      <a:pt x="832" y="523"/>
                      <a:pt x="832" y="524"/>
                      <a:pt x="832" y="525"/>
                    </a:cubicBezTo>
                    <a:cubicBezTo>
                      <a:pt x="832" y="525"/>
                      <a:pt x="832" y="525"/>
                      <a:pt x="832" y="525"/>
                    </a:cubicBezTo>
                    <a:cubicBezTo>
                      <a:pt x="832" y="525"/>
                      <a:pt x="832" y="526"/>
                      <a:pt x="832" y="527"/>
                    </a:cubicBezTo>
                    <a:cubicBezTo>
                      <a:pt x="831" y="527"/>
                      <a:pt x="831" y="527"/>
                      <a:pt x="831" y="527"/>
                    </a:cubicBezTo>
                    <a:cubicBezTo>
                      <a:pt x="829" y="532"/>
                      <a:pt x="828" y="537"/>
                      <a:pt x="827" y="543"/>
                    </a:cubicBezTo>
                    <a:cubicBezTo>
                      <a:pt x="827" y="545"/>
                      <a:pt x="827" y="548"/>
                      <a:pt x="827" y="551"/>
                    </a:cubicBezTo>
                    <a:cubicBezTo>
                      <a:pt x="827" y="551"/>
                      <a:pt x="826" y="551"/>
                      <a:pt x="826" y="551"/>
                    </a:cubicBezTo>
                    <a:cubicBezTo>
                      <a:pt x="826" y="558"/>
                      <a:pt x="826" y="566"/>
                      <a:pt x="826" y="573"/>
                    </a:cubicBezTo>
                    <a:cubicBezTo>
                      <a:pt x="826" y="573"/>
                      <a:pt x="826" y="573"/>
                      <a:pt x="825" y="573"/>
                    </a:cubicBezTo>
                    <a:cubicBezTo>
                      <a:pt x="825" y="575"/>
                      <a:pt x="825" y="577"/>
                      <a:pt x="825" y="580"/>
                    </a:cubicBezTo>
                    <a:cubicBezTo>
                      <a:pt x="825" y="580"/>
                      <a:pt x="825" y="580"/>
                      <a:pt x="824" y="580"/>
                    </a:cubicBezTo>
                    <a:cubicBezTo>
                      <a:pt x="824" y="583"/>
                      <a:pt x="825" y="589"/>
                      <a:pt x="826" y="590"/>
                    </a:cubicBezTo>
                    <a:cubicBezTo>
                      <a:pt x="827" y="591"/>
                      <a:pt x="827" y="591"/>
                      <a:pt x="828" y="591"/>
                    </a:cubicBezTo>
                    <a:cubicBezTo>
                      <a:pt x="828" y="592"/>
                      <a:pt x="828" y="592"/>
                      <a:pt x="828" y="593"/>
                    </a:cubicBezTo>
                    <a:cubicBezTo>
                      <a:pt x="830" y="595"/>
                      <a:pt x="832" y="597"/>
                      <a:pt x="834" y="598"/>
                    </a:cubicBezTo>
                    <a:cubicBezTo>
                      <a:pt x="836" y="600"/>
                      <a:pt x="837" y="602"/>
                      <a:pt x="839" y="604"/>
                    </a:cubicBezTo>
                    <a:cubicBezTo>
                      <a:pt x="839" y="604"/>
                      <a:pt x="840" y="604"/>
                      <a:pt x="841" y="605"/>
                    </a:cubicBezTo>
                    <a:cubicBezTo>
                      <a:pt x="841" y="605"/>
                      <a:pt x="841" y="606"/>
                      <a:pt x="841" y="606"/>
                    </a:cubicBezTo>
                    <a:cubicBezTo>
                      <a:pt x="842" y="608"/>
                      <a:pt x="844" y="609"/>
                      <a:pt x="845" y="610"/>
                    </a:cubicBezTo>
                    <a:cubicBezTo>
                      <a:pt x="845" y="611"/>
                      <a:pt x="845" y="611"/>
                      <a:pt x="845" y="612"/>
                    </a:cubicBezTo>
                    <a:cubicBezTo>
                      <a:pt x="846" y="612"/>
                      <a:pt x="846" y="612"/>
                      <a:pt x="847" y="613"/>
                    </a:cubicBezTo>
                    <a:cubicBezTo>
                      <a:pt x="847" y="613"/>
                      <a:pt x="847" y="614"/>
                      <a:pt x="847" y="615"/>
                    </a:cubicBezTo>
                    <a:cubicBezTo>
                      <a:pt x="847" y="615"/>
                      <a:pt x="848" y="615"/>
                      <a:pt x="849" y="615"/>
                    </a:cubicBezTo>
                    <a:cubicBezTo>
                      <a:pt x="849" y="616"/>
                      <a:pt x="849" y="617"/>
                      <a:pt x="849" y="617"/>
                    </a:cubicBezTo>
                    <a:cubicBezTo>
                      <a:pt x="849" y="618"/>
                      <a:pt x="850" y="618"/>
                      <a:pt x="850" y="618"/>
                    </a:cubicBezTo>
                    <a:cubicBezTo>
                      <a:pt x="851" y="619"/>
                      <a:pt x="851" y="621"/>
                      <a:pt x="851" y="622"/>
                    </a:cubicBezTo>
                    <a:cubicBezTo>
                      <a:pt x="852" y="622"/>
                      <a:pt x="852" y="622"/>
                      <a:pt x="852" y="622"/>
                    </a:cubicBezTo>
                    <a:cubicBezTo>
                      <a:pt x="853" y="623"/>
                      <a:pt x="853" y="624"/>
                      <a:pt x="853" y="625"/>
                    </a:cubicBezTo>
                    <a:cubicBezTo>
                      <a:pt x="853" y="625"/>
                      <a:pt x="854" y="625"/>
                      <a:pt x="854" y="625"/>
                    </a:cubicBezTo>
                    <a:cubicBezTo>
                      <a:pt x="854" y="626"/>
                      <a:pt x="854" y="627"/>
                      <a:pt x="854" y="628"/>
                    </a:cubicBezTo>
                    <a:cubicBezTo>
                      <a:pt x="856" y="632"/>
                      <a:pt x="860" y="641"/>
                      <a:pt x="858" y="648"/>
                    </a:cubicBezTo>
                    <a:cubicBezTo>
                      <a:pt x="857" y="648"/>
                      <a:pt x="857" y="648"/>
                      <a:pt x="857" y="648"/>
                    </a:cubicBezTo>
                    <a:cubicBezTo>
                      <a:pt x="857" y="649"/>
                      <a:pt x="857" y="650"/>
                      <a:pt x="857" y="651"/>
                    </a:cubicBezTo>
                    <a:cubicBezTo>
                      <a:pt x="856" y="651"/>
                      <a:pt x="856" y="651"/>
                      <a:pt x="856" y="651"/>
                    </a:cubicBezTo>
                    <a:cubicBezTo>
                      <a:pt x="856" y="652"/>
                      <a:pt x="856" y="653"/>
                      <a:pt x="856" y="653"/>
                    </a:cubicBezTo>
                    <a:cubicBezTo>
                      <a:pt x="855" y="653"/>
                      <a:pt x="855" y="653"/>
                      <a:pt x="855" y="653"/>
                    </a:cubicBezTo>
                    <a:cubicBezTo>
                      <a:pt x="855" y="654"/>
                      <a:pt x="855" y="654"/>
                      <a:pt x="855" y="655"/>
                    </a:cubicBezTo>
                    <a:cubicBezTo>
                      <a:pt x="854" y="655"/>
                      <a:pt x="854" y="656"/>
                      <a:pt x="853" y="656"/>
                    </a:cubicBezTo>
                    <a:cubicBezTo>
                      <a:pt x="851" y="658"/>
                      <a:pt x="850" y="660"/>
                      <a:pt x="848" y="662"/>
                    </a:cubicBezTo>
                    <a:cubicBezTo>
                      <a:pt x="847" y="662"/>
                      <a:pt x="847" y="662"/>
                      <a:pt x="846" y="662"/>
                    </a:cubicBezTo>
                    <a:cubicBezTo>
                      <a:pt x="845" y="663"/>
                      <a:pt x="845" y="664"/>
                      <a:pt x="844" y="665"/>
                    </a:cubicBezTo>
                    <a:cubicBezTo>
                      <a:pt x="844" y="665"/>
                      <a:pt x="843" y="665"/>
                      <a:pt x="842" y="665"/>
                    </a:cubicBezTo>
                    <a:cubicBezTo>
                      <a:pt x="842" y="666"/>
                      <a:pt x="841" y="667"/>
                      <a:pt x="841" y="667"/>
                    </a:cubicBezTo>
                    <a:cubicBezTo>
                      <a:pt x="840" y="667"/>
                      <a:pt x="839" y="667"/>
                      <a:pt x="839" y="667"/>
                    </a:cubicBezTo>
                    <a:cubicBezTo>
                      <a:pt x="837" y="670"/>
                      <a:pt x="835" y="672"/>
                      <a:pt x="832" y="675"/>
                    </a:cubicBezTo>
                    <a:cubicBezTo>
                      <a:pt x="832" y="677"/>
                      <a:pt x="832" y="679"/>
                      <a:pt x="832" y="681"/>
                    </a:cubicBezTo>
                    <a:cubicBezTo>
                      <a:pt x="833" y="681"/>
                      <a:pt x="833" y="681"/>
                      <a:pt x="833" y="681"/>
                    </a:cubicBezTo>
                    <a:cubicBezTo>
                      <a:pt x="833" y="681"/>
                      <a:pt x="833" y="682"/>
                      <a:pt x="833" y="683"/>
                    </a:cubicBezTo>
                    <a:cubicBezTo>
                      <a:pt x="834" y="683"/>
                      <a:pt x="835" y="684"/>
                      <a:pt x="836" y="684"/>
                    </a:cubicBezTo>
                    <a:cubicBezTo>
                      <a:pt x="836" y="685"/>
                      <a:pt x="836" y="686"/>
                      <a:pt x="836" y="686"/>
                    </a:cubicBezTo>
                    <a:cubicBezTo>
                      <a:pt x="837" y="687"/>
                      <a:pt x="837" y="687"/>
                      <a:pt x="838" y="687"/>
                    </a:cubicBezTo>
                    <a:cubicBezTo>
                      <a:pt x="838" y="688"/>
                      <a:pt x="838" y="688"/>
                      <a:pt x="838" y="689"/>
                    </a:cubicBezTo>
                    <a:cubicBezTo>
                      <a:pt x="838" y="689"/>
                      <a:pt x="839" y="690"/>
                      <a:pt x="840" y="690"/>
                    </a:cubicBezTo>
                    <a:cubicBezTo>
                      <a:pt x="840" y="690"/>
                      <a:pt x="840" y="691"/>
                      <a:pt x="840" y="692"/>
                    </a:cubicBezTo>
                    <a:cubicBezTo>
                      <a:pt x="840" y="692"/>
                      <a:pt x="840" y="692"/>
                      <a:pt x="841" y="692"/>
                    </a:cubicBezTo>
                    <a:cubicBezTo>
                      <a:pt x="841" y="692"/>
                      <a:pt x="841" y="693"/>
                      <a:pt x="841" y="693"/>
                    </a:cubicBezTo>
                    <a:cubicBezTo>
                      <a:pt x="841" y="693"/>
                      <a:pt x="841" y="693"/>
                      <a:pt x="841" y="693"/>
                    </a:cubicBezTo>
                    <a:cubicBezTo>
                      <a:pt x="841" y="694"/>
                      <a:pt x="841" y="695"/>
                      <a:pt x="841" y="695"/>
                    </a:cubicBezTo>
                    <a:cubicBezTo>
                      <a:pt x="842" y="695"/>
                      <a:pt x="842" y="695"/>
                      <a:pt x="842" y="695"/>
                    </a:cubicBezTo>
                    <a:cubicBezTo>
                      <a:pt x="842" y="696"/>
                      <a:pt x="842" y="696"/>
                      <a:pt x="842" y="697"/>
                    </a:cubicBezTo>
                    <a:cubicBezTo>
                      <a:pt x="843" y="697"/>
                      <a:pt x="843" y="697"/>
                      <a:pt x="843" y="697"/>
                    </a:cubicBezTo>
                    <a:cubicBezTo>
                      <a:pt x="843" y="698"/>
                      <a:pt x="843" y="699"/>
                      <a:pt x="843" y="700"/>
                    </a:cubicBezTo>
                    <a:cubicBezTo>
                      <a:pt x="844" y="700"/>
                      <a:pt x="844" y="700"/>
                      <a:pt x="844" y="700"/>
                    </a:cubicBezTo>
                    <a:cubicBezTo>
                      <a:pt x="844" y="700"/>
                      <a:pt x="844" y="701"/>
                      <a:pt x="844" y="702"/>
                    </a:cubicBezTo>
                    <a:cubicBezTo>
                      <a:pt x="844" y="702"/>
                      <a:pt x="845" y="702"/>
                      <a:pt x="845" y="702"/>
                    </a:cubicBezTo>
                    <a:cubicBezTo>
                      <a:pt x="845" y="702"/>
                      <a:pt x="845" y="703"/>
                      <a:pt x="845" y="704"/>
                    </a:cubicBezTo>
                    <a:cubicBezTo>
                      <a:pt x="845" y="704"/>
                      <a:pt x="846" y="704"/>
                      <a:pt x="846" y="704"/>
                    </a:cubicBezTo>
                    <a:cubicBezTo>
                      <a:pt x="846" y="705"/>
                      <a:pt x="846" y="706"/>
                      <a:pt x="846" y="707"/>
                    </a:cubicBezTo>
                    <a:cubicBezTo>
                      <a:pt x="846" y="707"/>
                      <a:pt x="847" y="707"/>
                      <a:pt x="847" y="707"/>
                    </a:cubicBezTo>
                    <a:cubicBezTo>
                      <a:pt x="847" y="708"/>
                      <a:pt x="847" y="709"/>
                      <a:pt x="847" y="710"/>
                    </a:cubicBezTo>
                    <a:cubicBezTo>
                      <a:pt x="847" y="710"/>
                      <a:pt x="847" y="710"/>
                      <a:pt x="848" y="710"/>
                    </a:cubicBezTo>
                    <a:cubicBezTo>
                      <a:pt x="848" y="712"/>
                      <a:pt x="848" y="714"/>
                      <a:pt x="849" y="717"/>
                    </a:cubicBezTo>
                    <a:cubicBezTo>
                      <a:pt x="851" y="723"/>
                      <a:pt x="851" y="727"/>
                      <a:pt x="849" y="733"/>
                    </a:cubicBezTo>
                    <a:cubicBezTo>
                      <a:pt x="849" y="734"/>
                      <a:pt x="849" y="735"/>
                      <a:pt x="849" y="736"/>
                    </a:cubicBezTo>
                    <a:cubicBezTo>
                      <a:pt x="848" y="736"/>
                      <a:pt x="847" y="736"/>
                      <a:pt x="847" y="737"/>
                    </a:cubicBezTo>
                    <a:cubicBezTo>
                      <a:pt x="847" y="737"/>
                      <a:pt x="846" y="738"/>
                      <a:pt x="846" y="738"/>
                    </a:cubicBezTo>
                    <a:cubicBezTo>
                      <a:pt x="842" y="741"/>
                      <a:pt x="838" y="739"/>
                      <a:pt x="833" y="740"/>
                    </a:cubicBezTo>
                    <a:cubicBezTo>
                      <a:pt x="833" y="740"/>
                      <a:pt x="833" y="741"/>
                      <a:pt x="833" y="741"/>
                    </a:cubicBezTo>
                    <a:cubicBezTo>
                      <a:pt x="831" y="741"/>
                      <a:pt x="828" y="741"/>
                      <a:pt x="825" y="741"/>
                    </a:cubicBezTo>
                    <a:cubicBezTo>
                      <a:pt x="825" y="741"/>
                      <a:pt x="825" y="742"/>
                      <a:pt x="825" y="742"/>
                    </a:cubicBezTo>
                    <a:cubicBezTo>
                      <a:pt x="823" y="742"/>
                      <a:pt x="821" y="742"/>
                      <a:pt x="818" y="742"/>
                    </a:cubicBezTo>
                    <a:cubicBezTo>
                      <a:pt x="818" y="742"/>
                      <a:pt x="818" y="742"/>
                      <a:pt x="818" y="743"/>
                    </a:cubicBezTo>
                    <a:cubicBezTo>
                      <a:pt x="816" y="743"/>
                      <a:pt x="814" y="743"/>
                      <a:pt x="812" y="743"/>
                    </a:cubicBezTo>
                    <a:cubicBezTo>
                      <a:pt x="812" y="743"/>
                      <a:pt x="812" y="743"/>
                      <a:pt x="812" y="744"/>
                    </a:cubicBezTo>
                    <a:cubicBezTo>
                      <a:pt x="810" y="744"/>
                      <a:pt x="809" y="744"/>
                      <a:pt x="807" y="744"/>
                    </a:cubicBezTo>
                    <a:cubicBezTo>
                      <a:pt x="807" y="744"/>
                      <a:pt x="807" y="744"/>
                      <a:pt x="807" y="745"/>
                    </a:cubicBezTo>
                    <a:cubicBezTo>
                      <a:pt x="806" y="745"/>
                      <a:pt x="804" y="745"/>
                      <a:pt x="803" y="745"/>
                    </a:cubicBezTo>
                    <a:cubicBezTo>
                      <a:pt x="803" y="745"/>
                      <a:pt x="803" y="745"/>
                      <a:pt x="803" y="745"/>
                    </a:cubicBezTo>
                    <a:cubicBezTo>
                      <a:pt x="802" y="745"/>
                      <a:pt x="801" y="745"/>
                      <a:pt x="800" y="745"/>
                    </a:cubicBezTo>
                    <a:cubicBezTo>
                      <a:pt x="800" y="746"/>
                      <a:pt x="800" y="746"/>
                      <a:pt x="800" y="746"/>
                    </a:cubicBezTo>
                    <a:cubicBezTo>
                      <a:pt x="799" y="746"/>
                      <a:pt x="798" y="746"/>
                      <a:pt x="798" y="746"/>
                    </a:cubicBezTo>
                    <a:cubicBezTo>
                      <a:pt x="798" y="747"/>
                      <a:pt x="798" y="747"/>
                      <a:pt x="798" y="747"/>
                    </a:cubicBezTo>
                    <a:cubicBezTo>
                      <a:pt x="797" y="747"/>
                      <a:pt x="796" y="747"/>
                      <a:pt x="795" y="747"/>
                    </a:cubicBezTo>
                    <a:cubicBezTo>
                      <a:pt x="795" y="748"/>
                      <a:pt x="795" y="748"/>
                      <a:pt x="795" y="748"/>
                    </a:cubicBezTo>
                    <a:cubicBezTo>
                      <a:pt x="794" y="748"/>
                      <a:pt x="794" y="748"/>
                      <a:pt x="793" y="748"/>
                    </a:cubicBezTo>
                    <a:cubicBezTo>
                      <a:pt x="793" y="748"/>
                      <a:pt x="793" y="749"/>
                      <a:pt x="793" y="749"/>
                    </a:cubicBezTo>
                    <a:cubicBezTo>
                      <a:pt x="792" y="749"/>
                      <a:pt x="792" y="749"/>
                      <a:pt x="791" y="749"/>
                    </a:cubicBezTo>
                    <a:cubicBezTo>
                      <a:pt x="791" y="750"/>
                      <a:pt x="791" y="750"/>
                      <a:pt x="790" y="751"/>
                    </a:cubicBezTo>
                    <a:cubicBezTo>
                      <a:pt x="787" y="753"/>
                      <a:pt x="785" y="753"/>
                      <a:pt x="784" y="757"/>
                    </a:cubicBezTo>
                    <a:cubicBezTo>
                      <a:pt x="783" y="758"/>
                      <a:pt x="781" y="762"/>
                      <a:pt x="782" y="765"/>
                    </a:cubicBezTo>
                    <a:cubicBezTo>
                      <a:pt x="783" y="765"/>
                      <a:pt x="783" y="765"/>
                      <a:pt x="783" y="765"/>
                    </a:cubicBezTo>
                    <a:cubicBezTo>
                      <a:pt x="783" y="767"/>
                      <a:pt x="783" y="769"/>
                      <a:pt x="783" y="771"/>
                    </a:cubicBezTo>
                    <a:cubicBezTo>
                      <a:pt x="783" y="771"/>
                      <a:pt x="784" y="771"/>
                      <a:pt x="784" y="771"/>
                    </a:cubicBezTo>
                    <a:cubicBezTo>
                      <a:pt x="784" y="772"/>
                      <a:pt x="784" y="773"/>
                      <a:pt x="784" y="774"/>
                    </a:cubicBezTo>
                    <a:cubicBezTo>
                      <a:pt x="784" y="774"/>
                      <a:pt x="785" y="774"/>
                      <a:pt x="785" y="774"/>
                    </a:cubicBezTo>
                    <a:cubicBezTo>
                      <a:pt x="785" y="775"/>
                      <a:pt x="785" y="776"/>
                      <a:pt x="785" y="777"/>
                    </a:cubicBezTo>
                    <a:cubicBezTo>
                      <a:pt x="785" y="777"/>
                      <a:pt x="786" y="777"/>
                      <a:pt x="786" y="777"/>
                    </a:cubicBezTo>
                    <a:cubicBezTo>
                      <a:pt x="786" y="777"/>
                      <a:pt x="786" y="778"/>
                      <a:pt x="786" y="779"/>
                    </a:cubicBezTo>
                    <a:cubicBezTo>
                      <a:pt x="786" y="779"/>
                      <a:pt x="786" y="779"/>
                      <a:pt x="787" y="779"/>
                    </a:cubicBezTo>
                    <a:cubicBezTo>
                      <a:pt x="787" y="780"/>
                      <a:pt x="787" y="780"/>
                      <a:pt x="787" y="781"/>
                    </a:cubicBezTo>
                    <a:cubicBezTo>
                      <a:pt x="787" y="781"/>
                      <a:pt x="787" y="781"/>
                      <a:pt x="788" y="781"/>
                    </a:cubicBezTo>
                    <a:cubicBezTo>
                      <a:pt x="788" y="782"/>
                      <a:pt x="788" y="783"/>
                      <a:pt x="788" y="783"/>
                    </a:cubicBezTo>
                    <a:cubicBezTo>
                      <a:pt x="788" y="783"/>
                      <a:pt x="788" y="783"/>
                      <a:pt x="789" y="783"/>
                    </a:cubicBezTo>
                    <a:cubicBezTo>
                      <a:pt x="789" y="784"/>
                      <a:pt x="789" y="786"/>
                      <a:pt x="789" y="787"/>
                    </a:cubicBezTo>
                    <a:cubicBezTo>
                      <a:pt x="790" y="787"/>
                      <a:pt x="790" y="787"/>
                      <a:pt x="790" y="787"/>
                    </a:cubicBezTo>
                    <a:cubicBezTo>
                      <a:pt x="791" y="788"/>
                      <a:pt x="791" y="790"/>
                      <a:pt x="791" y="791"/>
                    </a:cubicBezTo>
                    <a:cubicBezTo>
                      <a:pt x="792" y="793"/>
                      <a:pt x="795" y="798"/>
                      <a:pt x="794" y="801"/>
                    </a:cubicBezTo>
                    <a:cubicBezTo>
                      <a:pt x="791" y="808"/>
                      <a:pt x="771" y="813"/>
                      <a:pt x="764" y="817"/>
                    </a:cubicBezTo>
                    <a:cubicBezTo>
                      <a:pt x="764" y="818"/>
                      <a:pt x="764" y="818"/>
                      <a:pt x="763" y="819"/>
                    </a:cubicBezTo>
                    <a:cubicBezTo>
                      <a:pt x="763" y="819"/>
                      <a:pt x="762" y="819"/>
                      <a:pt x="762" y="819"/>
                    </a:cubicBezTo>
                    <a:cubicBezTo>
                      <a:pt x="761" y="820"/>
                      <a:pt x="760" y="821"/>
                      <a:pt x="760" y="822"/>
                    </a:cubicBezTo>
                    <a:cubicBezTo>
                      <a:pt x="759" y="822"/>
                      <a:pt x="758" y="822"/>
                      <a:pt x="757" y="823"/>
                    </a:cubicBezTo>
                    <a:cubicBezTo>
                      <a:pt x="756" y="825"/>
                      <a:pt x="755" y="827"/>
                      <a:pt x="754" y="829"/>
                    </a:cubicBezTo>
                    <a:cubicBezTo>
                      <a:pt x="753" y="837"/>
                      <a:pt x="755" y="841"/>
                      <a:pt x="757" y="847"/>
                    </a:cubicBezTo>
                    <a:cubicBezTo>
                      <a:pt x="757" y="848"/>
                      <a:pt x="757" y="849"/>
                      <a:pt x="757" y="850"/>
                    </a:cubicBezTo>
                    <a:cubicBezTo>
                      <a:pt x="757" y="850"/>
                      <a:pt x="758" y="850"/>
                      <a:pt x="758" y="850"/>
                    </a:cubicBezTo>
                    <a:cubicBezTo>
                      <a:pt x="758" y="851"/>
                      <a:pt x="758" y="852"/>
                      <a:pt x="758" y="853"/>
                    </a:cubicBezTo>
                    <a:cubicBezTo>
                      <a:pt x="758" y="853"/>
                      <a:pt x="759" y="853"/>
                      <a:pt x="759" y="853"/>
                    </a:cubicBezTo>
                    <a:cubicBezTo>
                      <a:pt x="759" y="854"/>
                      <a:pt x="759" y="855"/>
                      <a:pt x="759" y="856"/>
                    </a:cubicBezTo>
                    <a:cubicBezTo>
                      <a:pt x="759" y="856"/>
                      <a:pt x="760" y="856"/>
                      <a:pt x="760" y="856"/>
                    </a:cubicBezTo>
                    <a:cubicBezTo>
                      <a:pt x="760" y="857"/>
                      <a:pt x="760" y="858"/>
                      <a:pt x="760" y="858"/>
                    </a:cubicBezTo>
                    <a:cubicBezTo>
                      <a:pt x="760" y="858"/>
                      <a:pt x="760" y="858"/>
                      <a:pt x="761" y="858"/>
                    </a:cubicBezTo>
                    <a:cubicBezTo>
                      <a:pt x="761" y="859"/>
                      <a:pt x="761" y="860"/>
                      <a:pt x="761" y="861"/>
                    </a:cubicBezTo>
                    <a:cubicBezTo>
                      <a:pt x="761" y="861"/>
                      <a:pt x="761" y="861"/>
                      <a:pt x="762" y="861"/>
                    </a:cubicBezTo>
                    <a:cubicBezTo>
                      <a:pt x="762" y="862"/>
                      <a:pt x="762" y="862"/>
                      <a:pt x="762" y="863"/>
                    </a:cubicBezTo>
                    <a:cubicBezTo>
                      <a:pt x="762" y="863"/>
                      <a:pt x="762" y="863"/>
                      <a:pt x="763" y="863"/>
                    </a:cubicBezTo>
                    <a:cubicBezTo>
                      <a:pt x="763" y="864"/>
                      <a:pt x="763" y="865"/>
                      <a:pt x="763" y="866"/>
                    </a:cubicBezTo>
                    <a:cubicBezTo>
                      <a:pt x="763" y="866"/>
                      <a:pt x="763" y="866"/>
                      <a:pt x="763" y="866"/>
                    </a:cubicBezTo>
                    <a:cubicBezTo>
                      <a:pt x="764" y="867"/>
                      <a:pt x="765" y="869"/>
                      <a:pt x="765" y="871"/>
                    </a:cubicBezTo>
                    <a:cubicBezTo>
                      <a:pt x="766" y="871"/>
                      <a:pt x="766" y="871"/>
                      <a:pt x="766" y="871"/>
                    </a:cubicBezTo>
                    <a:cubicBezTo>
                      <a:pt x="766" y="872"/>
                      <a:pt x="766" y="872"/>
                      <a:pt x="766" y="873"/>
                    </a:cubicBezTo>
                    <a:cubicBezTo>
                      <a:pt x="766" y="873"/>
                      <a:pt x="767" y="873"/>
                      <a:pt x="767" y="873"/>
                    </a:cubicBezTo>
                    <a:cubicBezTo>
                      <a:pt x="767" y="873"/>
                      <a:pt x="767" y="874"/>
                      <a:pt x="767" y="875"/>
                    </a:cubicBezTo>
                    <a:cubicBezTo>
                      <a:pt x="767" y="875"/>
                      <a:pt x="768" y="875"/>
                      <a:pt x="768" y="875"/>
                    </a:cubicBezTo>
                    <a:cubicBezTo>
                      <a:pt x="768" y="876"/>
                      <a:pt x="769" y="878"/>
                      <a:pt x="770" y="880"/>
                    </a:cubicBezTo>
                    <a:cubicBezTo>
                      <a:pt x="770" y="880"/>
                      <a:pt x="770" y="880"/>
                      <a:pt x="771" y="880"/>
                    </a:cubicBezTo>
                    <a:cubicBezTo>
                      <a:pt x="771" y="881"/>
                      <a:pt x="771" y="882"/>
                      <a:pt x="771" y="883"/>
                    </a:cubicBezTo>
                    <a:cubicBezTo>
                      <a:pt x="772" y="883"/>
                      <a:pt x="773" y="883"/>
                      <a:pt x="773" y="884"/>
                    </a:cubicBezTo>
                    <a:cubicBezTo>
                      <a:pt x="773" y="884"/>
                      <a:pt x="773" y="885"/>
                      <a:pt x="773" y="885"/>
                    </a:cubicBezTo>
                    <a:cubicBezTo>
                      <a:pt x="774" y="886"/>
                      <a:pt x="774" y="886"/>
                      <a:pt x="775" y="886"/>
                    </a:cubicBezTo>
                    <a:cubicBezTo>
                      <a:pt x="775" y="887"/>
                      <a:pt x="775" y="887"/>
                      <a:pt x="775" y="888"/>
                    </a:cubicBezTo>
                    <a:cubicBezTo>
                      <a:pt x="776" y="888"/>
                      <a:pt x="776" y="889"/>
                      <a:pt x="777" y="889"/>
                    </a:cubicBezTo>
                    <a:cubicBezTo>
                      <a:pt x="777" y="890"/>
                      <a:pt x="777" y="890"/>
                      <a:pt x="777" y="891"/>
                    </a:cubicBezTo>
                    <a:cubicBezTo>
                      <a:pt x="777" y="891"/>
                      <a:pt x="778" y="891"/>
                      <a:pt x="779" y="892"/>
                    </a:cubicBezTo>
                    <a:cubicBezTo>
                      <a:pt x="779" y="893"/>
                      <a:pt x="779" y="893"/>
                      <a:pt x="780" y="894"/>
                    </a:cubicBezTo>
                    <a:cubicBezTo>
                      <a:pt x="780" y="894"/>
                      <a:pt x="780" y="894"/>
                      <a:pt x="780" y="894"/>
                    </a:cubicBezTo>
                    <a:cubicBezTo>
                      <a:pt x="783" y="901"/>
                      <a:pt x="786" y="908"/>
                      <a:pt x="789" y="914"/>
                    </a:cubicBezTo>
                    <a:cubicBezTo>
                      <a:pt x="789" y="916"/>
                      <a:pt x="789" y="919"/>
                      <a:pt x="789" y="921"/>
                    </a:cubicBezTo>
                    <a:cubicBezTo>
                      <a:pt x="793" y="933"/>
                      <a:pt x="793" y="957"/>
                      <a:pt x="789" y="968"/>
                    </a:cubicBezTo>
                    <a:cubicBezTo>
                      <a:pt x="788" y="968"/>
                      <a:pt x="788" y="968"/>
                      <a:pt x="788" y="968"/>
                    </a:cubicBezTo>
                    <a:cubicBezTo>
                      <a:pt x="787" y="969"/>
                      <a:pt x="787" y="970"/>
                      <a:pt x="787" y="971"/>
                    </a:cubicBezTo>
                    <a:cubicBezTo>
                      <a:pt x="786" y="971"/>
                      <a:pt x="786" y="971"/>
                      <a:pt x="786" y="971"/>
                    </a:cubicBezTo>
                    <a:cubicBezTo>
                      <a:pt x="786" y="972"/>
                      <a:pt x="786" y="973"/>
                      <a:pt x="786" y="973"/>
                    </a:cubicBezTo>
                    <a:cubicBezTo>
                      <a:pt x="785" y="974"/>
                      <a:pt x="785" y="974"/>
                      <a:pt x="784" y="974"/>
                    </a:cubicBezTo>
                    <a:cubicBezTo>
                      <a:pt x="784" y="975"/>
                      <a:pt x="784" y="975"/>
                      <a:pt x="784" y="976"/>
                    </a:cubicBezTo>
                    <a:cubicBezTo>
                      <a:pt x="783" y="977"/>
                      <a:pt x="782" y="978"/>
                      <a:pt x="780" y="979"/>
                    </a:cubicBezTo>
                    <a:cubicBezTo>
                      <a:pt x="780" y="979"/>
                      <a:pt x="780" y="980"/>
                      <a:pt x="780" y="980"/>
                    </a:cubicBezTo>
                    <a:cubicBezTo>
                      <a:pt x="780" y="981"/>
                      <a:pt x="779" y="981"/>
                      <a:pt x="779" y="981"/>
                    </a:cubicBezTo>
                    <a:cubicBezTo>
                      <a:pt x="779" y="982"/>
                      <a:pt x="779" y="982"/>
                      <a:pt x="779" y="982"/>
                    </a:cubicBezTo>
                    <a:cubicBezTo>
                      <a:pt x="778" y="982"/>
                      <a:pt x="777" y="982"/>
                      <a:pt x="777" y="982"/>
                    </a:cubicBezTo>
                    <a:cubicBezTo>
                      <a:pt x="776" y="983"/>
                      <a:pt x="775" y="985"/>
                      <a:pt x="774" y="986"/>
                    </a:cubicBezTo>
                    <a:cubicBezTo>
                      <a:pt x="774" y="986"/>
                      <a:pt x="773" y="986"/>
                      <a:pt x="772" y="986"/>
                    </a:cubicBezTo>
                    <a:cubicBezTo>
                      <a:pt x="772" y="986"/>
                      <a:pt x="772" y="987"/>
                      <a:pt x="771" y="988"/>
                    </a:cubicBezTo>
                    <a:cubicBezTo>
                      <a:pt x="771" y="988"/>
                      <a:pt x="770" y="988"/>
                      <a:pt x="770" y="988"/>
                    </a:cubicBezTo>
                    <a:cubicBezTo>
                      <a:pt x="769" y="988"/>
                      <a:pt x="769" y="989"/>
                      <a:pt x="769" y="989"/>
                    </a:cubicBezTo>
                    <a:cubicBezTo>
                      <a:pt x="768" y="989"/>
                      <a:pt x="768" y="989"/>
                      <a:pt x="767" y="989"/>
                    </a:cubicBezTo>
                    <a:cubicBezTo>
                      <a:pt x="767" y="990"/>
                      <a:pt x="767" y="990"/>
                      <a:pt x="767" y="990"/>
                    </a:cubicBezTo>
                    <a:cubicBezTo>
                      <a:pt x="766" y="990"/>
                      <a:pt x="765" y="990"/>
                      <a:pt x="764" y="990"/>
                    </a:cubicBezTo>
                    <a:cubicBezTo>
                      <a:pt x="764" y="991"/>
                      <a:pt x="764" y="991"/>
                      <a:pt x="764" y="991"/>
                    </a:cubicBezTo>
                    <a:cubicBezTo>
                      <a:pt x="763" y="991"/>
                      <a:pt x="763" y="991"/>
                      <a:pt x="762" y="991"/>
                    </a:cubicBezTo>
                    <a:cubicBezTo>
                      <a:pt x="762" y="992"/>
                      <a:pt x="762" y="992"/>
                      <a:pt x="762" y="992"/>
                    </a:cubicBezTo>
                    <a:cubicBezTo>
                      <a:pt x="761" y="992"/>
                      <a:pt x="760" y="992"/>
                      <a:pt x="759" y="992"/>
                    </a:cubicBezTo>
                    <a:cubicBezTo>
                      <a:pt x="759" y="992"/>
                      <a:pt x="759" y="993"/>
                      <a:pt x="759" y="993"/>
                    </a:cubicBezTo>
                    <a:cubicBezTo>
                      <a:pt x="753" y="995"/>
                      <a:pt x="749" y="991"/>
                      <a:pt x="745" y="996"/>
                    </a:cubicBezTo>
                    <a:cubicBezTo>
                      <a:pt x="743" y="998"/>
                      <a:pt x="744" y="1005"/>
                      <a:pt x="744" y="1010"/>
                    </a:cubicBezTo>
                    <a:cubicBezTo>
                      <a:pt x="745" y="1018"/>
                      <a:pt x="745" y="1027"/>
                      <a:pt x="746" y="1035"/>
                    </a:cubicBezTo>
                    <a:cubicBezTo>
                      <a:pt x="746" y="1039"/>
                      <a:pt x="746" y="1043"/>
                      <a:pt x="745" y="1047"/>
                    </a:cubicBezTo>
                    <a:cubicBezTo>
                      <a:pt x="745" y="1047"/>
                      <a:pt x="745" y="1047"/>
                      <a:pt x="745" y="1047"/>
                    </a:cubicBezTo>
                    <a:cubicBezTo>
                      <a:pt x="744" y="1048"/>
                      <a:pt x="743" y="1049"/>
                      <a:pt x="742" y="1050"/>
                    </a:cubicBezTo>
                    <a:cubicBezTo>
                      <a:pt x="741" y="1050"/>
                      <a:pt x="740" y="1050"/>
                      <a:pt x="739" y="1050"/>
                    </a:cubicBezTo>
                    <a:cubicBezTo>
                      <a:pt x="739" y="1051"/>
                      <a:pt x="739" y="1051"/>
                      <a:pt x="739" y="1051"/>
                    </a:cubicBezTo>
                    <a:cubicBezTo>
                      <a:pt x="738" y="1051"/>
                      <a:pt x="736" y="1051"/>
                      <a:pt x="735" y="1051"/>
                    </a:cubicBezTo>
                    <a:cubicBezTo>
                      <a:pt x="735" y="1052"/>
                      <a:pt x="735" y="1052"/>
                      <a:pt x="735" y="1052"/>
                    </a:cubicBezTo>
                    <a:cubicBezTo>
                      <a:pt x="734" y="1052"/>
                      <a:pt x="733" y="1052"/>
                      <a:pt x="732" y="1052"/>
                    </a:cubicBezTo>
                    <a:cubicBezTo>
                      <a:pt x="732" y="1053"/>
                      <a:pt x="732" y="1053"/>
                      <a:pt x="732" y="1053"/>
                    </a:cubicBezTo>
                    <a:cubicBezTo>
                      <a:pt x="731" y="1053"/>
                      <a:pt x="730" y="1053"/>
                      <a:pt x="729" y="1053"/>
                    </a:cubicBezTo>
                    <a:cubicBezTo>
                      <a:pt x="729" y="1053"/>
                      <a:pt x="729" y="1054"/>
                      <a:pt x="729" y="1054"/>
                    </a:cubicBezTo>
                    <a:cubicBezTo>
                      <a:pt x="728" y="1054"/>
                      <a:pt x="728" y="1054"/>
                      <a:pt x="727" y="1054"/>
                    </a:cubicBezTo>
                    <a:cubicBezTo>
                      <a:pt x="727" y="1054"/>
                      <a:pt x="727" y="1055"/>
                      <a:pt x="727" y="1055"/>
                    </a:cubicBezTo>
                    <a:cubicBezTo>
                      <a:pt x="726" y="1055"/>
                      <a:pt x="725" y="1055"/>
                      <a:pt x="725" y="1055"/>
                    </a:cubicBezTo>
                    <a:cubicBezTo>
                      <a:pt x="725" y="1055"/>
                      <a:pt x="725" y="1056"/>
                      <a:pt x="725" y="1056"/>
                    </a:cubicBezTo>
                    <a:cubicBezTo>
                      <a:pt x="724" y="1056"/>
                      <a:pt x="723" y="1056"/>
                      <a:pt x="722" y="1056"/>
                    </a:cubicBezTo>
                    <a:cubicBezTo>
                      <a:pt x="722" y="1056"/>
                      <a:pt x="722" y="1056"/>
                      <a:pt x="722" y="1057"/>
                    </a:cubicBezTo>
                    <a:cubicBezTo>
                      <a:pt x="720" y="1057"/>
                      <a:pt x="719" y="1058"/>
                      <a:pt x="717" y="1059"/>
                    </a:cubicBezTo>
                    <a:cubicBezTo>
                      <a:pt x="717" y="1059"/>
                      <a:pt x="717" y="1059"/>
                      <a:pt x="717" y="1059"/>
                    </a:cubicBezTo>
                    <a:cubicBezTo>
                      <a:pt x="716" y="1059"/>
                      <a:pt x="716" y="1059"/>
                      <a:pt x="715" y="1059"/>
                    </a:cubicBezTo>
                    <a:cubicBezTo>
                      <a:pt x="715" y="1060"/>
                      <a:pt x="715" y="1060"/>
                      <a:pt x="715" y="1060"/>
                    </a:cubicBezTo>
                    <a:cubicBezTo>
                      <a:pt x="713" y="1061"/>
                      <a:pt x="711" y="1061"/>
                      <a:pt x="710" y="1062"/>
                    </a:cubicBezTo>
                    <a:cubicBezTo>
                      <a:pt x="709" y="1063"/>
                      <a:pt x="709" y="1063"/>
                      <a:pt x="709" y="1064"/>
                    </a:cubicBezTo>
                    <a:cubicBezTo>
                      <a:pt x="708" y="1064"/>
                      <a:pt x="708" y="1064"/>
                      <a:pt x="707" y="1064"/>
                    </a:cubicBezTo>
                    <a:cubicBezTo>
                      <a:pt x="707" y="1064"/>
                      <a:pt x="707" y="1064"/>
                      <a:pt x="707" y="1065"/>
                    </a:cubicBezTo>
                    <a:cubicBezTo>
                      <a:pt x="706" y="1065"/>
                      <a:pt x="706" y="1065"/>
                      <a:pt x="705" y="1065"/>
                    </a:cubicBezTo>
                    <a:cubicBezTo>
                      <a:pt x="705" y="1065"/>
                      <a:pt x="705" y="1065"/>
                      <a:pt x="705" y="1066"/>
                    </a:cubicBezTo>
                    <a:cubicBezTo>
                      <a:pt x="705" y="1066"/>
                      <a:pt x="704" y="1066"/>
                      <a:pt x="703" y="1066"/>
                    </a:cubicBezTo>
                    <a:cubicBezTo>
                      <a:pt x="703" y="1066"/>
                      <a:pt x="703" y="1066"/>
                      <a:pt x="703" y="1067"/>
                    </a:cubicBezTo>
                    <a:cubicBezTo>
                      <a:pt x="703" y="1067"/>
                      <a:pt x="702" y="1067"/>
                      <a:pt x="702" y="1067"/>
                    </a:cubicBezTo>
                    <a:cubicBezTo>
                      <a:pt x="702" y="1067"/>
                      <a:pt x="702" y="1067"/>
                      <a:pt x="702" y="1067"/>
                    </a:cubicBezTo>
                    <a:cubicBezTo>
                      <a:pt x="701" y="1067"/>
                      <a:pt x="700" y="1067"/>
                      <a:pt x="700" y="1067"/>
                    </a:cubicBezTo>
                    <a:cubicBezTo>
                      <a:pt x="699" y="1068"/>
                      <a:pt x="699" y="1069"/>
                      <a:pt x="699" y="1069"/>
                    </a:cubicBezTo>
                    <a:cubicBezTo>
                      <a:pt x="698" y="1070"/>
                      <a:pt x="696" y="1070"/>
                      <a:pt x="695" y="1070"/>
                    </a:cubicBezTo>
                    <a:cubicBezTo>
                      <a:pt x="695" y="1070"/>
                      <a:pt x="695" y="1071"/>
                      <a:pt x="695" y="1071"/>
                    </a:cubicBezTo>
                    <a:cubicBezTo>
                      <a:pt x="694" y="1071"/>
                      <a:pt x="693" y="1072"/>
                      <a:pt x="692" y="1072"/>
                    </a:cubicBezTo>
                    <a:cubicBezTo>
                      <a:pt x="692" y="1072"/>
                      <a:pt x="692" y="1073"/>
                      <a:pt x="692" y="1073"/>
                    </a:cubicBezTo>
                    <a:cubicBezTo>
                      <a:pt x="691" y="1073"/>
                      <a:pt x="690" y="1073"/>
                      <a:pt x="689" y="1073"/>
                    </a:cubicBezTo>
                    <a:cubicBezTo>
                      <a:pt x="689" y="1073"/>
                      <a:pt x="689" y="1073"/>
                      <a:pt x="689" y="1074"/>
                    </a:cubicBezTo>
                    <a:cubicBezTo>
                      <a:pt x="688" y="1074"/>
                      <a:pt x="688" y="1074"/>
                      <a:pt x="687" y="1074"/>
                    </a:cubicBezTo>
                    <a:cubicBezTo>
                      <a:pt x="687" y="1074"/>
                      <a:pt x="687" y="1074"/>
                      <a:pt x="687" y="1075"/>
                    </a:cubicBezTo>
                    <a:cubicBezTo>
                      <a:pt x="685" y="1075"/>
                      <a:pt x="684" y="1075"/>
                      <a:pt x="682" y="1076"/>
                    </a:cubicBezTo>
                    <a:cubicBezTo>
                      <a:pt x="682" y="1076"/>
                      <a:pt x="682" y="1076"/>
                      <a:pt x="682" y="1076"/>
                    </a:cubicBezTo>
                    <a:cubicBezTo>
                      <a:pt x="681" y="1076"/>
                      <a:pt x="681" y="1076"/>
                      <a:pt x="680" y="1076"/>
                    </a:cubicBezTo>
                    <a:cubicBezTo>
                      <a:pt x="680" y="1077"/>
                      <a:pt x="680" y="1077"/>
                      <a:pt x="680" y="1077"/>
                    </a:cubicBezTo>
                    <a:cubicBezTo>
                      <a:pt x="679" y="1077"/>
                      <a:pt x="678" y="1077"/>
                      <a:pt x="677" y="1077"/>
                    </a:cubicBezTo>
                    <a:cubicBezTo>
                      <a:pt x="677" y="1078"/>
                      <a:pt x="677" y="1078"/>
                      <a:pt x="677" y="1078"/>
                    </a:cubicBezTo>
                    <a:cubicBezTo>
                      <a:pt x="676" y="1079"/>
                      <a:pt x="675" y="1079"/>
                      <a:pt x="674" y="1079"/>
                    </a:cubicBezTo>
                    <a:cubicBezTo>
                      <a:pt x="674" y="1079"/>
                      <a:pt x="674" y="1080"/>
                      <a:pt x="674" y="1080"/>
                    </a:cubicBezTo>
                    <a:cubicBezTo>
                      <a:pt x="673" y="1080"/>
                      <a:pt x="671" y="1081"/>
                      <a:pt x="670" y="1081"/>
                    </a:cubicBezTo>
                    <a:cubicBezTo>
                      <a:pt x="670" y="1082"/>
                      <a:pt x="670" y="1082"/>
                      <a:pt x="669" y="1083"/>
                    </a:cubicBezTo>
                    <a:cubicBezTo>
                      <a:pt x="668" y="1083"/>
                      <a:pt x="667" y="1083"/>
                      <a:pt x="666" y="1084"/>
                    </a:cubicBezTo>
                    <a:cubicBezTo>
                      <a:pt x="665" y="1084"/>
                      <a:pt x="665" y="1085"/>
                      <a:pt x="665" y="1085"/>
                    </a:cubicBezTo>
                    <a:cubicBezTo>
                      <a:pt x="663" y="1087"/>
                      <a:pt x="658" y="1090"/>
                      <a:pt x="659" y="1095"/>
                    </a:cubicBezTo>
                    <a:cubicBezTo>
                      <a:pt x="660" y="1095"/>
                      <a:pt x="660" y="1095"/>
                      <a:pt x="660" y="1095"/>
                    </a:cubicBezTo>
                    <a:cubicBezTo>
                      <a:pt x="660" y="1096"/>
                      <a:pt x="660" y="1096"/>
                      <a:pt x="660" y="1097"/>
                    </a:cubicBezTo>
                    <a:cubicBezTo>
                      <a:pt x="661" y="1097"/>
                      <a:pt x="661" y="1097"/>
                      <a:pt x="661" y="1097"/>
                    </a:cubicBezTo>
                    <a:cubicBezTo>
                      <a:pt x="661" y="1101"/>
                      <a:pt x="662" y="1104"/>
                      <a:pt x="662" y="1108"/>
                    </a:cubicBezTo>
                    <a:cubicBezTo>
                      <a:pt x="662" y="1108"/>
                      <a:pt x="661" y="1108"/>
                      <a:pt x="661" y="1108"/>
                    </a:cubicBezTo>
                    <a:cubicBezTo>
                      <a:pt x="661" y="1110"/>
                      <a:pt x="661" y="1111"/>
                      <a:pt x="661" y="1113"/>
                    </a:cubicBezTo>
                    <a:cubicBezTo>
                      <a:pt x="661" y="1113"/>
                      <a:pt x="661" y="1113"/>
                      <a:pt x="660" y="1113"/>
                    </a:cubicBezTo>
                    <a:cubicBezTo>
                      <a:pt x="660" y="1114"/>
                      <a:pt x="660" y="1116"/>
                      <a:pt x="660" y="1117"/>
                    </a:cubicBezTo>
                    <a:cubicBezTo>
                      <a:pt x="660" y="1117"/>
                      <a:pt x="660" y="1117"/>
                      <a:pt x="659" y="1117"/>
                    </a:cubicBezTo>
                    <a:cubicBezTo>
                      <a:pt x="659" y="1119"/>
                      <a:pt x="659" y="1120"/>
                      <a:pt x="658" y="1122"/>
                    </a:cubicBezTo>
                    <a:cubicBezTo>
                      <a:pt x="658" y="1122"/>
                      <a:pt x="658" y="1122"/>
                      <a:pt x="658" y="1122"/>
                    </a:cubicBezTo>
                    <a:cubicBezTo>
                      <a:pt x="657" y="1123"/>
                      <a:pt x="657" y="1125"/>
                      <a:pt x="657" y="1126"/>
                    </a:cubicBezTo>
                    <a:cubicBezTo>
                      <a:pt x="656" y="1126"/>
                      <a:pt x="656" y="1126"/>
                      <a:pt x="656" y="1126"/>
                    </a:cubicBezTo>
                    <a:cubicBezTo>
                      <a:pt x="656" y="1126"/>
                      <a:pt x="656" y="1127"/>
                      <a:pt x="656" y="1128"/>
                    </a:cubicBezTo>
                    <a:cubicBezTo>
                      <a:pt x="655" y="1128"/>
                      <a:pt x="655" y="1128"/>
                      <a:pt x="654" y="1128"/>
                    </a:cubicBezTo>
                    <a:cubicBezTo>
                      <a:pt x="654" y="1129"/>
                      <a:pt x="654" y="1130"/>
                      <a:pt x="654" y="1130"/>
                    </a:cubicBezTo>
                    <a:cubicBezTo>
                      <a:pt x="653" y="1131"/>
                      <a:pt x="653" y="1131"/>
                      <a:pt x="652" y="1131"/>
                    </a:cubicBezTo>
                    <a:cubicBezTo>
                      <a:pt x="651" y="1133"/>
                      <a:pt x="649" y="1135"/>
                      <a:pt x="648" y="1137"/>
                    </a:cubicBezTo>
                    <a:cubicBezTo>
                      <a:pt x="647" y="1137"/>
                      <a:pt x="647" y="1137"/>
                      <a:pt x="646" y="1137"/>
                    </a:cubicBezTo>
                    <a:cubicBezTo>
                      <a:pt x="645" y="1138"/>
                      <a:pt x="644" y="1140"/>
                      <a:pt x="642" y="1141"/>
                    </a:cubicBezTo>
                    <a:cubicBezTo>
                      <a:pt x="642" y="1141"/>
                      <a:pt x="641" y="1141"/>
                      <a:pt x="641" y="1141"/>
                    </a:cubicBezTo>
                    <a:cubicBezTo>
                      <a:pt x="640" y="1142"/>
                      <a:pt x="639" y="1143"/>
                      <a:pt x="639" y="1144"/>
                    </a:cubicBezTo>
                    <a:cubicBezTo>
                      <a:pt x="638" y="1144"/>
                      <a:pt x="638" y="1144"/>
                      <a:pt x="637" y="1144"/>
                    </a:cubicBezTo>
                    <a:cubicBezTo>
                      <a:pt x="636" y="1145"/>
                      <a:pt x="636" y="1145"/>
                      <a:pt x="635" y="1146"/>
                    </a:cubicBezTo>
                    <a:cubicBezTo>
                      <a:pt x="635" y="1146"/>
                      <a:pt x="634" y="1146"/>
                      <a:pt x="633" y="1146"/>
                    </a:cubicBezTo>
                    <a:cubicBezTo>
                      <a:pt x="633" y="1147"/>
                      <a:pt x="633" y="1148"/>
                      <a:pt x="632" y="1148"/>
                    </a:cubicBezTo>
                    <a:cubicBezTo>
                      <a:pt x="632" y="1148"/>
                      <a:pt x="631" y="1149"/>
                      <a:pt x="630" y="1149"/>
                    </a:cubicBezTo>
                    <a:cubicBezTo>
                      <a:pt x="630" y="1149"/>
                      <a:pt x="630" y="1150"/>
                      <a:pt x="630" y="1150"/>
                    </a:cubicBezTo>
                    <a:cubicBezTo>
                      <a:pt x="629" y="1150"/>
                      <a:pt x="629" y="1150"/>
                      <a:pt x="628" y="1150"/>
                    </a:cubicBezTo>
                    <a:cubicBezTo>
                      <a:pt x="628" y="1151"/>
                      <a:pt x="627" y="1151"/>
                      <a:pt x="627" y="1152"/>
                    </a:cubicBezTo>
                    <a:cubicBezTo>
                      <a:pt x="626" y="1152"/>
                      <a:pt x="625" y="1152"/>
                      <a:pt x="624" y="1153"/>
                    </a:cubicBezTo>
                    <a:cubicBezTo>
                      <a:pt x="624" y="1153"/>
                      <a:pt x="624" y="1153"/>
                      <a:pt x="624" y="1154"/>
                    </a:cubicBezTo>
                    <a:cubicBezTo>
                      <a:pt x="623" y="1154"/>
                      <a:pt x="622" y="1154"/>
                      <a:pt x="621" y="1154"/>
                    </a:cubicBezTo>
                    <a:cubicBezTo>
                      <a:pt x="621" y="1155"/>
                      <a:pt x="620" y="1156"/>
                      <a:pt x="620" y="1156"/>
                    </a:cubicBezTo>
                    <a:cubicBezTo>
                      <a:pt x="618" y="1157"/>
                      <a:pt x="616" y="1157"/>
                      <a:pt x="615" y="1158"/>
                    </a:cubicBezTo>
                    <a:cubicBezTo>
                      <a:pt x="614" y="1159"/>
                      <a:pt x="614" y="1159"/>
                      <a:pt x="614" y="1160"/>
                    </a:cubicBezTo>
                    <a:cubicBezTo>
                      <a:pt x="613" y="1160"/>
                      <a:pt x="612" y="1160"/>
                      <a:pt x="612" y="1160"/>
                    </a:cubicBezTo>
                    <a:cubicBezTo>
                      <a:pt x="612" y="1160"/>
                      <a:pt x="612" y="1160"/>
                      <a:pt x="612" y="1161"/>
                    </a:cubicBezTo>
                    <a:cubicBezTo>
                      <a:pt x="611" y="1161"/>
                      <a:pt x="611" y="1161"/>
                      <a:pt x="610" y="1161"/>
                    </a:cubicBezTo>
                    <a:cubicBezTo>
                      <a:pt x="610" y="1161"/>
                      <a:pt x="610" y="1161"/>
                      <a:pt x="610" y="1162"/>
                    </a:cubicBezTo>
                    <a:cubicBezTo>
                      <a:pt x="609" y="1162"/>
                      <a:pt x="608" y="1162"/>
                      <a:pt x="606" y="1163"/>
                    </a:cubicBezTo>
                    <a:cubicBezTo>
                      <a:pt x="606" y="1163"/>
                      <a:pt x="605" y="1164"/>
                      <a:pt x="605" y="1165"/>
                    </a:cubicBezTo>
                    <a:cubicBezTo>
                      <a:pt x="603" y="1166"/>
                      <a:pt x="602" y="1168"/>
                      <a:pt x="600" y="1169"/>
                    </a:cubicBezTo>
                    <a:cubicBezTo>
                      <a:pt x="600" y="1169"/>
                      <a:pt x="600" y="1170"/>
                      <a:pt x="600" y="1171"/>
                    </a:cubicBezTo>
                    <a:cubicBezTo>
                      <a:pt x="600" y="1171"/>
                      <a:pt x="599" y="1171"/>
                      <a:pt x="598" y="1171"/>
                    </a:cubicBezTo>
                    <a:cubicBezTo>
                      <a:pt x="598" y="1173"/>
                      <a:pt x="598" y="1174"/>
                      <a:pt x="597" y="1175"/>
                    </a:cubicBezTo>
                    <a:cubicBezTo>
                      <a:pt x="597" y="1175"/>
                      <a:pt x="597" y="1175"/>
                      <a:pt x="597" y="1175"/>
                    </a:cubicBezTo>
                    <a:cubicBezTo>
                      <a:pt x="597" y="1176"/>
                      <a:pt x="597" y="1176"/>
                      <a:pt x="597" y="1177"/>
                    </a:cubicBezTo>
                    <a:cubicBezTo>
                      <a:pt x="596" y="1177"/>
                      <a:pt x="596" y="1177"/>
                      <a:pt x="596" y="1177"/>
                    </a:cubicBezTo>
                    <a:cubicBezTo>
                      <a:pt x="596" y="1177"/>
                      <a:pt x="596" y="1178"/>
                      <a:pt x="596" y="1179"/>
                    </a:cubicBezTo>
                    <a:cubicBezTo>
                      <a:pt x="595" y="1179"/>
                      <a:pt x="595" y="1179"/>
                      <a:pt x="595" y="1179"/>
                    </a:cubicBezTo>
                    <a:cubicBezTo>
                      <a:pt x="595" y="1179"/>
                      <a:pt x="595" y="1180"/>
                      <a:pt x="595" y="1180"/>
                    </a:cubicBezTo>
                    <a:cubicBezTo>
                      <a:pt x="595" y="1180"/>
                      <a:pt x="594" y="1180"/>
                      <a:pt x="594" y="1180"/>
                    </a:cubicBezTo>
                    <a:cubicBezTo>
                      <a:pt x="594" y="1181"/>
                      <a:pt x="594" y="1182"/>
                      <a:pt x="594" y="1182"/>
                    </a:cubicBezTo>
                    <a:cubicBezTo>
                      <a:pt x="594" y="1182"/>
                      <a:pt x="593" y="1182"/>
                      <a:pt x="593" y="1182"/>
                    </a:cubicBezTo>
                    <a:cubicBezTo>
                      <a:pt x="593" y="1183"/>
                      <a:pt x="593" y="1183"/>
                      <a:pt x="593" y="1184"/>
                    </a:cubicBezTo>
                    <a:cubicBezTo>
                      <a:pt x="593" y="1184"/>
                      <a:pt x="592" y="1184"/>
                      <a:pt x="592" y="1184"/>
                    </a:cubicBezTo>
                    <a:cubicBezTo>
                      <a:pt x="592" y="1185"/>
                      <a:pt x="592" y="1186"/>
                      <a:pt x="591" y="1188"/>
                    </a:cubicBezTo>
                    <a:cubicBezTo>
                      <a:pt x="591" y="1188"/>
                      <a:pt x="591" y="1188"/>
                      <a:pt x="590" y="1188"/>
                    </a:cubicBezTo>
                    <a:cubicBezTo>
                      <a:pt x="590" y="1189"/>
                      <a:pt x="590" y="1189"/>
                      <a:pt x="589" y="1190"/>
                    </a:cubicBezTo>
                    <a:cubicBezTo>
                      <a:pt x="589" y="1191"/>
                      <a:pt x="588" y="1191"/>
                      <a:pt x="588" y="1191"/>
                    </a:cubicBezTo>
                    <a:cubicBezTo>
                      <a:pt x="588" y="1192"/>
                      <a:pt x="588" y="1192"/>
                      <a:pt x="588" y="1193"/>
                    </a:cubicBezTo>
                    <a:cubicBezTo>
                      <a:pt x="587" y="1193"/>
                      <a:pt x="586" y="1194"/>
                      <a:pt x="586" y="1194"/>
                    </a:cubicBezTo>
                    <a:cubicBezTo>
                      <a:pt x="585" y="1195"/>
                      <a:pt x="584" y="1196"/>
                      <a:pt x="583" y="1198"/>
                    </a:cubicBezTo>
                    <a:cubicBezTo>
                      <a:pt x="580" y="1198"/>
                      <a:pt x="578" y="1199"/>
                      <a:pt x="575" y="1200"/>
                    </a:cubicBezTo>
                    <a:cubicBezTo>
                      <a:pt x="575" y="1200"/>
                      <a:pt x="575" y="1201"/>
                      <a:pt x="575" y="1201"/>
                    </a:cubicBezTo>
                    <a:cubicBezTo>
                      <a:pt x="574" y="1201"/>
                      <a:pt x="574" y="1201"/>
                      <a:pt x="573" y="1201"/>
                    </a:cubicBezTo>
                    <a:cubicBezTo>
                      <a:pt x="573" y="1201"/>
                      <a:pt x="573" y="1202"/>
                      <a:pt x="573" y="1202"/>
                    </a:cubicBezTo>
                    <a:cubicBezTo>
                      <a:pt x="572" y="1202"/>
                      <a:pt x="571" y="1203"/>
                      <a:pt x="570" y="1203"/>
                    </a:cubicBezTo>
                    <a:cubicBezTo>
                      <a:pt x="569" y="1203"/>
                      <a:pt x="569" y="1204"/>
                      <a:pt x="569" y="1205"/>
                    </a:cubicBezTo>
                    <a:cubicBezTo>
                      <a:pt x="568" y="1205"/>
                      <a:pt x="568" y="1205"/>
                      <a:pt x="567" y="1205"/>
                    </a:cubicBezTo>
                    <a:cubicBezTo>
                      <a:pt x="566" y="1206"/>
                      <a:pt x="565" y="1207"/>
                      <a:pt x="564" y="1208"/>
                    </a:cubicBezTo>
                    <a:cubicBezTo>
                      <a:pt x="564" y="1209"/>
                      <a:pt x="563" y="1209"/>
                      <a:pt x="563" y="1209"/>
                    </a:cubicBezTo>
                    <a:cubicBezTo>
                      <a:pt x="559" y="1215"/>
                      <a:pt x="563" y="1223"/>
                      <a:pt x="561" y="1231"/>
                    </a:cubicBezTo>
                    <a:cubicBezTo>
                      <a:pt x="560" y="1231"/>
                      <a:pt x="560" y="1231"/>
                      <a:pt x="560" y="1231"/>
                    </a:cubicBezTo>
                    <a:cubicBezTo>
                      <a:pt x="560" y="1232"/>
                      <a:pt x="560" y="1234"/>
                      <a:pt x="560" y="1236"/>
                    </a:cubicBezTo>
                    <a:cubicBezTo>
                      <a:pt x="560" y="1236"/>
                      <a:pt x="559" y="1236"/>
                      <a:pt x="559" y="1236"/>
                    </a:cubicBezTo>
                    <a:cubicBezTo>
                      <a:pt x="559" y="1237"/>
                      <a:pt x="558" y="1238"/>
                      <a:pt x="558" y="1240"/>
                    </a:cubicBezTo>
                    <a:cubicBezTo>
                      <a:pt x="558" y="1240"/>
                      <a:pt x="557" y="1240"/>
                      <a:pt x="557" y="1240"/>
                    </a:cubicBezTo>
                    <a:cubicBezTo>
                      <a:pt x="557" y="1240"/>
                      <a:pt x="557" y="1241"/>
                      <a:pt x="557" y="1241"/>
                    </a:cubicBezTo>
                    <a:cubicBezTo>
                      <a:pt x="556" y="1242"/>
                      <a:pt x="555" y="1243"/>
                      <a:pt x="554" y="1244"/>
                    </a:cubicBezTo>
                    <a:cubicBezTo>
                      <a:pt x="554" y="1245"/>
                      <a:pt x="554" y="1245"/>
                      <a:pt x="554" y="1246"/>
                    </a:cubicBezTo>
                    <a:cubicBezTo>
                      <a:pt x="553" y="1246"/>
                      <a:pt x="552" y="1247"/>
                      <a:pt x="552" y="1247"/>
                    </a:cubicBezTo>
                    <a:cubicBezTo>
                      <a:pt x="552" y="1247"/>
                      <a:pt x="552" y="1248"/>
                      <a:pt x="552" y="1249"/>
                    </a:cubicBezTo>
                    <a:cubicBezTo>
                      <a:pt x="551" y="1249"/>
                      <a:pt x="551" y="1249"/>
                      <a:pt x="551" y="1249"/>
                    </a:cubicBezTo>
                    <a:cubicBezTo>
                      <a:pt x="551" y="1249"/>
                      <a:pt x="551" y="1250"/>
                      <a:pt x="551" y="1250"/>
                    </a:cubicBezTo>
                    <a:cubicBezTo>
                      <a:pt x="551" y="1250"/>
                      <a:pt x="550" y="1250"/>
                      <a:pt x="550" y="1250"/>
                    </a:cubicBezTo>
                    <a:cubicBezTo>
                      <a:pt x="550" y="1252"/>
                      <a:pt x="550" y="1253"/>
                      <a:pt x="550" y="1254"/>
                    </a:cubicBezTo>
                    <a:cubicBezTo>
                      <a:pt x="550" y="1254"/>
                      <a:pt x="549" y="1254"/>
                      <a:pt x="549" y="1254"/>
                    </a:cubicBezTo>
                    <a:cubicBezTo>
                      <a:pt x="548" y="1258"/>
                      <a:pt x="550" y="1271"/>
                      <a:pt x="551" y="1273"/>
                    </a:cubicBezTo>
                    <a:cubicBezTo>
                      <a:pt x="551" y="1273"/>
                      <a:pt x="552" y="1273"/>
                      <a:pt x="553" y="1274"/>
                    </a:cubicBezTo>
                    <a:cubicBezTo>
                      <a:pt x="553" y="1274"/>
                      <a:pt x="553" y="1275"/>
                      <a:pt x="553" y="1276"/>
                    </a:cubicBezTo>
                    <a:cubicBezTo>
                      <a:pt x="553" y="1276"/>
                      <a:pt x="554" y="1276"/>
                      <a:pt x="554" y="1276"/>
                    </a:cubicBezTo>
                    <a:cubicBezTo>
                      <a:pt x="554" y="1277"/>
                      <a:pt x="554" y="1278"/>
                      <a:pt x="554" y="1279"/>
                    </a:cubicBezTo>
                    <a:cubicBezTo>
                      <a:pt x="555" y="1279"/>
                      <a:pt x="555" y="1279"/>
                      <a:pt x="555" y="1279"/>
                    </a:cubicBezTo>
                    <a:cubicBezTo>
                      <a:pt x="556" y="1281"/>
                      <a:pt x="556" y="1287"/>
                      <a:pt x="555" y="1289"/>
                    </a:cubicBezTo>
                    <a:cubicBezTo>
                      <a:pt x="555" y="1291"/>
                      <a:pt x="552" y="1292"/>
                      <a:pt x="552" y="1295"/>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90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grpSp>
            <p:nvGrpSpPr>
              <p:cNvPr id="6" name="组合 5"/>
              <p:cNvGrpSpPr/>
              <p:nvPr/>
            </p:nvGrpSpPr>
            <p:grpSpPr>
              <a:xfrm>
                <a:off x="8265" y="2453"/>
                <a:ext cx="308" cy="715"/>
                <a:chOff x="5248275" y="1557338"/>
                <a:chExt cx="195263" cy="454026"/>
              </a:xfrm>
              <a:solidFill>
                <a:srgbClr val="0070BC"/>
              </a:solidFill>
            </p:grpSpPr>
            <p:sp>
              <p:nvSpPr>
                <p:cNvPr id="10" name="Freeform 9"/>
                <p:cNvSpPr/>
                <p:nvPr/>
              </p:nvSpPr>
              <p:spPr bwMode="auto">
                <a:xfrm>
                  <a:off x="5403850" y="1557338"/>
                  <a:ext cx="39688" cy="28575"/>
                </a:xfrm>
                <a:custGeom>
                  <a:avLst/>
                  <a:gdLst>
                    <a:gd name="T0" fmla="*/ 16 w 31"/>
                    <a:gd name="T1" fmla="*/ 0 h 22"/>
                    <a:gd name="T2" fmla="*/ 30 w 31"/>
                    <a:gd name="T3" fmla="*/ 0 h 22"/>
                    <a:gd name="T4" fmla="*/ 31 w 31"/>
                    <a:gd name="T5" fmla="*/ 7 h 22"/>
                    <a:gd name="T6" fmla="*/ 30 w 31"/>
                    <a:gd name="T7" fmla="*/ 9 h 22"/>
                    <a:gd name="T8" fmla="*/ 27 w 31"/>
                    <a:gd name="T9" fmla="*/ 11 h 22"/>
                    <a:gd name="T10" fmla="*/ 27 w 31"/>
                    <a:gd name="T11" fmla="*/ 12 h 22"/>
                    <a:gd name="T12" fmla="*/ 23 w 31"/>
                    <a:gd name="T13" fmla="*/ 12 h 22"/>
                    <a:gd name="T14" fmla="*/ 23 w 31"/>
                    <a:gd name="T15" fmla="*/ 14 h 22"/>
                    <a:gd name="T16" fmla="*/ 21 w 31"/>
                    <a:gd name="T17" fmla="*/ 14 h 22"/>
                    <a:gd name="T18" fmla="*/ 21 w 31"/>
                    <a:gd name="T19" fmla="*/ 15 h 22"/>
                    <a:gd name="T20" fmla="*/ 19 w 31"/>
                    <a:gd name="T21" fmla="*/ 15 h 22"/>
                    <a:gd name="T22" fmla="*/ 19 w 31"/>
                    <a:gd name="T23" fmla="*/ 16 h 22"/>
                    <a:gd name="T24" fmla="*/ 14 w 31"/>
                    <a:gd name="T25" fmla="*/ 18 h 22"/>
                    <a:gd name="T26" fmla="*/ 14 w 31"/>
                    <a:gd name="T27" fmla="*/ 19 h 22"/>
                    <a:gd name="T28" fmla="*/ 9 w 31"/>
                    <a:gd name="T29" fmla="*/ 20 h 22"/>
                    <a:gd name="T30" fmla="*/ 9 w 31"/>
                    <a:gd name="T31" fmla="*/ 21 h 22"/>
                    <a:gd name="T32" fmla="*/ 1 w 31"/>
                    <a:gd name="T33" fmla="*/ 22 h 22"/>
                    <a:gd name="T34" fmla="*/ 1 w 31"/>
                    <a:gd name="T35" fmla="*/ 21 h 22"/>
                    <a:gd name="T36" fmla="*/ 0 w 31"/>
                    <a:gd name="T37" fmla="*/ 21 h 22"/>
                    <a:gd name="T38" fmla="*/ 0 w 31"/>
                    <a:gd name="T39" fmla="*/ 17 h 22"/>
                    <a:gd name="T40" fmla="*/ 6 w 31"/>
                    <a:gd name="T41" fmla="*/ 7 h 22"/>
                    <a:gd name="T42" fmla="*/ 13 w 31"/>
                    <a:gd name="T43" fmla="*/ 1 h 22"/>
                    <a:gd name="T44" fmla="*/ 16 w 31"/>
                    <a:gd name="T45" fmla="*/ 1 h 22"/>
                    <a:gd name="T46" fmla="*/ 16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16" y="0"/>
                      </a:moveTo>
                      <a:cubicBezTo>
                        <a:pt x="21" y="0"/>
                        <a:pt x="25" y="0"/>
                        <a:pt x="30" y="0"/>
                      </a:cubicBezTo>
                      <a:cubicBezTo>
                        <a:pt x="31" y="2"/>
                        <a:pt x="31" y="4"/>
                        <a:pt x="31" y="7"/>
                      </a:cubicBezTo>
                      <a:cubicBezTo>
                        <a:pt x="30" y="8"/>
                        <a:pt x="30" y="7"/>
                        <a:pt x="30" y="9"/>
                      </a:cubicBezTo>
                      <a:cubicBezTo>
                        <a:pt x="29" y="9"/>
                        <a:pt x="28" y="10"/>
                        <a:pt x="27" y="11"/>
                      </a:cubicBezTo>
                      <a:cubicBezTo>
                        <a:pt x="27" y="11"/>
                        <a:pt x="27" y="11"/>
                        <a:pt x="27" y="12"/>
                      </a:cubicBezTo>
                      <a:cubicBezTo>
                        <a:pt x="26" y="12"/>
                        <a:pt x="25" y="12"/>
                        <a:pt x="23" y="12"/>
                      </a:cubicBezTo>
                      <a:cubicBezTo>
                        <a:pt x="23" y="13"/>
                        <a:pt x="23" y="14"/>
                        <a:pt x="23" y="14"/>
                      </a:cubicBezTo>
                      <a:cubicBezTo>
                        <a:pt x="22" y="14"/>
                        <a:pt x="21" y="14"/>
                        <a:pt x="21" y="14"/>
                      </a:cubicBezTo>
                      <a:cubicBezTo>
                        <a:pt x="21" y="15"/>
                        <a:pt x="21" y="15"/>
                        <a:pt x="21" y="15"/>
                      </a:cubicBezTo>
                      <a:cubicBezTo>
                        <a:pt x="20" y="15"/>
                        <a:pt x="20" y="15"/>
                        <a:pt x="19" y="15"/>
                      </a:cubicBezTo>
                      <a:cubicBezTo>
                        <a:pt x="19" y="15"/>
                        <a:pt x="19" y="16"/>
                        <a:pt x="19" y="16"/>
                      </a:cubicBezTo>
                      <a:cubicBezTo>
                        <a:pt x="17" y="17"/>
                        <a:pt x="15" y="17"/>
                        <a:pt x="14" y="18"/>
                      </a:cubicBezTo>
                      <a:cubicBezTo>
                        <a:pt x="14" y="18"/>
                        <a:pt x="14" y="18"/>
                        <a:pt x="14" y="19"/>
                      </a:cubicBezTo>
                      <a:cubicBezTo>
                        <a:pt x="12" y="19"/>
                        <a:pt x="11" y="19"/>
                        <a:pt x="9" y="20"/>
                      </a:cubicBezTo>
                      <a:cubicBezTo>
                        <a:pt x="9" y="20"/>
                        <a:pt x="9" y="20"/>
                        <a:pt x="9" y="21"/>
                      </a:cubicBezTo>
                      <a:cubicBezTo>
                        <a:pt x="6" y="21"/>
                        <a:pt x="4" y="22"/>
                        <a:pt x="1" y="22"/>
                      </a:cubicBezTo>
                      <a:cubicBezTo>
                        <a:pt x="1" y="22"/>
                        <a:pt x="1" y="22"/>
                        <a:pt x="1" y="21"/>
                      </a:cubicBezTo>
                      <a:cubicBezTo>
                        <a:pt x="1" y="21"/>
                        <a:pt x="0" y="21"/>
                        <a:pt x="0" y="21"/>
                      </a:cubicBezTo>
                      <a:cubicBezTo>
                        <a:pt x="0" y="20"/>
                        <a:pt x="0" y="18"/>
                        <a:pt x="0" y="17"/>
                      </a:cubicBezTo>
                      <a:cubicBezTo>
                        <a:pt x="3" y="15"/>
                        <a:pt x="3" y="10"/>
                        <a:pt x="6" y="7"/>
                      </a:cubicBezTo>
                      <a:cubicBezTo>
                        <a:pt x="8" y="5"/>
                        <a:pt x="10" y="3"/>
                        <a:pt x="13" y="1"/>
                      </a:cubicBezTo>
                      <a:cubicBezTo>
                        <a:pt x="14" y="1"/>
                        <a:pt x="15" y="1"/>
                        <a:pt x="16" y="1"/>
                      </a:cubicBezTo>
                      <a:cubicBezTo>
                        <a:pt x="16" y="1"/>
                        <a:pt x="16" y="0"/>
                        <a:pt x="16" y="0"/>
                      </a:cubicBezTo>
                      <a:close/>
                    </a:path>
                  </a:pathLst>
                </a:custGeom>
                <a:grpFill/>
                <a:ln w="9525">
                  <a:noFill/>
                  <a:round/>
                </a:ln>
              </p:spPr>
              <p:txBody>
                <a:bodyPr vert="horz" wrap="square" lIns="91440" tIns="45720" rIns="91440" bIns="45720" numCol="1" anchor="t" anchorCtr="0" compatLnSpc="1">
                  <a:normAutofit/>
                </a:bodyPr>
                <a:lstStyle/>
                <a:p>
                  <a:endParaRPr lang="zh-CN" altLang="en-US"/>
                </a:p>
              </p:txBody>
            </p:sp>
            <p:sp>
              <p:nvSpPr>
                <p:cNvPr id="11" name="Freeform 10"/>
                <p:cNvSpPr/>
                <p:nvPr/>
              </p:nvSpPr>
              <p:spPr bwMode="auto">
                <a:xfrm>
                  <a:off x="5353050" y="1690688"/>
                  <a:ext cx="34925" cy="36513"/>
                </a:xfrm>
                <a:custGeom>
                  <a:avLst/>
                  <a:gdLst>
                    <a:gd name="T0" fmla="*/ 6 w 27"/>
                    <a:gd name="T1" fmla="*/ 0 h 29"/>
                    <a:gd name="T2" fmla="*/ 9 w 27"/>
                    <a:gd name="T3" fmla="*/ 0 h 29"/>
                    <a:gd name="T4" fmla="*/ 14 w 27"/>
                    <a:gd name="T5" fmla="*/ 10 h 29"/>
                    <a:gd name="T6" fmla="*/ 14 w 27"/>
                    <a:gd name="T7" fmla="*/ 13 h 29"/>
                    <a:gd name="T8" fmla="*/ 16 w 27"/>
                    <a:gd name="T9" fmla="*/ 13 h 29"/>
                    <a:gd name="T10" fmla="*/ 17 w 27"/>
                    <a:gd name="T11" fmla="*/ 15 h 29"/>
                    <a:gd name="T12" fmla="*/ 19 w 27"/>
                    <a:gd name="T13" fmla="*/ 15 h 29"/>
                    <a:gd name="T14" fmla="*/ 19 w 27"/>
                    <a:gd name="T15" fmla="*/ 16 h 29"/>
                    <a:gd name="T16" fmla="*/ 20 w 27"/>
                    <a:gd name="T17" fmla="*/ 16 h 29"/>
                    <a:gd name="T18" fmla="*/ 26 w 27"/>
                    <a:gd name="T19" fmla="*/ 21 h 29"/>
                    <a:gd name="T20" fmla="*/ 27 w 27"/>
                    <a:gd name="T21" fmla="*/ 22 h 29"/>
                    <a:gd name="T22" fmla="*/ 27 w 27"/>
                    <a:gd name="T23" fmla="*/ 25 h 29"/>
                    <a:gd name="T24" fmla="*/ 16 w 27"/>
                    <a:gd name="T25" fmla="*/ 29 h 29"/>
                    <a:gd name="T26" fmla="*/ 3 w 27"/>
                    <a:gd name="T27" fmla="*/ 19 h 29"/>
                    <a:gd name="T28" fmla="*/ 6 w 27"/>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9">
                      <a:moveTo>
                        <a:pt x="6" y="0"/>
                      </a:moveTo>
                      <a:cubicBezTo>
                        <a:pt x="7" y="0"/>
                        <a:pt x="8" y="0"/>
                        <a:pt x="9" y="0"/>
                      </a:cubicBezTo>
                      <a:cubicBezTo>
                        <a:pt x="10" y="0"/>
                        <a:pt x="13" y="8"/>
                        <a:pt x="14" y="10"/>
                      </a:cubicBezTo>
                      <a:cubicBezTo>
                        <a:pt x="14" y="11"/>
                        <a:pt x="14" y="12"/>
                        <a:pt x="14" y="13"/>
                      </a:cubicBezTo>
                      <a:cubicBezTo>
                        <a:pt x="15" y="13"/>
                        <a:pt x="15" y="13"/>
                        <a:pt x="16" y="13"/>
                      </a:cubicBezTo>
                      <a:cubicBezTo>
                        <a:pt x="16" y="14"/>
                        <a:pt x="16" y="15"/>
                        <a:pt x="17" y="15"/>
                      </a:cubicBezTo>
                      <a:cubicBezTo>
                        <a:pt x="17" y="15"/>
                        <a:pt x="18" y="15"/>
                        <a:pt x="19" y="15"/>
                      </a:cubicBezTo>
                      <a:cubicBezTo>
                        <a:pt x="19" y="16"/>
                        <a:pt x="19" y="16"/>
                        <a:pt x="19" y="16"/>
                      </a:cubicBezTo>
                      <a:cubicBezTo>
                        <a:pt x="19" y="16"/>
                        <a:pt x="20" y="16"/>
                        <a:pt x="20" y="16"/>
                      </a:cubicBezTo>
                      <a:cubicBezTo>
                        <a:pt x="23" y="17"/>
                        <a:pt x="24" y="19"/>
                        <a:pt x="26" y="21"/>
                      </a:cubicBezTo>
                      <a:cubicBezTo>
                        <a:pt x="26" y="21"/>
                        <a:pt x="27" y="21"/>
                        <a:pt x="27" y="22"/>
                      </a:cubicBezTo>
                      <a:cubicBezTo>
                        <a:pt x="27" y="23"/>
                        <a:pt x="27" y="24"/>
                        <a:pt x="27" y="25"/>
                      </a:cubicBezTo>
                      <a:cubicBezTo>
                        <a:pt x="24" y="27"/>
                        <a:pt x="21" y="28"/>
                        <a:pt x="16" y="29"/>
                      </a:cubicBezTo>
                      <a:cubicBezTo>
                        <a:pt x="12" y="25"/>
                        <a:pt x="5" y="25"/>
                        <a:pt x="3" y="19"/>
                      </a:cubicBezTo>
                      <a:cubicBezTo>
                        <a:pt x="0" y="15"/>
                        <a:pt x="5" y="2"/>
                        <a:pt x="6" y="0"/>
                      </a:cubicBezTo>
                      <a:close/>
                    </a:path>
                  </a:pathLst>
                </a:custGeom>
                <a:grpFill/>
                <a:ln w="9525">
                  <a:noFill/>
                  <a:round/>
                </a:ln>
              </p:spPr>
              <p:txBody>
                <a:bodyPr vert="horz" wrap="square" lIns="91440" tIns="45720" rIns="91440" bIns="45720" numCol="1" anchor="t" anchorCtr="0" compatLnSpc="1">
                  <a:normAutofit/>
                </a:bodyPr>
                <a:lstStyle/>
                <a:p>
                  <a:endParaRPr lang="zh-CN" altLang="en-US"/>
                </a:p>
              </p:txBody>
            </p:sp>
            <p:sp>
              <p:nvSpPr>
                <p:cNvPr id="12" name="Freeform 11"/>
                <p:cNvSpPr/>
                <p:nvPr/>
              </p:nvSpPr>
              <p:spPr bwMode="auto">
                <a:xfrm>
                  <a:off x="5327650" y="1903413"/>
                  <a:ext cx="30163" cy="23813"/>
                </a:xfrm>
                <a:custGeom>
                  <a:avLst/>
                  <a:gdLst>
                    <a:gd name="T0" fmla="*/ 2 w 23"/>
                    <a:gd name="T1" fmla="*/ 0 h 19"/>
                    <a:gd name="T2" fmla="*/ 9 w 23"/>
                    <a:gd name="T3" fmla="*/ 0 h 19"/>
                    <a:gd name="T4" fmla="*/ 9 w 23"/>
                    <a:gd name="T5" fmla="*/ 1 h 19"/>
                    <a:gd name="T6" fmla="*/ 11 w 23"/>
                    <a:gd name="T7" fmla="*/ 1 h 19"/>
                    <a:gd name="T8" fmla="*/ 11 w 23"/>
                    <a:gd name="T9" fmla="*/ 2 h 19"/>
                    <a:gd name="T10" fmla="*/ 13 w 23"/>
                    <a:gd name="T11" fmla="*/ 2 h 19"/>
                    <a:gd name="T12" fmla="*/ 13 w 23"/>
                    <a:gd name="T13" fmla="*/ 2 h 19"/>
                    <a:gd name="T14" fmla="*/ 15 w 23"/>
                    <a:gd name="T15" fmla="*/ 2 h 19"/>
                    <a:gd name="T16" fmla="*/ 15 w 23"/>
                    <a:gd name="T17" fmla="*/ 3 h 19"/>
                    <a:gd name="T18" fmla="*/ 22 w 23"/>
                    <a:gd name="T19" fmla="*/ 9 h 19"/>
                    <a:gd name="T20" fmla="*/ 23 w 23"/>
                    <a:gd name="T21" fmla="*/ 9 h 19"/>
                    <a:gd name="T22" fmla="*/ 23 w 23"/>
                    <a:gd name="T23" fmla="*/ 13 h 19"/>
                    <a:gd name="T24" fmla="*/ 22 w 23"/>
                    <a:gd name="T25" fmla="*/ 13 h 19"/>
                    <a:gd name="T26" fmla="*/ 22 w 23"/>
                    <a:gd name="T27" fmla="*/ 15 h 19"/>
                    <a:gd name="T28" fmla="*/ 21 w 23"/>
                    <a:gd name="T29" fmla="*/ 16 h 19"/>
                    <a:gd name="T30" fmla="*/ 20 w 23"/>
                    <a:gd name="T31" fmla="*/ 19 h 19"/>
                    <a:gd name="T32" fmla="*/ 12 w 23"/>
                    <a:gd name="T33" fmla="*/ 19 h 19"/>
                    <a:gd name="T34" fmla="*/ 8 w 23"/>
                    <a:gd name="T35" fmla="*/ 17 h 19"/>
                    <a:gd name="T36" fmla="*/ 7 w 23"/>
                    <a:gd name="T37" fmla="*/ 15 h 19"/>
                    <a:gd name="T38" fmla="*/ 5 w 23"/>
                    <a:gd name="T39" fmla="*/ 15 h 19"/>
                    <a:gd name="T40" fmla="*/ 3 w 23"/>
                    <a:gd name="T41" fmla="*/ 11 h 19"/>
                    <a:gd name="T42" fmla="*/ 2 w 23"/>
                    <a:gd name="T43" fmla="*/ 11 h 19"/>
                    <a:gd name="T44" fmla="*/ 2 w 23"/>
                    <a:gd name="T45" fmla="*/ 10 h 19"/>
                    <a:gd name="T46" fmla="*/ 0 w 23"/>
                    <a:gd name="T47" fmla="*/ 9 h 19"/>
                    <a:gd name="T48" fmla="*/ 0 w 23"/>
                    <a:gd name="T49" fmla="*/ 3 h 19"/>
                    <a:gd name="T50" fmla="*/ 1 w 23"/>
                    <a:gd name="T51" fmla="*/ 3 h 19"/>
                    <a:gd name="T52" fmla="*/ 1 w 23"/>
                    <a:gd name="T53" fmla="*/ 1 h 19"/>
                    <a:gd name="T54" fmla="*/ 2 w 23"/>
                    <a:gd name="T55" fmla="*/ 1 h 19"/>
                    <a:gd name="T56" fmla="*/ 2 w 23"/>
                    <a:gd name="T5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19">
                      <a:moveTo>
                        <a:pt x="2" y="0"/>
                      </a:moveTo>
                      <a:cubicBezTo>
                        <a:pt x="4" y="0"/>
                        <a:pt x="7" y="0"/>
                        <a:pt x="9" y="0"/>
                      </a:cubicBezTo>
                      <a:cubicBezTo>
                        <a:pt x="9" y="0"/>
                        <a:pt x="9" y="0"/>
                        <a:pt x="9" y="1"/>
                      </a:cubicBezTo>
                      <a:cubicBezTo>
                        <a:pt x="10" y="1"/>
                        <a:pt x="10" y="1"/>
                        <a:pt x="11" y="1"/>
                      </a:cubicBezTo>
                      <a:cubicBezTo>
                        <a:pt x="11" y="1"/>
                        <a:pt x="11" y="1"/>
                        <a:pt x="11" y="2"/>
                      </a:cubicBezTo>
                      <a:cubicBezTo>
                        <a:pt x="12" y="2"/>
                        <a:pt x="12" y="2"/>
                        <a:pt x="13" y="2"/>
                      </a:cubicBezTo>
                      <a:cubicBezTo>
                        <a:pt x="13" y="2"/>
                        <a:pt x="13" y="2"/>
                        <a:pt x="13" y="2"/>
                      </a:cubicBezTo>
                      <a:cubicBezTo>
                        <a:pt x="14" y="2"/>
                        <a:pt x="15" y="2"/>
                        <a:pt x="15" y="2"/>
                      </a:cubicBezTo>
                      <a:cubicBezTo>
                        <a:pt x="15" y="3"/>
                        <a:pt x="15" y="3"/>
                        <a:pt x="15" y="3"/>
                      </a:cubicBezTo>
                      <a:cubicBezTo>
                        <a:pt x="19" y="5"/>
                        <a:pt x="21" y="5"/>
                        <a:pt x="22" y="9"/>
                      </a:cubicBezTo>
                      <a:cubicBezTo>
                        <a:pt x="23" y="9"/>
                        <a:pt x="23" y="9"/>
                        <a:pt x="23" y="9"/>
                      </a:cubicBezTo>
                      <a:cubicBezTo>
                        <a:pt x="23" y="10"/>
                        <a:pt x="23" y="12"/>
                        <a:pt x="23" y="13"/>
                      </a:cubicBezTo>
                      <a:cubicBezTo>
                        <a:pt x="23" y="13"/>
                        <a:pt x="23" y="13"/>
                        <a:pt x="22" y="13"/>
                      </a:cubicBezTo>
                      <a:cubicBezTo>
                        <a:pt x="22" y="14"/>
                        <a:pt x="22" y="14"/>
                        <a:pt x="22" y="15"/>
                      </a:cubicBezTo>
                      <a:cubicBezTo>
                        <a:pt x="22" y="15"/>
                        <a:pt x="21" y="16"/>
                        <a:pt x="21" y="16"/>
                      </a:cubicBezTo>
                      <a:cubicBezTo>
                        <a:pt x="20" y="17"/>
                        <a:pt x="20" y="18"/>
                        <a:pt x="20" y="19"/>
                      </a:cubicBezTo>
                      <a:cubicBezTo>
                        <a:pt x="17" y="19"/>
                        <a:pt x="14" y="19"/>
                        <a:pt x="12" y="19"/>
                      </a:cubicBezTo>
                      <a:cubicBezTo>
                        <a:pt x="10" y="17"/>
                        <a:pt x="10" y="18"/>
                        <a:pt x="8" y="17"/>
                      </a:cubicBezTo>
                      <a:cubicBezTo>
                        <a:pt x="8" y="16"/>
                        <a:pt x="7" y="16"/>
                        <a:pt x="7" y="15"/>
                      </a:cubicBezTo>
                      <a:cubicBezTo>
                        <a:pt x="7" y="15"/>
                        <a:pt x="6" y="15"/>
                        <a:pt x="5" y="15"/>
                      </a:cubicBezTo>
                      <a:cubicBezTo>
                        <a:pt x="4" y="14"/>
                        <a:pt x="4" y="13"/>
                        <a:pt x="3" y="11"/>
                      </a:cubicBezTo>
                      <a:cubicBezTo>
                        <a:pt x="2" y="11"/>
                        <a:pt x="2" y="11"/>
                        <a:pt x="2" y="11"/>
                      </a:cubicBezTo>
                      <a:cubicBezTo>
                        <a:pt x="2" y="11"/>
                        <a:pt x="2" y="10"/>
                        <a:pt x="2" y="10"/>
                      </a:cubicBezTo>
                      <a:cubicBezTo>
                        <a:pt x="1" y="9"/>
                        <a:pt x="1" y="9"/>
                        <a:pt x="0" y="9"/>
                      </a:cubicBezTo>
                      <a:cubicBezTo>
                        <a:pt x="0" y="7"/>
                        <a:pt x="0" y="5"/>
                        <a:pt x="0" y="3"/>
                      </a:cubicBezTo>
                      <a:cubicBezTo>
                        <a:pt x="0" y="3"/>
                        <a:pt x="1" y="3"/>
                        <a:pt x="1" y="3"/>
                      </a:cubicBezTo>
                      <a:cubicBezTo>
                        <a:pt x="1" y="2"/>
                        <a:pt x="1" y="2"/>
                        <a:pt x="1" y="1"/>
                      </a:cubicBezTo>
                      <a:cubicBezTo>
                        <a:pt x="1" y="1"/>
                        <a:pt x="1" y="1"/>
                        <a:pt x="2" y="1"/>
                      </a:cubicBezTo>
                      <a:cubicBezTo>
                        <a:pt x="2" y="0"/>
                        <a:pt x="2" y="0"/>
                        <a:pt x="2" y="0"/>
                      </a:cubicBezTo>
                      <a:close/>
                    </a:path>
                  </a:pathLst>
                </a:custGeom>
                <a:grpFill/>
                <a:ln w="9525">
                  <a:noFill/>
                  <a:round/>
                </a:ln>
              </p:spPr>
              <p:txBody>
                <a:bodyPr vert="horz" wrap="square" lIns="91440" tIns="45720" rIns="91440" bIns="45720" numCol="1" anchor="t" anchorCtr="0" compatLnSpc="1">
                  <a:normAutofit/>
                </a:bodyPr>
                <a:lstStyle/>
                <a:p>
                  <a:endParaRPr lang="zh-CN" altLang="en-US"/>
                </a:p>
              </p:txBody>
            </p:sp>
            <p:sp>
              <p:nvSpPr>
                <p:cNvPr id="13" name="Freeform 12"/>
                <p:cNvSpPr/>
                <p:nvPr/>
              </p:nvSpPr>
              <p:spPr bwMode="auto">
                <a:xfrm>
                  <a:off x="5248275" y="1917701"/>
                  <a:ext cx="28575" cy="30163"/>
                </a:xfrm>
                <a:custGeom>
                  <a:avLst/>
                  <a:gdLst>
                    <a:gd name="T0" fmla="*/ 10 w 22"/>
                    <a:gd name="T1" fmla="*/ 0 h 24"/>
                    <a:gd name="T2" fmla="*/ 18 w 22"/>
                    <a:gd name="T3" fmla="*/ 1 h 24"/>
                    <a:gd name="T4" fmla="*/ 19 w 22"/>
                    <a:gd name="T5" fmla="*/ 4 h 24"/>
                    <a:gd name="T6" fmla="*/ 20 w 22"/>
                    <a:gd name="T7" fmla="*/ 4 h 24"/>
                    <a:gd name="T8" fmla="*/ 20 w 22"/>
                    <a:gd name="T9" fmla="*/ 10 h 24"/>
                    <a:gd name="T10" fmla="*/ 21 w 22"/>
                    <a:gd name="T11" fmla="*/ 10 h 24"/>
                    <a:gd name="T12" fmla="*/ 19 w 22"/>
                    <a:gd name="T13" fmla="*/ 23 h 24"/>
                    <a:gd name="T14" fmla="*/ 19 w 22"/>
                    <a:gd name="T15" fmla="*/ 24 h 24"/>
                    <a:gd name="T16" fmla="*/ 14 w 22"/>
                    <a:gd name="T17" fmla="*/ 24 h 24"/>
                    <a:gd name="T18" fmla="*/ 8 w 22"/>
                    <a:gd name="T19" fmla="*/ 20 h 24"/>
                    <a:gd name="T20" fmla="*/ 7 w 22"/>
                    <a:gd name="T21" fmla="*/ 18 h 24"/>
                    <a:gd name="T22" fmla="*/ 0 w 22"/>
                    <a:gd name="T23" fmla="*/ 3 h 24"/>
                    <a:gd name="T24" fmla="*/ 1 w 22"/>
                    <a:gd name="T25" fmla="*/ 3 h 24"/>
                    <a:gd name="T26" fmla="*/ 1 w 22"/>
                    <a:gd name="T27" fmla="*/ 2 h 24"/>
                    <a:gd name="T28" fmla="*/ 10 w 22"/>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4">
                      <a:moveTo>
                        <a:pt x="10" y="0"/>
                      </a:moveTo>
                      <a:cubicBezTo>
                        <a:pt x="14" y="0"/>
                        <a:pt x="15" y="0"/>
                        <a:pt x="18" y="1"/>
                      </a:cubicBezTo>
                      <a:cubicBezTo>
                        <a:pt x="18" y="2"/>
                        <a:pt x="19" y="3"/>
                        <a:pt x="19" y="4"/>
                      </a:cubicBezTo>
                      <a:cubicBezTo>
                        <a:pt x="19" y="4"/>
                        <a:pt x="19" y="4"/>
                        <a:pt x="20" y="4"/>
                      </a:cubicBezTo>
                      <a:cubicBezTo>
                        <a:pt x="20" y="6"/>
                        <a:pt x="20" y="8"/>
                        <a:pt x="20" y="10"/>
                      </a:cubicBezTo>
                      <a:cubicBezTo>
                        <a:pt x="20" y="10"/>
                        <a:pt x="20" y="10"/>
                        <a:pt x="21" y="10"/>
                      </a:cubicBezTo>
                      <a:cubicBezTo>
                        <a:pt x="22" y="14"/>
                        <a:pt x="20" y="21"/>
                        <a:pt x="19" y="23"/>
                      </a:cubicBezTo>
                      <a:cubicBezTo>
                        <a:pt x="19" y="23"/>
                        <a:pt x="19" y="23"/>
                        <a:pt x="19" y="24"/>
                      </a:cubicBezTo>
                      <a:cubicBezTo>
                        <a:pt x="17" y="24"/>
                        <a:pt x="16" y="24"/>
                        <a:pt x="14" y="24"/>
                      </a:cubicBezTo>
                      <a:cubicBezTo>
                        <a:pt x="13" y="22"/>
                        <a:pt x="10" y="22"/>
                        <a:pt x="8" y="20"/>
                      </a:cubicBezTo>
                      <a:cubicBezTo>
                        <a:pt x="8" y="20"/>
                        <a:pt x="8" y="19"/>
                        <a:pt x="7" y="18"/>
                      </a:cubicBezTo>
                      <a:cubicBezTo>
                        <a:pt x="3" y="14"/>
                        <a:pt x="0" y="11"/>
                        <a:pt x="0" y="3"/>
                      </a:cubicBezTo>
                      <a:cubicBezTo>
                        <a:pt x="0" y="3"/>
                        <a:pt x="1" y="3"/>
                        <a:pt x="1" y="3"/>
                      </a:cubicBezTo>
                      <a:cubicBezTo>
                        <a:pt x="1" y="3"/>
                        <a:pt x="1" y="3"/>
                        <a:pt x="1" y="2"/>
                      </a:cubicBezTo>
                      <a:cubicBezTo>
                        <a:pt x="3" y="2"/>
                        <a:pt x="9" y="1"/>
                        <a:pt x="10" y="0"/>
                      </a:cubicBezTo>
                      <a:close/>
                    </a:path>
                  </a:pathLst>
                </a:custGeom>
                <a:grpFill/>
                <a:ln w="9525">
                  <a:noFill/>
                  <a:round/>
                </a:ln>
              </p:spPr>
              <p:txBody>
                <a:bodyPr vert="horz" wrap="square" lIns="91440" tIns="45720" rIns="91440" bIns="45720" numCol="1" anchor="t" anchorCtr="0" compatLnSpc="1">
                  <a:normAutofit/>
                </a:bodyPr>
                <a:lstStyle/>
                <a:p>
                  <a:endParaRPr lang="zh-CN" altLang="en-US"/>
                </a:p>
              </p:txBody>
            </p:sp>
            <p:sp>
              <p:nvSpPr>
                <p:cNvPr id="14" name="Freeform 13"/>
                <p:cNvSpPr/>
                <p:nvPr/>
              </p:nvSpPr>
              <p:spPr bwMode="auto">
                <a:xfrm>
                  <a:off x="5351463" y="1939926"/>
                  <a:ext cx="39688" cy="71438"/>
                </a:xfrm>
                <a:custGeom>
                  <a:avLst/>
                  <a:gdLst>
                    <a:gd name="T0" fmla="*/ 28 w 31"/>
                    <a:gd name="T1" fmla="*/ 55 h 56"/>
                    <a:gd name="T2" fmla="*/ 24 w 31"/>
                    <a:gd name="T3" fmla="*/ 56 h 56"/>
                    <a:gd name="T4" fmla="*/ 24 w 31"/>
                    <a:gd name="T5" fmla="*/ 55 h 56"/>
                    <a:gd name="T6" fmla="*/ 20 w 31"/>
                    <a:gd name="T7" fmla="*/ 52 h 56"/>
                    <a:gd name="T8" fmla="*/ 20 w 31"/>
                    <a:gd name="T9" fmla="*/ 52 h 56"/>
                    <a:gd name="T10" fmla="*/ 18 w 31"/>
                    <a:gd name="T11" fmla="*/ 52 h 56"/>
                    <a:gd name="T12" fmla="*/ 18 w 31"/>
                    <a:gd name="T13" fmla="*/ 51 h 56"/>
                    <a:gd name="T14" fmla="*/ 16 w 31"/>
                    <a:gd name="T15" fmla="*/ 51 h 56"/>
                    <a:gd name="T16" fmla="*/ 16 w 31"/>
                    <a:gd name="T17" fmla="*/ 50 h 56"/>
                    <a:gd name="T18" fmla="*/ 14 w 31"/>
                    <a:gd name="T19" fmla="*/ 50 h 56"/>
                    <a:gd name="T20" fmla="*/ 14 w 31"/>
                    <a:gd name="T21" fmla="*/ 49 h 56"/>
                    <a:gd name="T22" fmla="*/ 12 w 31"/>
                    <a:gd name="T23" fmla="*/ 49 h 56"/>
                    <a:gd name="T24" fmla="*/ 12 w 31"/>
                    <a:gd name="T25" fmla="*/ 48 h 56"/>
                    <a:gd name="T26" fmla="*/ 10 w 31"/>
                    <a:gd name="T27" fmla="*/ 47 h 56"/>
                    <a:gd name="T28" fmla="*/ 9 w 31"/>
                    <a:gd name="T29" fmla="*/ 45 h 56"/>
                    <a:gd name="T30" fmla="*/ 7 w 31"/>
                    <a:gd name="T31" fmla="*/ 45 h 56"/>
                    <a:gd name="T32" fmla="*/ 1 w 31"/>
                    <a:gd name="T33" fmla="*/ 38 h 56"/>
                    <a:gd name="T34" fmla="*/ 3 w 31"/>
                    <a:gd name="T35" fmla="*/ 6 h 56"/>
                    <a:gd name="T36" fmla="*/ 3 w 31"/>
                    <a:gd name="T37" fmla="*/ 4 h 56"/>
                    <a:gd name="T38" fmla="*/ 12 w 31"/>
                    <a:gd name="T39" fmla="*/ 0 h 56"/>
                    <a:gd name="T40" fmla="*/ 12 w 31"/>
                    <a:gd name="T41" fmla="*/ 1 h 56"/>
                    <a:gd name="T42" fmla="*/ 20 w 31"/>
                    <a:gd name="T43" fmla="*/ 14 h 56"/>
                    <a:gd name="T44" fmla="*/ 28 w 31"/>
                    <a:gd name="T45"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6">
                      <a:moveTo>
                        <a:pt x="28" y="55"/>
                      </a:moveTo>
                      <a:cubicBezTo>
                        <a:pt x="26" y="55"/>
                        <a:pt x="25" y="56"/>
                        <a:pt x="24" y="56"/>
                      </a:cubicBezTo>
                      <a:cubicBezTo>
                        <a:pt x="24" y="56"/>
                        <a:pt x="24" y="55"/>
                        <a:pt x="24" y="55"/>
                      </a:cubicBezTo>
                      <a:cubicBezTo>
                        <a:pt x="22" y="55"/>
                        <a:pt x="21" y="54"/>
                        <a:pt x="20" y="52"/>
                      </a:cubicBezTo>
                      <a:cubicBezTo>
                        <a:pt x="20" y="52"/>
                        <a:pt x="20" y="52"/>
                        <a:pt x="20" y="52"/>
                      </a:cubicBezTo>
                      <a:cubicBezTo>
                        <a:pt x="19" y="52"/>
                        <a:pt x="18" y="52"/>
                        <a:pt x="18" y="52"/>
                      </a:cubicBezTo>
                      <a:cubicBezTo>
                        <a:pt x="18" y="51"/>
                        <a:pt x="18" y="51"/>
                        <a:pt x="18" y="51"/>
                      </a:cubicBezTo>
                      <a:cubicBezTo>
                        <a:pt x="17" y="51"/>
                        <a:pt x="17" y="51"/>
                        <a:pt x="16" y="51"/>
                      </a:cubicBezTo>
                      <a:cubicBezTo>
                        <a:pt x="16" y="50"/>
                        <a:pt x="16" y="50"/>
                        <a:pt x="16" y="50"/>
                      </a:cubicBezTo>
                      <a:cubicBezTo>
                        <a:pt x="15" y="50"/>
                        <a:pt x="15" y="50"/>
                        <a:pt x="14" y="50"/>
                      </a:cubicBezTo>
                      <a:cubicBezTo>
                        <a:pt x="14" y="49"/>
                        <a:pt x="14" y="49"/>
                        <a:pt x="14" y="49"/>
                      </a:cubicBezTo>
                      <a:cubicBezTo>
                        <a:pt x="14" y="49"/>
                        <a:pt x="13" y="49"/>
                        <a:pt x="12" y="49"/>
                      </a:cubicBezTo>
                      <a:cubicBezTo>
                        <a:pt x="12" y="49"/>
                        <a:pt x="12" y="48"/>
                        <a:pt x="12" y="48"/>
                      </a:cubicBezTo>
                      <a:cubicBezTo>
                        <a:pt x="12" y="48"/>
                        <a:pt x="11" y="47"/>
                        <a:pt x="10" y="47"/>
                      </a:cubicBezTo>
                      <a:cubicBezTo>
                        <a:pt x="9" y="46"/>
                        <a:pt x="9" y="46"/>
                        <a:pt x="9" y="45"/>
                      </a:cubicBezTo>
                      <a:cubicBezTo>
                        <a:pt x="8" y="45"/>
                        <a:pt x="8" y="45"/>
                        <a:pt x="7" y="45"/>
                      </a:cubicBezTo>
                      <a:cubicBezTo>
                        <a:pt x="5" y="43"/>
                        <a:pt x="3" y="40"/>
                        <a:pt x="1" y="38"/>
                      </a:cubicBezTo>
                      <a:cubicBezTo>
                        <a:pt x="0" y="27"/>
                        <a:pt x="0" y="13"/>
                        <a:pt x="3" y="6"/>
                      </a:cubicBezTo>
                      <a:cubicBezTo>
                        <a:pt x="3" y="5"/>
                        <a:pt x="3" y="5"/>
                        <a:pt x="3" y="4"/>
                      </a:cubicBezTo>
                      <a:cubicBezTo>
                        <a:pt x="4" y="3"/>
                        <a:pt x="10" y="0"/>
                        <a:pt x="12" y="0"/>
                      </a:cubicBezTo>
                      <a:cubicBezTo>
                        <a:pt x="12" y="1"/>
                        <a:pt x="12" y="1"/>
                        <a:pt x="12" y="1"/>
                      </a:cubicBezTo>
                      <a:cubicBezTo>
                        <a:pt x="18" y="3"/>
                        <a:pt x="17" y="9"/>
                        <a:pt x="20" y="14"/>
                      </a:cubicBezTo>
                      <a:cubicBezTo>
                        <a:pt x="25" y="25"/>
                        <a:pt x="31" y="39"/>
                        <a:pt x="28" y="55"/>
                      </a:cubicBezTo>
                      <a:close/>
                    </a:path>
                  </a:pathLst>
                </a:custGeom>
                <a:grpFill/>
                <a:ln w="9525">
                  <a:noFill/>
                  <a:round/>
                </a:ln>
              </p:spPr>
              <p:txBody>
                <a:bodyPr vert="horz" wrap="square" lIns="91440" tIns="45720" rIns="91440" bIns="45720" numCol="1" anchor="t" anchorCtr="0" compatLnSpc="1">
                  <a:normAutofit/>
                </a:bodyPr>
                <a:lstStyle/>
                <a:p>
                  <a:endParaRPr lang="zh-CN" altLang="en-US"/>
                </a:p>
              </p:txBody>
            </p:sp>
            <p:sp>
              <p:nvSpPr>
                <p:cNvPr id="16" name="Freeform 15"/>
                <p:cNvSpPr/>
                <p:nvPr/>
              </p:nvSpPr>
              <p:spPr bwMode="auto">
                <a:xfrm>
                  <a:off x="5403850" y="1557338"/>
                  <a:ext cx="39688" cy="28575"/>
                </a:xfrm>
                <a:custGeom>
                  <a:avLst/>
                  <a:gdLst>
                    <a:gd name="T0" fmla="*/ 16 w 31"/>
                    <a:gd name="T1" fmla="*/ 0 h 22"/>
                    <a:gd name="T2" fmla="*/ 30 w 31"/>
                    <a:gd name="T3" fmla="*/ 0 h 22"/>
                    <a:gd name="T4" fmla="*/ 31 w 31"/>
                    <a:gd name="T5" fmla="*/ 7 h 22"/>
                    <a:gd name="T6" fmla="*/ 30 w 31"/>
                    <a:gd name="T7" fmla="*/ 9 h 22"/>
                    <a:gd name="T8" fmla="*/ 27 w 31"/>
                    <a:gd name="T9" fmla="*/ 11 h 22"/>
                    <a:gd name="T10" fmla="*/ 27 w 31"/>
                    <a:gd name="T11" fmla="*/ 12 h 22"/>
                    <a:gd name="T12" fmla="*/ 23 w 31"/>
                    <a:gd name="T13" fmla="*/ 12 h 22"/>
                    <a:gd name="T14" fmla="*/ 23 w 31"/>
                    <a:gd name="T15" fmla="*/ 14 h 22"/>
                    <a:gd name="T16" fmla="*/ 21 w 31"/>
                    <a:gd name="T17" fmla="*/ 14 h 22"/>
                    <a:gd name="T18" fmla="*/ 21 w 31"/>
                    <a:gd name="T19" fmla="*/ 15 h 22"/>
                    <a:gd name="T20" fmla="*/ 19 w 31"/>
                    <a:gd name="T21" fmla="*/ 15 h 22"/>
                    <a:gd name="T22" fmla="*/ 19 w 31"/>
                    <a:gd name="T23" fmla="*/ 16 h 22"/>
                    <a:gd name="T24" fmla="*/ 14 w 31"/>
                    <a:gd name="T25" fmla="*/ 18 h 22"/>
                    <a:gd name="T26" fmla="*/ 14 w 31"/>
                    <a:gd name="T27" fmla="*/ 19 h 22"/>
                    <a:gd name="T28" fmla="*/ 9 w 31"/>
                    <a:gd name="T29" fmla="*/ 20 h 22"/>
                    <a:gd name="T30" fmla="*/ 9 w 31"/>
                    <a:gd name="T31" fmla="*/ 21 h 22"/>
                    <a:gd name="T32" fmla="*/ 1 w 31"/>
                    <a:gd name="T33" fmla="*/ 22 h 22"/>
                    <a:gd name="T34" fmla="*/ 1 w 31"/>
                    <a:gd name="T35" fmla="*/ 21 h 22"/>
                    <a:gd name="T36" fmla="*/ 0 w 31"/>
                    <a:gd name="T37" fmla="*/ 21 h 22"/>
                    <a:gd name="T38" fmla="*/ 0 w 31"/>
                    <a:gd name="T39" fmla="*/ 17 h 22"/>
                    <a:gd name="T40" fmla="*/ 6 w 31"/>
                    <a:gd name="T41" fmla="*/ 7 h 22"/>
                    <a:gd name="T42" fmla="*/ 13 w 31"/>
                    <a:gd name="T43" fmla="*/ 1 h 22"/>
                    <a:gd name="T44" fmla="*/ 16 w 31"/>
                    <a:gd name="T45" fmla="*/ 1 h 22"/>
                    <a:gd name="T46" fmla="*/ 16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16" y="0"/>
                      </a:moveTo>
                      <a:cubicBezTo>
                        <a:pt x="21" y="0"/>
                        <a:pt x="25" y="0"/>
                        <a:pt x="30" y="0"/>
                      </a:cubicBezTo>
                      <a:cubicBezTo>
                        <a:pt x="31" y="2"/>
                        <a:pt x="31" y="4"/>
                        <a:pt x="31" y="7"/>
                      </a:cubicBezTo>
                      <a:cubicBezTo>
                        <a:pt x="30" y="8"/>
                        <a:pt x="30" y="7"/>
                        <a:pt x="30" y="9"/>
                      </a:cubicBezTo>
                      <a:cubicBezTo>
                        <a:pt x="29" y="9"/>
                        <a:pt x="28" y="10"/>
                        <a:pt x="27" y="11"/>
                      </a:cubicBezTo>
                      <a:cubicBezTo>
                        <a:pt x="27" y="11"/>
                        <a:pt x="27" y="11"/>
                        <a:pt x="27" y="12"/>
                      </a:cubicBezTo>
                      <a:cubicBezTo>
                        <a:pt x="26" y="12"/>
                        <a:pt x="25" y="12"/>
                        <a:pt x="23" y="12"/>
                      </a:cubicBezTo>
                      <a:cubicBezTo>
                        <a:pt x="23" y="13"/>
                        <a:pt x="23" y="14"/>
                        <a:pt x="23" y="14"/>
                      </a:cubicBezTo>
                      <a:cubicBezTo>
                        <a:pt x="22" y="14"/>
                        <a:pt x="21" y="14"/>
                        <a:pt x="21" y="14"/>
                      </a:cubicBezTo>
                      <a:cubicBezTo>
                        <a:pt x="21" y="15"/>
                        <a:pt x="21" y="15"/>
                        <a:pt x="21" y="15"/>
                      </a:cubicBezTo>
                      <a:cubicBezTo>
                        <a:pt x="20" y="15"/>
                        <a:pt x="20" y="15"/>
                        <a:pt x="19" y="15"/>
                      </a:cubicBezTo>
                      <a:cubicBezTo>
                        <a:pt x="19" y="15"/>
                        <a:pt x="19" y="16"/>
                        <a:pt x="19" y="16"/>
                      </a:cubicBezTo>
                      <a:cubicBezTo>
                        <a:pt x="17" y="17"/>
                        <a:pt x="15" y="17"/>
                        <a:pt x="14" y="18"/>
                      </a:cubicBezTo>
                      <a:cubicBezTo>
                        <a:pt x="14" y="18"/>
                        <a:pt x="14" y="18"/>
                        <a:pt x="14" y="19"/>
                      </a:cubicBezTo>
                      <a:cubicBezTo>
                        <a:pt x="12" y="19"/>
                        <a:pt x="11" y="19"/>
                        <a:pt x="9" y="20"/>
                      </a:cubicBezTo>
                      <a:cubicBezTo>
                        <a:pt x="9" y="20"/>
                        <a:pt x="9" y="20"/>
                        <a:pt x="9" y="21"/>
                      </a:cubicBezTo>
                      <a:cubicBezTo>
                        <a:pt x="6" y="21"/>
                        <a:pt x="4" y="22"/>
                        <a:pt x="1" y="22"/>
                      </a:cubicBezTo>
                      <a:cubicBezTo>
                        <a:pt x="1" y="22"/>
                        <a:pt x="1" y="22"/>
                        <a:pt x="1" y="21"/>
                      </a:cubicBezTo>
                      <a:cubicBezTo>
                        <a:pt x="1" y="21"/>
                        <a:pt x="0" y="21"/>
                        <a:pt x="0" y="21"/>
                      </a:cubicBezTo>
                      <a:cubicBezTo>
                        <a:pt x="0" y="20"/>
                        <a:pt x="0" y="18"/>
                        <a:pt x="0" y="17"/>
                      </a:cubicBezTo>
                      <a:cubicBezTo>
                        <a:pt x="3" y="15"/>
                        <a:pt x="3" y="10"/>
                        <a:pt x="6" y="7"/>
                      </a:cubicBezTo>
                      <a:cubicBezTo>
                        <a:pt x="8" y="5"/>
                        <a:pt x="10" y="3"/>
                        <a:pt x="13" y="1"/>
                      </a:cubicBezTo>
                      <a:cubicBezTo>
                        <a:pt x="14" y="1"/>
                        <a:pt x="15" y="1"/>
                        <a:pt x="16" y="1"/>
                      </a:cubicBezTo>
                      <a:cubicBezTo>
                        <a:pt x="16" y="1"/>
                        <a:pt x="16" y="0"/>
                        <a:pt x="16" y="0"/>
                      </a:cubicBezTo>
                      <a:close/>
                    </a:path>
                  </a:pathLst>
                </a:custGeom>
                <a:grpFill/>
                <a:ln w="6350">
                  <a:no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17" name="Freeform 16"/>
                <p:cNvSpPr/>
                <p:nvPr/>
              </p:nvSpPr>
              <p:spPr bwMode="auto">
                <a:xfrm>
                  <a:off x="5353050" y="1690688"/>
                  <a:ext cx="34925" cy="36513"/>
                </a:xfrm>
                <a:custGeom>
                  <a:avLst/>
                  <a:gdLst>
                    <a:gd name="T0" fmla="*/ 6 w 27"/>
                    <a:gd name="T1" fmla="*/ 0 h 29"/>
                    <a:gd name="T2" fmla="*/ 9 w 27"/>
                    <a:gd name="T3" fmla="*/ 0 h 29"/>
                    <a:gd name="T4" fmla="*/ 14 w 27"/>
                    <a:gd name="T5" fmla="*/ 10 h 29"/>
                    <a:gd name="T6" fmla="*/ 14 w 27"/>
                    <a:gd name="T7" fmla="*/ 13 h 29"/>
                    <a:gd name="T8" fmla="*/ 16 w 27"/>
                    <a:gd name="T9" fmla="*/ 13 h 29"/>
                    <a:gd name="T10" fmla="*/ 17 w 27"/>
                    <a:gd name="T11" fmla="*/ 15 h 29"/>
                    <a:gd name="T12" fmla="*/ 19 w 27"/>
                    <a:gd name="T13" fmla="*/ 15 h 29"/>
                    <a:gd name="T14" fmla="*/ 19 w 27"/>
                    <a:gd name="T15" fmla="*/ 16 h 29"/>
                    <a:gd name="T16" fmla="*/ 20 w 27"/>
                    <a:gd name="T17" fmla="*/ 16 h 29"/>
                    <a:gd name="T18" fmla="*/ 26 w 27"/>
                    <a:gd name="T19" fmla="*/ 21 h 29"/>
                    <a:gd name="T20" fmla="*/ 27 w 27"/>
                    <a:gd name="T21" fmla="*/ 22 h 29"/>
                    <a:gd name="T22" fmla="*/ 27 w 27"/>
                    <a:gd name="T23" fmla="*/ 25 h 29"/>
                    <a:gd name="T24" fmla="*/ 16 w 27"/>
                    <a:gd name="T25" fmla="*/ 29 h 29"/>
                    <a:gd name="T26" fmla="*/ 3 w 27"/>
                    <a:gd name="T27" fmla="*/ 19 h 29"/>
                    <a:gd name="T28" fmla="*/ 6 w 27"/>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9">
                      <a:moveTo>
                        <a:pt x="6" y="0"/>
                      </a:moveTo>
                      <a:cubicBezTo>
                        <a:pt x="7" y="0"/>
                        <a:pt x="8" y="0"/>
                        <a:pt x="9" y="0"/>
                      </a:cubicBezTo>
                      <a:cubicBezTo>
                        <a:pt x="10" y="0"/>
                        <a:pt x="13" y="8"/>
                        <a:pt x="14" y="10"/>
                      </a:cubicBezTo>
                      <a:cubicBezTo>
                        <a:pt x="14" y="11"/>
                        <a:pt x="14" y="12"/>
                        <a:pt x="14" y="13"/>
                      </a:cubicBezTo>
                      <a:cubicBezTo>
                        <a:pt x="15" y="13"/>
                        <a:pt x="15" y="13"/>
                        <a:pt x="16" y="13"/>
                      </a:cubicBezTo>
                      <a:cubicBezTo>
                        <a:pt x="16" y="14"/>
                        <a:pt x="16" y="15"/>
                        <a:pt x="17" y="15"/>
                      </a:cubicBezTo>
                      <a:cubicBezTo>
                        <a:pt x="17" y="15"/>
                        <a:pt x="18" y="15"/>
                        <a:pt x="19" y="15"/>
                      </a:cubicBezTo>
                      <a:cubicBezTo>
                        <a:pt x="19" y="16"/>
                        <a:pt x="19" y="16"/>
                        <a:pt x="19" y="16"/>
                      </a:cubicBezTo>
                      <a:cubicBezTo>
                        <a:pt x="19" y="16"/>
                        <a:pt x="20" y="16"/>
                        <a:pt x="20" y="16"/>
                      </a:cubicBezTo>
                      <a:cubicBezTo>
                        <a:pt x="23" y="17"/>
                        <a:pt x="24" y="19"/>
                        <a:pt x="26" y="21"/>
                      </a:cubicBezTo>
                      <a:cubicBezTo>
                        <a:pt x="26" y="21"/>
                        <a:pt x="27" y="21"/>
                        <a:pt x="27" y="22"/>
                      </a:cubicBezTo>
                      <a:cubicBezTo>
                        <a:pt x="27" y="23"/>
                        <a:pt x="27" y="24"/>
                        <a:pt x="27" y="25"/>
                      </a:cubicBezTo>
                      <a:cubicBezTo>
                        <a:pt x="24" y="27"/>
                        <a:pt x="21" y="28"/>
                        <a:pt x="16" y="29"/>
                      </a:cubicBezTo>
                      <a:cubicBezTo>
                        <a:pt x="12" y="25"/>
                        <a:pt x="5" y="25"/>
                        <a:pt x="3" y="19"/>
                      </a:cubicBezTo>
                      <a:cubicBezTo>
                        <a:pt x="0" y="15"/>
                        <a:pt x="5" y="2"/>
                        <a:pt x="6" y="0"/>
                      </a:cubicBezTo>
                      <a:close/>
                    </a:path>
                  </a:pathLst>
                </a:custGeom>
                <a:grpFill/>
                <a:ln w="6350">
                  <a:no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18" name="Freeform 17"/>
                <p:cNvSpPr/>
                <p:nvPr/>
              </p:nvSpPr>
              <p:spPr bwMode="auto">
                <a:xfrm>
                  <a:off x="5327650" y="1903413"/>
                  <a:ext cx="30163" cy="23813"/>
                </a:xfrm>
                <a:custGeom>
                  <a:avLst/>
                  <a:gdLst>
                    <a:gd name="T0" fmla="*/ 2 w 23"/>
                    <a:gd name="T1" fmla="*/ 0 h 19"/>
                    <a:gd name="T2" fmla="*/ 9 w 23"/>
                    <a:gd name="T3" fmla="*/ 0 h 19"/>
                    <a:gd name="T4" fmla="*/ 9 w 23"/>
                    <a:gd name="T5" fmla="*/ 1 h 19"/>
                    <a:gd name="T6" fmla="*/ 11 w 23"/>
                    <a:gd name="T7" fmla="*/ 1 h 19"/>
                    <a:gd name="T8" fmla="*/ 11 w 23"/>
                    <a:gd name="T9" fmla="*/ 2 h 19"/>
                    <a:gd name="T10" fmla="*/ 13 w 23"/>
                    <a:gd name="T11" fmla="*/ 2 h 19"/>
                    <a:gd name="T12" fmla="*/ 13 w 23"/>
                    <a:gd name="T13" fmla="*/ 2 h 19"/>
                    <a:gd name="T14" fmla="*/ 15 w 23"/>
                    <a:gd name="T15" fmla="*/ 2 h 19"/>
                    <a:gd name="T16" fmla="*/ 15 w 23"/>
                    <a:gd name="T17" fmla="*/ 3 h 19"/>
                    <a:gd name="T18" fmla="*/ 22 w 23"/>
                    <a:gd name="T19" fmla="*/ 9 h 19"/>
                    <a:gd name="T20" fmla="*/ 23 w 23"/>
                    <a:gd name="T21" fmla="*/ 9 h 19"/>
                    <a:gd name="T22" fmla="*/ 23 w 23"/>
                    <a:gd name="T23" fmla="*/ 13 h 19"/>
                    <a:gd name="T24" fmla="*/ 22 w 23"/>
                    <a:gd name="T25" fmla="*/ 13 h 19"/>
                    <a:gd name="T26" fmla="*/ 22 w 23"/>
                    <a:gd name="T27" fmla="*/ 15 h 19"/>
                    <a:gd name="T28" fmla="*/ 21 w 23"/>
                    <a:gd name="T29" fmla="*/ 16 h 19"/>
                    <a:gd name="T30" fmla="*/ 20 w 23"/>
                    <a:gd name="T31" fmla="*/ 19 h 19"/>
                    <a:gd name="T32" fmla="*/ 12 w 23"/>
                    <a:gd name="T33" fmla="*/ 19 h 19"/>
                    <a:gd name="T34" fmla="*/ 8 w 23"/>
                    <a:gd name="T35" fmla="*/ 17 h 19"/>
                    <a:gd name="T36" fmla="*/ 7 w 23"/>
                    <a:gd name="T37" fmla="*/ 15 h 19"/>
                    <a:gd name="T38" fmla="*/ 5 w 23"/>
                    <a:gd name="T39" fmla="*/ 15 h 19"/>
                    <a:gd name="T40" fmla="*/ 3 w 23"/>
                    <a:gd name="T41" fmla="*/ 11 h 19"/>
                    <a:gd name="T42" fmla="*/ 2 w 23"/>
                    <a:gd name="T43" fmla="*/ 11 h 19"/>
                    <a:gd name="T44" fmla="*/ 2 w 23"/>
                    <a:gd name="T45" fmla="*/ 10 h 19"/>
                    <a:gd name="T46" fmla="*/ 0 w 23"/>
                    <a:gd name="T47" fmla="*/ 9 h 19"/>
                    <a:gd name="T48" fmla="*/ 0 w 23"/>
                    <a:gd name="T49" fmla="*/ 3 h 19"/>
                    <a:gd name="T50" fmla="*/ 1 w 23"/>
                    <a:gd name="T51" fmla="*/ 3 h 19"/>
                    <a:gd name="T52" fmla="*/ 1 w 23"/>
                    <a:gd name="T53" fmla="*/ 1 h 19"/>
                    <a:gd name="T54" fmla="*/ 2 w 23"/>
                    <a:gd name="T55" fmla="*/ 1 h 19"/>
                    <a:gd name="T56" fmla="*/ 2 w 23"/>
                    <a:gd name="T5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19">
                      <a:moveTo>
                        <a:pt x="2" y="0"/>
                      </a:moveTo>
                      <a:cubicBezTo>
                        <a:pt x="4" y="0"/>
                        <a:pt x="7" y="0"/>
                        <a:pt x="9" y="0"/>
                      </a:cubicBezTo>
                      <a:cubicBezTo>
                        <a:pt x="9" y="0"/>
                        <a:pt x="9" y="0"/>
                        <a:pt x="9" y="1"/>
                      </a:cubicBezTo>
                      <a:cubicBezTo>
                        <a:pt x="10" y="1"/>
                        <a:pt x="10" y="1"/>
                        <a:pt x="11" y="1"/>
                      </a:cubicBezTo>
                      <a:cubicBezTo>
                        <a:pt x="11" y="1"/>
                        <a:pt x="11" y="1"/>
                        <a:pt x="11" y="2"/>
                      </a:cubicBezTo>
                      <a:cubicBezTo>
                        <a:pt x="12" y="2"/>
                        <a:pt x="12" y="2"/>
                        <a:pt x="13" y="2"/>
                      </a:cubicBezTo>
                      <a:cubicBezTo>
                        <a:pt x="13" y="2"/>
                        <a:pt x="13" y="2"/>
                        <a:pt x="13" y="2"/>
                      </a:cubicBezTo>
                      <a:cubicBezTo>
                        <a:pt x="14" y="2"/>
                        <a:pt x="15" y="2"/>
                        <a:pt x="15" y="2"/>
                      </a:cubicBezTo>
                      <a:cubicBezTo>
                        <a:pt x="15" y="3"/>
                        <a:pt x="15" y="3"/>
                        <a:pt x="15" y="3"/>
                      </a:cubicBezTo>
                      <a:cubicBezTo>
                        <a:pt x="19" y="5"/>
                        <a:pt x="21" y="5"/>
                        <a:pt x="22" y="9"/>
                      </a:cubicBezTo>
                      <a:cubicBezTo>
                        <a:pt x="23" y="9"/>
                        <a:pt x="23" y="9"/>
                        <a:pt x="23" y="9"/>
                      </a:cubicBezTo>
                      <a:cubicBezTo>
                        <a:pt x="23" y="10"/>
                        <a:pt x="23" y="12"/>
                        <a:pt x="23" y="13"/>
                      </a:cubicBezTo>
                      <a:cubicBezTo>
                        <a:pt x="23" y="13"/>
                        <a:pt x="23" y="13"/>
                        <a:pt x="22" y="13"/>
                      </a:cubicBezTo>
                      <a:cubicBezTo>
                        <a:pt x="22" y="14"/>
                        <a:pt x="22" y="14"/>
                        <a:pt x="22" y="15"/>
                      </a:cubicBezTo>
                      <a:cubicBezTo>
                        <a:pt x="22" y="15"/>
                        <a:pt x="21" y="16"/>
                        <a:pt x="21" y="16"/>
                      </a:cubicBezTo>
                      <a:cubicBezTo>
                        <a:pt x="20" y="17"/>
                        <a:pt x="20" y="18"/>
                        <a:pt x="20" y="19"/>
                      </a:cubicBezTo>
                      <a:cubicBezTo>
                        <a:pt x="17" y="19"/>
                        <a:pt x="14" y="19"/>
                        <a:pt x="12" y="19"/>
                      </a:cubicBezTo>
                      <a:cubicBezTo>
                        <a:pt x="10" y="17"/>
                        <a:pt x="10" y="18"/>
                        <a:pt x="8" y="17"/>
                      </a:cubicBezTo>
                      <a:cubicBezTo>
                        <a:pt x="8" y="16"/>
                        <a:pt x="7" y="16"/>
                        <a:pt x="7" y="15"/>
                      </a:cubicBezTo>
                      <a:cubicBezTo>
                        <a:pt x="7" y="15"/>
                        <a:pt x="6" y="15"/>
                        <a:pt x="5" y="15"/>
                      </a:cubicBezTo>
                      <a:cubicBezTo>
                        <a:pt x="4" y="14"/>
                        <a:pt x="4" y="13"/>
                        <a:pt x="3" y="11"/>
                      </a:cubicBezTo>
                      <a:cubicBezTo>
                        <a:pt x="2" y="11"/>
                        <a:pt x="2" y="11"/>
                        <a:pt x="2" y="11"/>
                      </a:cubicBezTo>
                      <a:cubicBezTo>
                        <a:pt x="2" y="11"/>
                        <a:pt x="2" y="10"/>
                        <a:pt x="2" y="10"/>
                      </a:cubicBezTo>
                      <a:cubicBezTo>
                        <a:pt x="1" y="9"/>
                        <a:pt x="1" y="9"/>
                        <a:pt x="0" y="9"/>
                      </a:cubicBezTo>
                      <a:cubicBezTo>
                        <a:pt x="0" y="7"/>
                        <a:pt x="0" y="5"/>
                        <a:pt x="0" y="3"/>
                      </a:cubicBezTo>
                      <a:cubicBezTo>
                        <a:pt x="0" y="3"/>
                        <a:pt x="1" y="3"/>
                        <a:pt x="1" y="3"/>
                      </a:cubicBezTo>
                      <a:cubicBezTo>
                        <a:pt x="1" y="2"/>
                        <a:pt x="1" y="2"/>
                        <a:pt x="1" y="1"/>
                      </a:cubicBezTo>
                      <a:cubicBezTo>
                        <a:pt x="1" y="1"/>
                        <a:pt x="1" y="1"/>
                        <a:pt x="2" y="1"/>
                      </a:cubicBezTo>
                      <a:cubicBezTo>
                        <a:pt x="2" y="0"/>
                        <a:pt x="2" y="0"/>
                        <a:pt x="2" y="0"/>
                      </a:cubicBezTo>
                      <a:close/>
                    </a:path>
                  </a:pathLst>
                </a:custGeom>
                <a:grpFill/>
                <a:ln w="6350">
                  <a:no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19" name="Freeform 18"/>
                <p:cNvSpPr/>
                <p:nvPr/>
              </p:nvSpPr>
              <p:spPr bwMode="auto">
                <a:xfrm>
                  <a:off x="5248275" y="1917701"/>
                  <a:ext cx="28575" cy="30163"/>
                </a:xfrm>
                <a:custGeom>
                  <a:avLst/>
                  <a:gdLst>
                    <a:gd name="T0" fmla="*/ 10 w 22"/>
                    <a:gd name="T1" fmla="*/ 0 h 24"/>
                    <a:gd name="T2" fmla="*/ 18 w 22"/>
                    <a:gd name="T3" fmla="*/ 1 h 24"/>
                    <a:gd name="T4" fmla="*/ 19 w 22"/>
                    <a:gd name="T5" fmla="*/ 4 h 24"/>
                    <a:gd name="T6" fmla="*/ 20 w 22"/>
                    <a:gd name="T7" fmla="*/ 4 h 24"/>
                    <a:gd name="T8" fmla="*/ 20 w 22"/>
                    <a:gd name="T9" fmla="*/ 10 h 24"/>
                    <a:gd name="T10" fmla="*/ 21 w 22"/>
                    <a:gd name="T11" fmla="*/ 10 h 24"/>
                    <a:gd name="T12" fmla="*/ 19 w 22"/>
                    <a:gd name="T13" fmla="*/ 23 h 24"/>
                    <a:gd name="T14" fmla="*/ 19 w 22"/>
                    <a:gd name="T15" fmla="*/ 24 h 24"/>
                    <a:gd name="T16" fmla="*/ 14 w 22"/>
                    <a:gd name="T17" fmla="*/ 24 h 24"/>
                    <a:gd name="T18" fmla="*/ 8 w 22"/>
                    <a:gd name="T19" fmla="*/ 20 h 24"/>
                    <a:gd name="T20" fmla="*/ 7 w 22"/>
                    <a:gd name="T21" fmla="*/ 18 h 24"/>
                    <a:gd name="T22" fmla="*/ 0 w 22"/>
                    <a:gd name="T23" fmla="*/ 3 h 24"/>
                    <a:gd name="T24" fmla="*/ 1 w 22"/>
                    <a:gd name="T25" fmla="*/ 3 h 24"/>
                    <a:gd name="T26" fmla="*/ 1 w 22"/>
                    <a:gd name="T27" fmla="*/ 2 h 24"/>
                    <a:gd name="T28" fmla="*/ 10 w 22"/>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4">
                      <a:moveTo>
                        <a:pt x="10" y="0"/>
                      </a:moveTo>
                      <a:cubicBezTo>
                        <a:pt x="14" y="0"/>
                        <a:pt x="15" y="0"/>
                        <a:pt x="18" y="1"/>
                      </a:cubicBezTo>
                      <a:cubicBezTo>
                        <a:pt x="18" y="2"/>
                        <a:pt x="19" y="3"/>
                        <a:pt x="19" y="4"/>
                      </a:cubicBezTo>
                      <a:cubicBezTo>
                        <a:pt x="19" y="4"/>
                        <a:pt x="19" y="4"/>
                        <a:pt x="20" y="4"/>
                      </a:cubicBezTo>
                      <a:cubicBezTo>
                        <a:pt x="20" y="6"/>
                        <a:pt x="20" y="8"/>
                        <a:pt x="20" y="10"/>
                      </a:cubicBezTo>
                      <a:cubicBezTo>
                        <a:pt x="20" y="10"/>
                        <a:pt x="20" y="10"/>
                        <a:pt x="21" y="10"/>
                      </a:cubicBezTo>
                      <a:cubicBezTo>
                        <a:pt x="22" y="14"/>
                        <a:pt x="20" y="21"/>
                        <a:pt x="19" y="23"/>
                      </a:cubicBezTo>
                      <a:cubicBezTo>
                        <a:pt x="19" y="23"/>
                        <a:pt x="19" y="23"/>
                        <a:pt x="19" y="24"/>
                      </a:cubicBezTo>
                      <a:cubicBezTo>
                        <a:pt x="17" y="24"/>
                        <a:pt x="16" y="24"/>
                        <a:pt x="14" y="24"/>
                      </a:cubicBezTo>
                      <a:cubicBezTo>
                        <a:pt x="13" y="22"/>
                        <a:pt x="10" y="22"/>
                        <a:pt x="8" y="20"/>
                      </a:cubicBezTo>
                      <a:cubicBezTo>
                        <a:pt x="8" y="20"/>
                        <a:pt x="8" y="19"/>
                        <a:pt x="7" y="18"/>
                      </a:cubicBezTo>
                      <a:cubicBezTo>
                        <a:pt x="3" y="14"/>
                        <a:pt x="0" y="11"/>
                        <a:pt x="0" y="3"/>
                      </a:cubicBezTo>
                      <a:cubicBezTo>
                        <a:pt x="0" y="3"/>
                        <a:pt x="1" y="3"/>
                        <a:pt x="1" y="3"/>
                      </a:cubicBezTo>
                      <a:cubicBezTo>
                        <a:pt x="1" y="3"/>
                        <a:pt x="1" y="3"/>
                        <a:pt x="1" y="2"/>
                      </a:cubicBezTo>
                      <a:cubicBezTo>
                        <a:pt x="3" y="2"/>
                        <a:pt x="9" y="1"/>
                        <a:pt x="10" y="0"/>
                      </a:cubicBezTo>
                      <a:close/>
                    </a:path>
                  </a:pathLst>
                </a:custGeom>
                <a:grpFill/>
                <a:ln w="6350">
                  <a:no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0" name="Freeform 19"/>
                <p:cNvSpPr/>
                <p:nvPr/>
              </p:nvSpPr>
              <p:spPr bwMode="auto">
                <a:xfrm>
                  <a:off x="5351463" y="1939926"/>
                  <a:ext cx="39688" cy="71438"/>
                </a:xfrm>
                <a:custGeom>
                  <a:avLst/>
                  <a:gdLst>
                    <a:gd name="T0" fmla="*/ 28 w 31"/>
                    <a:gd name="T1" fmla="*/ 55 h 56"/>
                    <a:gd name="T2" fmla="*/ 24 w 31"/>
                    <a:gd name="T3" fmla="*/ 56 h 56"/>
                    <a:gd name="T4" fmla="*/ 24 w 31"/>
                    <a:gd name="T5" fmla="*/ 55 h 56"/>
                    <a:gd name="T6" fmla="*/ 20 w 31"/>
                    <a:gd name="T7" fmla="*/ 52 h 56"/>
                    <a:gd name="T8" fmla="*/ 20 w 31"/>
                    <a:gd name="T9" fmla="*/ 52 h 56"/>
                    <a:gd name="T10" fmla="*/ 18 w 31"/>
                    <a:gd name="T11" fmla="*/ 52 h 56"/>
                    <a:gd name="T12" fmla="*/ 18 w 31"/>
                    <a:gd name="T13" fmla="*/ 51 h 56"/>
                    <a:gd name="T14" fmla="*/ 16 w 31"/>
                    <a:gd name="T15" fmla="*/ 51 h 56"/>
                    <a:gd name="T16" fmla="*/ 16 w 31"/>
                    <a:gd name="T17" fmla="*/ 50 h 56"/>
                    <a:gd name="T18" fmla="*/ 14 w 31"/>
                    <a:gd name="T19" fmla="*/ 50 h 56"/>
                    <a:gd name="T20" fmla="*/ 14 w 31"/>
                    <a:gd name="T21" fmla="*/ 49 h 56"/>
                    <a:gd name="T22" fmla="*/ 12 w 31"/>
                    <a:gd name="T23" fmla="*/ 49 h 56"/>
                    <a:gd name="T24" fmla="*/ 12 w 31"/>
                    <a:gd name="T25" fmla="*/ 48 h 56"/>
                    <a:gd name="T26" fmla="*/ 10 w 31"/>
                    <a:gd name="T27" fmla="*/ 47 h 56"/>
                    <a:gd name="T28" fmla="*/ 9 w 31"/>
                    <a:gd name="T29" fmla="*/ 45 h 56"/>
                    <a:gd name="T30" fmla="*/ 7 w 31"/>
                    <a:gd name="T31" fmla="*/ 45 h 56"/>
                    <a:gd name="T32" fmla="*/ 1 w 31"/>
                    <a:gd name="T33" fmla="*/ 38 h 56"/>
                    <a:gd name="T34" fmla="*/ 3 w 31"/>
                    <a:gd name="T35" fmla="*/ 6 h 56"/>
                    <a:gd name="T36" fmla="*/ 3 w 31"/>
                    <a:gd name="T37" fmla="*/ 4 h 56"/>
                    <a:gd name="T38" fmla="*/ 12 w 31"/>
                    <a:gd name="T39" fmla="*/ 0 h 56"/>
                    <a:gd name="T40" fmla="*/ 12 w 31"/>
                    <a:gd name="T41" fmla="*/ 1 h 56"/>
                    <a:gd name="T42" fmla="*/ 20 w 31"/>
                    <a:gd name="T43" fmla="*/ 14 h 56"/>
                    <a:gd name="T44" fmla="*/ 28 w 31"/>
                    <a:gd name="T45"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6">
                      <a:moveTo>
                        <a:pt x="28" y="55"/>
                      </a:moveTo>
                      <a:cubicBezTo>
                        <a:pt x="26" y="55"/>
                        <a:pt x="25" y="56"/>
                        <a:pt x="24" y="56"/>
                      </a:cubicBezTo>
                      <a:cubicBezTo>
                        <a:pt x="24" y="56"/>
                        <a:pt x="24" y="55"/>
                        <a:pt x="24" y="55"/>
                      </a:cubicBezTo>
                      <a:cubicBezTo>
                        <a:pt x="22" y="55"/>
                        <a:pt x="21" y="54"/>
                        <a:pt x="20" y="52"/>
                      </a:cubicBezTo>
                      <a:cubicBezTo>
                        <a:pt x="20" y="52"/>
                        <a:pt x="20" y="52"/>
                        <a:pt x="20" y="52"/>
                      </a:cubicBezTo>
                      <a:cubicBezTo>
                        <a:pt x="19" y="52"/>
                        <a:pt x="18" y="52"/>
                        <a:pt x="18" y="52"/>
                      </a:cubicBezTo>
                      <a:cubicBezTo>
                        <a:pt x="18" y="51"/>
                        <a:pt x="18" y="51"/>
                        <a:pt x="18" y="51"/>
                      </a:cubicBezTo>
                      <a:cubicBezTo>
                        <a:pt x="17" y="51"/>
                        <a:pt x="17" y="51"/>
                        <a:pt x="16" y="51"/>
                      </a:cubicBezTo>
                      <a:cubicBezTo>
                        <a:pt x="16" y="50"/>
                        <a:pt x="16" y="50"/>
                        <a:pt x="16" y="50"/>
                      </a:cubicBezTo>
                      <a:cubicBezTo>
                        <a:pt x="15" y="50"/>
                        <a:pt x="15" y="50"/>
                        <a:pt x="14" y="50"/>
                      </a:cubicBezTo>
                      <a:cubicBezTo>
                        <a:pt x="14" y="49"/>
                        <a:pt x="14" y="49"/>
                        <a:pt x="14" y="49"/>
                      </a:cubicBezTo>
                      <a:cubicBezTo>
                        <a:pt x="14" y="49"/>
                        <a:pt x="13" y="49"/>
                        <a:pt x="12" y="49"/>
                      </a:cubicBezTo>
                      <a:cubicBezTo>
                        <a:pt x="12" y="49"/>
                        <a:pt x="12" y="48"/>
                        <a:pt x="12" y="48"/>
                      </a:cubicBezTo>
                      <a:cubicBezTo>
                        <a:pt x="12" y="48"/>
                        <a:pt x="11" y="47"/>
                        <a:pt x="10" y="47"/>
                      </a:cubicBezTo>
                      <a:cubicBezTo>
                        <a:pt x="9" y="46"/>
                        <a:pt x="9" y="46"/>
                        <a:pt x="9" y="45"/>
                      </a:cubicBezTo>
                      <a:cubicBezTo>
                        <a:pt x="8" y="45"/>
                        <a:pt x="8" y="45"/>
                        <a:pt x="7" y="45"/>
                      </a:cubicBezTo>
                      <a:cubicBezTo>
                        <a:pt x="5" y="43"/>
                        <a:pt x="3" y="40"/>
                        <a:pt x="1" y="38"/>
                      </a:cubicBezTo>
                      <a:cubicBezTo>
                        <a:pt x="0" y="27"/>
                        <a:pt x="0" y="13"/>
                        <a:pt x="3" y="6"/>
                      </a:cubicBezTo>
                      <a:cubicBezTo>
                        <a:pt x="3" y="5"/>
                        <a:pt x="3" y="5"/>
                        <a:pt x="3" y="4"/>
                      </a:cubicBezTo>
                      <a:cubicBezTo>
                        <a:pt x="4" y="3"/>
                        <a:pt x="10" y="0"/>
                        <a:pt x="12" y="0"/>
                      </a:cubicBezTo>
                      <a:cubicBezTo>
                        <a:pt x="12" y="1"/>
                        <a:pt x="12" y="1"/>
                        <a:pt x="12" y="1"/>
                      </a:cubicBezTo>
                      <a:cubicBezTo>
                        <a:pt x="18" y="3"/>
                        <a:pt x="17" y="9"/>
                        <a:pt x="20" y="14"/>
                      </a:cubicBezTo>
                      <a:cubicBezTo>
                        <a:pt x="25" y="25"/>
                        <a:pt x="31" y="39"/>
                        <a:pt x="28" y="55"/>
                      </a:cubicBezTo>
                      <a:close/>
                    </a:path>
                  </a:pathLst>
                </a:custGeom>
                <a:grpFill/>
                <a:ln w="6350">
                  <a:no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grpSp>
          <p:sp>
            <p:nvSpPr>
              <p:cNvPr id="21" name="Freeform 20"/>
              <p:cNvSpPr/>
              <p:nvPr/>
            </p:nvSpPr>
            <p:spPr bwMode="auto">
              <a:xfrm>
                <a:off x="6938" y="3253"/>
                <a:ext cx="3125" cy="2108"/>
              </a:xfrm>
              <a:custGeom>
                <a:avLst/>
                <a:gdLst>
                  <a:gd name="T0" fmla="*/ 1171 w 1557"/>
                  <a:gd name="T1" fmla="*/ 170 h 1050"/>
                  <a:gd name="T2" fmla="*/ 1180 w 1557"/>
                  <a:gd name="T3" fmla="*/ 215 h 1050"/>
                  <a:gd name="T4" fmla="*/ 1214 w 1557"/>
                  <a:gd name="T5" fmla="*/ 245 h 1050"/>
                  <a:gd name="T6" fmla="*/ 1256 w 1557"/>
                  <a:gd name="T7" fmla="*/ 290 h 1050"/>
                  <a:gd name="T8" fmla="*/ 1311 w 1557"/>
                  <a:gd name="T9" fmla="*/ 305 h 1050"/>
                  <a:gd name="T10" fmla="*/ 1371 w 1557"/>
                  <a:gd name="T11" fmla="*/ 292 h 1050"/>
                  <a:gd name="T12" fmla="*/ 1415 w 1557"/>
                  <a:gd name="T13" fmla="*/ 307 h 1050"/>
                  <a:gd name="T14" fmla="*/ 1554 w 1557"/>
                  <a:gd name="T15" fmla="*/ 291 h 1050"/>
                  <a:gd name="T16" fmla="*/ 1516 w 1557"/>
                  <a:gd name="T17" fmla="*/ 352 h 1050"/>
                  <a:gd name="T18" fmla="*/ 1482 w 1557"/>
                  <a:gd name="T19" fmla="*/ 415 h 1050"/>
                  <a:gd name="T20" fmla="*/ 1438 w 1557"/>
                  <a:gd name="T21" fmla="*/ 464 h 1050"/>
                  <a:gd name="T22" fmla="*/ 1428 w 1557"/>
                  <a:gd name="T23" fmla="*/ 533 h 1050"/>
                  <a:gd name="T24" fmla="*/ 1388 w 1557"/>
                  <a:gd name="T25" fmla="*/ 574 h 1050"/>
                  <a:gd name="T26" fmla="*/ 1235 w 1557"/>
                  <a:gd name="T27" fmla="*/ 578 h 1050"/>
                  <a:gd name="T28" fmla="*/ 1190 w 1557"/>
                  <a:gd name="T29" fmla="*/ 573 h 1050"/>
                  <a:gd name="T30" fmla="*/ 1136 w 1557"/>
                  <a:gd name="T31" fmla="*/ 563 h 1050"/>
                  <a:gd name="T32" fmla="*/ 1073 w 1557"/>
                  <a:gd name="T33" fmla="*/ 603 h 1050"/>
                  <a:gd name="T34" fmla="*/ 1044 w 1557"/>
                  <a:gd name="T35" fmla="*/ 682 h 1050"/>
                  <a:gd name="T36" fmla="*/ 1123 w 1557"/>
                  <a:gd name="T37" fmla="*/ 738 h 1050"/>
                  <a:gd name="T38" fmla="*/ 1175 w 1557"/>
                  <a:gd name="T39" fmla="*/ 820 h 1050"/>
                  <a:gd name="T40" fmla="*/ 1258 w 1557"/>
                  <a:gd name="T41" fmla="*/ 875 h 1050"/>
                  <a:gd name="T42" fmla="*/ 1181 w 1557"/>
                  <a:gd name="T43" fmla="*/ 911 h 1050"/>
                  <a:gd name="T44" fmla="*/ 1124 w 1557"/>
                  <a:gd name="T45" fmla="*/ 934 h 1050"/>
                  <a:gd name="T46" fmla="*/ 1060 w 1557"/>
                  <a:gd name="T47" fmla="*/ 932 h 1050"/>
                  <a:gd name="T48" fmla="*/ 992 w 1557"/>
                  <a:gd name="T49" fmla="*/ 984 h 1050"/>
                  <a:gd name="T50" fmla="*/ 928 w 1557"/>
                  <a:gd name="T51" fmla="*/ 1022 h 1050"/>
                  <a:gd name="T52" fmla="*/ 891 w 1557"/>
                  <a:gd name="T53" fmla="*/ 976 h 1050"/>
                  <a:gd name="T54" fmla="*/ 822 w 1557"/>
                  <a:gd name="T55" fmla="*/ 990 h 1050"/>
                  <a:gd name="T56" fmla="*/ 743 w 1557"/>
                  <a:gd name="T57" fmla="*/ 1031 h 1050"/>
                  <a:gd name="T58" fmla="*/ 730 w 1557"/>
                  <a:gd name="T59" fmla="*/ 1013 h 1050"/>
                  <a:gd name="T60" fmla="*/ 707 w 1557"/>
                  <a:gd name="T61" fmla="*/ 963 h 1050"/>
                  <a:gd name="T62" fmla="*/ 656 w 1557"/>
                  <a:gd name="T63" fmla="*/ 913 h 1050"/>
                  <a:gd name="T64" fmla="*/ 668 w 1557"/>
                  <a:gd name="T65" fmla="*/ 827 h 1050"/>
                  <a:gd name="T66" fmla="*/ 672 w 1557"/>
                  <a:gd name="T67" fmla="*/ 760 h 1050"/>
                  <a:gd name="T68" fmla="*/ 639 w 1557"/>
                  <a:gd name="T69" fmla="*/ 633 h 1050"/>
                  <a:gd name="T70" fmla="*/ 614 w 1557"/>
                  <a:gd name="T71" fmla="*/ 583 h 1050"/>
                  <a:gd name="T72" fmla="*/ 475 w 1557"/>
                  <a:gd name="T73" fmla="*/ 605 h 1050"/>
                  <a:gd name="T74" fmla="*/ 405 w 1557"/>
                  <a:gd name="T75" fmla="*/ 674 h 1050"/>
                  <a:gd name="T76" fmla="*/ 231 w 1557"/>
                  <a:gd name="T77" fmla="*/ 703 h 1050"/>
                  <a:gd name="T78" fmla="*/ 136 w 1557"/>
                  <a:gd name="T79" fmla="*/ 699 h 1050"/>
                  <a:gd name="T80" fmla="*/ 25 w 1557"/>
                  <a:gd name="T81" fmla="*/ 696 h 1050"/>
                  <a:gd name="T82" fmla="*/ 27 w 1557"/>
                  <a:gd name="T83" fmla="*/ 597 h 1050"/>
                  <a:gd name="T84" fmla="*/ 136 w 1557"/>
                  <a:gd name="T85" fmla="*/ 575 h 1050"/>
                  <a:gd name="T86" fmla="*/ 184 w 1557"/>
                  <a:gd name="T87" fmla="*/ 517 h 1050"/>
                  <a:gd name="T88" fmla="*/ 218 w 1557"/>
                  <a:gd name="T89" fmla="*/ 466 h 1050"/>
                  <a:gd name="T90" fmla="*/ 243 w 1557"/>
                  <a:gd name="T91" fmla="*/ 371 h 1050"/>
                  <a:gd name="T92" fmla="*/ 276 w 1557"/>
                  <a:gd name="T93" fmla="*/ 346 h 1050"/>
                  <a:gd name="T94" fmla="*/ 346 w 1557"/>
                  <a:gd name="T95" fmla="*/ 314 h 1050"/>
                  <a:gd name="T96" fmla="*/ 389 w 1557"/>
                  <a:gd name="T97" fmla="*/ 293 h 1050"/>
                  <a:gd name="T98" fmla="*/ 446 w 1557"/>
                  <a:gd name="T99" fmla="*/ 236 h 1050"/>
                  <a:gd name="T100" fmla="*/ 492 w 1557"/>
                  <a:gd name="T101" fmla="*/ 174 h 1050"/>
                  <a:gd name="T102" fmla="*/ 441 w 1557"/>
                  <a:gd name="T103" fmla="*/ 138 h 1050"/>
                  <a:gd name="T104" fmla="*/ 527 w 1557"/>
                  <a:gd name="T105" fmla="*/ 119 h 1050"/>
                  <a:gd name="T106" fmla="*/ 572 w 1557"/>
                  <a:gd name="T107" fmla="*/ 75 h 1050"/>
                  <a:gd name="T108" fmla="*/ 671 w 1557"/>
                  <a:gd name="T109" fmla="*/ 52 h 1050"/>
                  <a:gd name="T110" fmla="*/ 711 w 1557"/>
                  <a:gd name="T111" fmla="*/ 26 h 1050"/>
                  <a:gd name="T112" fmla="*/ 753 w 1557"/>
                  <a:gd name="T113" fmla="*/ 11 h 1050"/>
                  <a:gd name="T114" fmla="*/ 839 w 1557"/>
                  <a:gd name="T115" fmla="*/ 5 h 1050"/>
                  <a:gd name="T116" fmla="*/ 919 w 1557"/>
                  <a:gd name="T117" fmla="*/ 59 h 1050"/>
                  <a:gd name="T118" fmla="*/ 988 w 1557"/>
                  <a:gd name="T119" fmla="*/ 99 h 1050"/>
                  <a:gd name="T120" fmla="*/ 1026 w 1557"/>
                  <a:gd name="T121" fmla="*/ 154 h 1050"/>
                  <a:gd name="T122" fmla="*/ 1050 w 1557"/>
                  <a:gd name="T123" fmla="*/ 203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7" h="1050">
                    <a:moveTo>
                      <a:pt x="1123" y="225"/>
                    </a:moveTo>
                    <a:cubicBezTo>
                      <a:pt x="1124" y="225"/>
                      <a:pt x="1124" y="225"/>
                      <a:pt x="1125" y="225"/>
                    </a:cubicBezTo>
                    <a:cubicBezTo>
                      <a:pt x="1127" y="223"/>
                      <a:pt x="1129" y="222"/>
                      <a:pt x="1131" y="220"/>
                    </a:cubicBezTo>
                    <a:cubicBezTo>
                      <a:pt x="1131" y="219"/>
                      <a:pt x="1132" y="218"/>
                      <a:pt x="1132" y="217"/>
                    </a:cubicBezTo>
                    <a:cubicBezTo>
                      <a:pt x="1133" y="217"/>
                      <a:pt x="1134" y="216"/>
                      <a:pt x="1135" y="215"/>
                    </a:cubicBezTo>
                    <a:cubicBezTo>
                      <a:pt x="1135" y="215"/>
                      <a:pt x="1135" y="214"/>
                      <a:pt x="1135" y="214"/>
                    </a:cubicBezTo>
                    <a:cubicBezTo>
                      <a:pt x="1136" y="213"/>
                      <a:pt x="1137" y="212"/>
                      <a:pt x="1138" y="211"/>
                    </a:cubicBezTo>
                    <a:cubicBezTo>
                      <a:pt x="1138" y="210"/>
                      <a:pt x="1138" y="210"/>
                      <a:pt x="1138" y="209"/>
                    </a:cubicBezTo>
                    <a:cubicBezTo>
                      <a:pt x="1140" y="208"/>
                      <a:pt x="1141" y="207"/>
                      <a:pt x="1142" y="206"/>
                    </a:cubicBezTo>
                    <a:cubicBezTo>
                      <a:pt x="1142" y="206"/>
                      <a:pt x="1142" y="205"/>
                      <a:pt x="1142" y="205"/>
                    </a:cubicBezTo>
                    <a:cubicBezTo>
                      <a:pt x="1143" y="203"/>
                      <a:pt x="1145" y="202"/>
                      <a:pt x="1146" y="201"/>
                    </a:cubicBezTo>
                    <a:cubicBezTo>
                      <a:pt x="1146" y="200"/>
                      <a:pt x="1146" y="200"/>
                      <a:pt x="1146" y="199"/>
                    </a:cubicBezTo>
                    <a:cubicBezTo>
                      <a:pt x="1147" y="199"/>
                      <a:pt x="1148" y="199"/>
                      <a:pt x="1148" y="198"/>
                    </a:cubicBezTo>
                    <a:cubicBezTo>
                      <a:pt x="1148" y="198"/>
                      <a:pt x="1148" y="198"/>
                      <a:pt x="1148" y="197"/>
                    </a:cubicBezTo>
                    <a:cubicBezTo>
                      <a:pt x="1153" y="193"/>
                      <a:pt x="1160" y="191"/>
                      <a:pt x="1161" y="183"/>
                    </a:cubicBezTo>
                    <a:cubicBezTo>
                      <a:pt x="1161" y="183"/>
                      <a:pt x="1161" y="183"/>
                      <a:pt x="1162" y="183"/>
                    </a:cubicBezTo>
                    <a:cubicBezTo>
                      <a:pt x="1161" y="181"/>
                      <a:pt x="1160" y="180"/>
                      <a:pt x="1160" y="178"/>
                    </a:cubicBezTo>
                    <a:cubicBezTo>
                      <a:pt x="1159" y="177"/>
                      <a:pt x="1159" y="177"/>
                      <a:pt x="1158" y="177"/>
                    </a:cubicBezTo>
                    <a:cubicBezTo>
                      <a:pt x="1158" y="176"/>
                      <a:pt x="1158" y="176"/>
                      <a:pt x="1158" y="175"/>
                    </a:cubicBezTo>
                    <a:cubicBezTo>
                      <a:pt x="1157" y="175"/>
                      <a:pt x="1157" y="174"/>
                      <a:pt x="1156" y="174"/>
                    </a:cubicBezTo>
                    <a:cubicBezTo>
                      <a:pt x="1156" y="174"/>
                      <a:pt x="1156" y="173"/>
                      <a:pt x="1156" y="172"/>
                    </a:cubicBezTo>
                    <a:cubicBezTo>
                      <a:pt x="1156" y="172"/>
                      <a:pt x="1156" y="172"/>
                      <a:pt x="1155" y="172"/>
                    </a:cubicBezTo>
                    <a:cubicBezTo>
                      <a:pt x="1153" y="169"/>
                      <a:pt x="1153" y="166"/>
                      <a:pt x="1153" y="161"/>
                    </a:cubicBezTo>
                    <a:cubicBezTo>
                      <a:pt x="1154" y="160"/>
                      <a:pt x="1155" y="160"/>
                      <a:pt x="1157" y="160"/>
                    </a:cubicBezTo>
                    <a:cubicBezTo>
                      <a:pt x="1159" y="162"/>
                      <a:pt x="1161" y="162"/>
                      <a:pt x="1163" y="163"/>
                    </a:cubicBezTo>
                    <a:cubicBezTo>
                      <a:pt x="1165" y="165"/>
                      <a:pt x="1166" y="166"/>
                      <a:pt x="1167" y="168"/>
                    </a:cubicBezTo>
                    <a:cubicBezTo>
                      <a:pt x="1168" y="168"/>
                      <a:pt x="1168" y="168"/>
                      <a:pt x="1169" y="168"/>
                    </a:cubicBezTo>
                    <a:cubicBezTo>
                      <a:pt x="1169" y="168"/>
                      <a:pt x="1169" y="169"/>
                      <a:pt x="1170" y="170"/>
                    </a:cubicBezTo>
                    <a:cubicBezTo>
                      <a:pt x="1170" y="170"/>
                      <a:pt x="1170" y="170"/>
                      <a:pt x="1171" y="170"/>
                    </a:cubicBezTo>
                    <a:cubicBezTo>
                      <a:pt x="1171" y="170"/>
                      <a:pt x="1171" y="171"/>
                      <a:pt x="1171" y="171"/>
                    </a:cubicBezTo>
                    <a:cubicBezTo>
                      <a:pt x="1172" y="171"/>
                      <a:pt x="1173" y="171"/>
                      <a:pt x="1173" y="171"/>
                    </a:cubicBezTo>
                    <a:cubicBezTo>
                      <a:pt x="1174" y="172"/>
                      <a:pt x="1174" y="173"/>
                      <a:pt x="1174" y="173"/>
                    </a:cubicBezTo>
                    <a:cubicBezTo>
                      <a:pt x="1177" y="174"/>
                      <a:pt x="1180" y="175"/>
                      <a:pt x="1182" y="176"/>
                    </a:cubicBezTo>
                    <a:cubicBezTo>
                      <a:pt x="1182" y="176"/>
                      <a:pt x="1182" y="177"/>
                      <a:pt x="1182" y="177"/>
                    </a:cubicBezTo>
                    <a:cubicBezTo>
                      <a:pt x="1184" y="177"/>
                      <a:pt x="1186" y="177"/>
                      <a:pt x="1188" y="177"/>
                    </a:cubicBezTo>
                    <a:cubicBezTo>
                      <a:pt x="1188" y="177"/>
                      <a:pt x="1188" y="177"/>
                      <a:pt x="1188" y="178"/>
                    </a:cubicBezTo>
                    <a:cubicBezTo>
                      <a:pt x="1192" y="177"/>
                      <a:pt x="1196" y="177"/>
                      <a:pt x="1200" y="177"/>
                    </a:cubicBezTo>
                    <a:cubicBezTo>
                      <a:pt x="1200" y="177"/>
                      <a:pt x="1200" y="176"/>
                      <a:pt x="1200" y="176"/>
                    </a:cubicBezTo>
                    <a:cubicBezTo>
                      <a:pt x="1204" y="175"/>
                      <a:pt x="1209" y="176"/>
                      <a:pt x="1212" y="177"/>
                    </a:cubicBezTo>
                    <a:cubicBezTo>
                      <a:pt x="1213" y="178"/>
                      <a:pt x="1212" y="177"/>
                      <a:pt x="1213" y="178"/>
                    </a:cubicBezTo>
                    <a:cubicBezTo>
                      <a:pt x="1213" y="180"/>
                      <a:pt x="1213" y="181"/>
                      <a:pt x="1214" y="183"/>
                    </a:cubicBezTo>
                    <a:cubicBezTo>
                      <a:pt x="1213" y="183"/>
                      <a:pt x="1213" y="183"/>
                      <a:pt x="1213" y="183"/>
                    </a:cubicBezTo>
                    <a:cubicBezTo>
                      <a:pt x="1212" y="185"/>
                      <a:pt x="1212" y="186"/>
                      <a:pt x="1212" y="188"/>
                    </a:cubicBezTo>
                    <a:cubicBezTo>
                      <a:pt x="1210" y="189"/>
                      <a:pt x="1208" y="191"/>
                      <a:pt x="1206" y="192"/>
                    </a:cubicBezTo>
                    <a:cubicBezTo>
                      <a:pt x="1204" y="192"/>
                      <a:pt x="1203" y="192"/>
                      <a:pt x="1201" y="192"/>
                    </a:cubicBezTo>
                    <a:cubicBezTo>
                      <a:pt x="1201" y="192"/>
                      <a:pt x="1201" y="193"/>
                      <a:pt x="1201" y="193"/>
                    </a:cubicBezTo>
                    <a:cubicBezTo>
                      <a:pt x="1200" y="193"/>
                      <a:pt x="1200" y="192"/>
                      <a:pt x="1199" y="192"/>
                    </a:cubicBezTo>
                    <a:cubicBezTo>
                      <a:pt x="1198" y="192"/>
                      <a:pt x="1196" y="192"/>
                      <a:pt x="1195" y="192"/>
                    </a:cubicBezTo>
                    <a:cubicBezTo>
                      <a:pt x="1195" y="192"/>
                      <a:pt x="1195" y="191"/>
                      <a:pt x="1195" y="191"/>
                    </a:cubicBezTo>
                    <a:cubicBezTo>
                      <a:pt x="1189" y="190"/>
                      <a:pt x="1177" y="192"/>
                      <a:pt x="1174" y="194"/>
                    </a:cubicBezTo>
                    <a:cubicBezTo>
                      <a:pt x="1174" y="194"/>
                      <a:pt x="1174" y="194"/>
                      <a:pt x="1174" y="195"/>
                    </a:cubicBezTo>
                    <a:cubicBezTo>
                      <a:pt x="1173" y="196"/>
                      <a:pt x="1172" y="196"/>
                      <a:pt x="1171" y="198"/>
                    </a:cubicBezTo>
                    <a:cubicBezTo>
                      <a:pt x="1171" y="198"/>
                      <a:pt x="1171" y="198"/>
                      <a:pt x="1171" y="198"/>
                    </a:cubicBezTo>
                    <a:cubicBezTo>
                      <a:pt x="1171" y="201"/>
                      <a:pt x="1171" y="203"/>
                      <a:pt x="1171" y="206"/>
                    </a:cubicBezTo>
                    <a:cubicBezTo>
                      <a:pt x="1171" y="206"/>
                      <a:pt x="1171" y="206"/>
                      <a:pt x="1171" y="206"/>
                    </a:cubicBezTo>
                    <a:cubicBezTo>
                      <a:pt x="1172" y="210"/>
                      <a:pt x="1175" y="211"/>
                      <a:pt x="1178" y="214"/>
                    </a:cubicBezTo>
                    <a:cubicBezTo>
                      <a:pt x="1178" y="214"/>
                      <a:pt x="1178" y="215"/>
                      <a:pt x="1179" y="215"/>
                    </a:cubicBezTo>
                    <a:cubicBezTo>
                      <a:pt x="1179" y="215"/>
                      <a:pt x="1180" y="215"/>
                      <a:pt x="1180" y="215"/>
                    </a:cubicBezTo>
                    <a:cubicBezTo>
                      <a:pt x="1181" y="216"/>
                      <a:pt x="1182" y="217"/>
                      <a:pt x="1182" y="218"/>
                    </a:cubicBezTo>
                    <a:cubicBezTo>
                      <a:pt x="1183" y="218"/>
                      <a:pt x="1183" y="218"/>
                      <a:pt x="1184" y="218"/>
                    </a:cubicBezTo>
                    <a:cubicBezTo>
                      <a:pt x="1184" y="219"/>
                      <a:pt x="1185" y="219"/>
                      <a:pt x="1185" y="220"/>
                    </a:cubicBezTo>
                    <a:cubicBezTo>
                      <a:pt x="1186" y="220"/>
                      <a:pt x="1186" y="220"/>
                      <a:pt x="1187" y="220"/>
                    </a:cubicBezTo>
                    <a:cubicBezTo>
                      <a:pt x="1187" y="220"/>
                      <a:pt x="1187" y="221"/>
                      <a:pt x="1188" y="222"/>
                    </a:cubicBezTo>
                    <a:cubicBezTo>
                      <a:pt x="1188" y="222"/>
                      <a:pt x="1189" y="222"/>
                      <a:pt x="1189" y="222"/>
                    </a:cubicBezTo>
                    <a:cubicBezTo>
                      <a:pt x="1189" y="222"/>
                      <a:pt x="1189" y="222"/>
                      <a:pt x="1189" y="223"/>
                    </a:cubicBezTo>
                    <a:cubicBezTo>
                      <a:pt x="1190" y="223"/>
                      <a:pt x="1191" y="223"/>
                      <a:pt x="1191" y="223"/>
                    </a:cubicBezTo>
                    <a:cubicBezTo>
                      <a:pt x="1191" y="223"/>
                      <a:pt x="1191" y="223"/>
                      <a:pt x="1191" y="223"/>
                    </a:cubicBezTo>
                    <a:cubicBezTo>
                      <a:pt x="1192" y="223"/>
                      <a:pt x="1192" y="223"/>
                      <a:pt x="1193" y="223"/>
                    </a:cubicBezTo>
                    <a:cubicBezTo>
                      <a:pt x="1193" y="224"/>
                      <a:pt x="1193" y="224"/>
                      <a:pt x="1193" y="224"/>
                    </a:cubicBezTo>
                    <a:cubicBezTo>
                      <a:pt x="1194" y="224"/>
                      <a:pt x="1194" y="224"/>
                      <a:pt x="1195" y="224"/>
                    </a:cubicBezTo>
                    <a:cubicBezTo>
                      <a:pt x="1195" y="225"/>
                      <a:pt x="1195" y="225"/>
                      <a:pt x="1195" y="225"/>
                    </a:cubicBezTo>
                    <a:cubicBezTo>
                      <a:pt x="1195" y="225"/>
                      <a:pt x="1196" y="225"/>
                      <a:pt x="1197" y="225"/>
                    </a:cubicBezTo>
                    <a:cubicBezTo>
                      <a:pt x="1197" y="226"/>
                      <a:pt x="1197" y="226"/>
                      <a:pt x="1197" y="227"/>
                    </a:cubicBezTo>
                    <a:cubicBezTo>
                      <a:pt x="1198" y="227"/>
                      <a:pt x="1199" y="227"/>
                      <a:pt x="1199" y="227"/>
                    </a:cubicBezTo>
                    <a:cubicBezTo>
                      <a:pt x="1199" y="227"/>
                      <a:pt x="1199" y="228"/>
                      <a:pt x="1199" y="228"/>
                    </a:cubicBezTo>
                    <a:cubicBezTo>
                      <a:pt x="1200" y="228"/>
                      <a:pt x="1200" y="228"/>
                      <a:pt x="1201" y="228"/>
                    </a:cubicBezTo>
                    <a:cubicBezTo>
                      <a:pt x="1202" y="229"/>
                      <a:pt x="1202" y="230"/>
                      <a:pt x="1203" y="231"/>
                    </a:cubicBezTo>
                    <a:cubicBezTo>
                      <a:pt x="1203" y="231"/>
                      <a:pt x="1204" y="231"/>
                      <a:pt x="1205" y="231"/>
                    </a:cubicBezTo>
                    <a:cubicBezTo>
                      <a:pt x="1205" y="232"/>
                      <a:pt x="1206" y="232"/>
                      <a:pt x="1206" y="233"/>
                    </a:cubicBezTo>
                    <a:cubicBezTo>
                      <a:pt x="1207" y="233"/>
                      <a:pt x="1207" y="233"/>
                      <a:pt x="1207" y="233"/>
                    </a:cubicBezTo>
                    <a:cubicBezTo>
                      <a:pt x="1207" y="234"/>
                      <a:pt x="1207" y="235"/>
                      <a:pt x="1207" y="235"/>
                    </a:cubicBezTo>
                    <a:cubicBezTo>
                      <a:pt x="1208" y="236"/>
                      <a:pt x="1209" y="236"/>
                      <a:pt x="1210" y="237"/>
                    </a:cubicBezTo>
                    <a:cubicBezTo>
                      <a:pt x="1210" y="238"/>
                      <a:pt x="1210" y="238"/>
                      <a:pt x="1210" y="239"/>
                    </a:cubicBezTo>
                    <a:cubicBezTo>
                      <a:pt x="1211" y="239"/>
                      <a:pt x="1211" y="239"/>
                      <a:pt x="1212" y="240"/>
                    </a:cubicBezTo>
                    <a:cubicBezTo>
                      <a:pt x="1212" y="240"/>
                      <a:pt x="1212" y="241"/>
                      <a:pt x="1212" y="241"/>
                    </a:cubicBezTo>
                    <a:cubicBezTo>
                      <a:pt x="1212" y="241"/>
                      <a:pt x="1212" y="241"/>
                      <a:pt x="1213" y="241"/>
                    </a:cubicBezTo>
                    <a:cubicBezTo>
                      <a:pt x="1213" y="243"/>
                      <a:pt x="1213" y="244"/>
                      <a:pt x="1214" y="245"/>
                    </a:cubicBezTo>
                    <a:cubicBezTo>
                      <a:pt x="1214" y="245"/>
                      <a:pt x="1214" y="245"/>
                      <a:pt x="1215" y="245"/>
                    </a:cubicBezTo>
                    <a:cubicBezTo>
                      <a:pt x="1215" y="246"/>
                      <a:pt x="1215" y="247"/>
                      <a:pt x="1215" y="248"/>
                    </a:cubicBezTo>
                    <a:cubicBezTo>
                      <a:pt x="1215" y="248"/>
                      <a:pt x="1215" y="248"/>
                      <a:pt x="1215" y="248"/>
                    </a:cubicBezTo>
                    <a:cubicBezTo>
                      <a:pt x="1216" y="249"/>
                      <a:pt x="1217" y="251"/>
                      <a:pt x="1217" y="253"/>
                    </a:cubicBezTo>
                    <a:cubicBezTo>
                      <a:pt x="1218" y="253"/>
                      <a:pt x="1218" y="253"/>
                      <a:pt x="1218" y="253"/>
                    </a:cubicBezTo>
                    <a:cubicBezTo>
                      <a:pt x="1218" y="254"/>
                      <a:pt x="1218" y="254"/>
                      <a:pt x="1218" y="255"/>
                    </a:cubicBezTo>
                    <a:cubicBezTo>
                      <a:pt x="1218" y="255"/>
                      <a:pt x="1219" y="255"/>
                      <a:pt x="1219" y="255"/>
                    </a:cubicBezTo>
                    <a:cubicBezTo>
                      <a:pt x="1219" y="255"/>
                      <a:pt x="1219" y="256"/>
                      <a:pt x="1219" y="257"/>
                    </a:cubicBezTo>
                    <a:cubicBezTo>
                      <a:pt x="1219" y="257"/>
                      <a:pt x="1220" y="257"/>
                      <a:pt x="1220" y="257"/>
                    </a:cubicBezTo>
                    <a:cubicBezTo>
                      <a:pt x="1220" y="258"/>
                      <a:pt x="1221" y="260"/>
                      <a:pt x="1221" y="261"/>
                    </a:cubicBezTo>
                    <a:cubicBezTo>
                      <a:pt x="1221" y="261"/>
                      <a:pt x="1222" y="262"/>
                      <a:pt x="1223" y="262"/>
                    </a:cubicBezTo>
                    <a:cubicBezTo>
                      <a:pt x="1223" y="263"/>
                      <a:pt x="1223" y="264"/>
                      <a:pt x="1224" y="266"/>
                    </a:cubicBezTo>
                    <a:cubicBezTo>
                      <a:pt x="1224" y="266"/>
                      <a:pt x="1225" y="266"/>
                      <a:pt x="1225" y="267"/>
                    </a:cubicBezTo>
                    <a:cubicBezTo>
                      <a:pt x="1225" y="267"/>
                      <a:pt x="1225" y="268"/>
                      <a:pt x="1225" y="268"/>
                    </a:cubicBezTo>
                    <a:cubicBezTo>
                      <a:pt x="1226" y="269"/>
                      <a:pt x="1227" y="270"/>
                      <a:pt x="1228" y="270"/>
                    </a:cubicBezTo>
                    <a:cubicBezTo>
                      <a:pt x="1228" y="271"/>
                      <a:pt x="1228" y="271"/>
                      <a:pt x="1228" y="272"/>
                    </a:cubicBezTo>
                    <a:cubicBezTo>
                      <a:pt x="1231" y="274"/>
                      <a:pt x="1233" y="277"/>
                      <a:pt x="1236" y="279"/>
                    </a:cubicBezTo>
                    <a:cubicBezTo>
                      <a:pt x="1236" y="279"/>
                      <a:pt x="1236" y="280"/>
                      <a:pt x="1236" y="280"/>
                    </a:cubicBezTo>
                    <a:cubicBezTo>
                      <a:pt x="1237" y="280"/>
                      <a:pt x="1237" y="280"/>
                      <a:pt x="1238" y="280"/>
                    </a:cubicBezTo>
                    <a:cubicBezTo>
                      <a:pt x="1238" y="281"/>
                      <a:pt x="1238" y="281"/>
                      <a:pt x="1238" y="282"/>
                    </a:cubicBezTo>
                    <a:cubicBezTo>
                      <a:pt x="1240" y="282"/>
                      <a:pt x="1241" y="283"/>
                      <a:pt x="1243" y="284"/>
                    </a:cubicBezTo>
                    <a:cubicBezTo>
                      <a:pt x="1244" y="284"/>
                      <a:pt x="1244" y="285"/>
                      <a:pt x="1244" y="285"/>
                    </a:cubicBezTo>
                    <a:cubicBezTo>
                      <a:pt x="1245" y="285"/>
                      <a:pt x="1245" y="285"/>
                      <a:pt x="1246" y="285"/>
                    </a:cubicBezTo>
                    <a:cubicBezTo>
                      <a:pt x="1246" y="286"/>
                      <a:pt x="1246" y="286"/>
                      <a:pt x="1246" y="286"/>
                    </a:cubicBezTo>
                    <a:cubicBezTo>
                      <a:pt x="1248" y="287"/>
                      <a:pt x="1250" y="287"/>
                      <a:pt x="1251" y="288"/>
                    </a:cubicBezTo>
                    <a:cubicBezTo>
                      <a:pt x="1251" y="288"/>
                      <a:pt x="1251" y="289"/>
                      <a:pt x="1251" y="289"/>
                    </a:cubicBezTo>
                    <a:cubicBezTo>
                      <a:pt x="1252" y="289"/>
                      <a:pt x="1253" y="289"/>
                      <a:pt x="1254" y="289"/>
                    </a:cubicBezTo>
                    <a:cubicBezTo>
                      <a:pt x="1254" y="289"/>
                      <a:pt x="1254" y="290"/>
                      <a:pt x="1254" y="290"/>
                    </a:cubicBezTo>
                    <a:cubicBezTo>
                      <a:pt x="1255" y="290"/>
                      <a:pt x="1255" y="290"/>
                      <a:pt x="1256" y="290"/>
                    </a:cubicBezTo>
                    <a:cubicBezTo>
                      <a:pt x="1256" y="290"/>
                      <a:pt x="1256" y="290"/>
                      <a:pt x="1256" y="291"/>
                    </a:cubicBezTo>
                    <a:cubicBezTo>
                      <a:pt x="1257" y="291"/>
                      <a:pt x="1258" y="291"/>
                      <a:pt x="1258" y="291"/>
                    </a:cubicBezTo>
                    <a:cubicBezTo>
                      <a:pt x="1258" y="291"/>
                      <a:pt x="1258" y="291"/>
                      <a:pt x="1258" y="292"/>
                    </a:cubicBezTo>
                    <a:cubicBezTo>
                      <a:pt x="1259" y="292"/>
                      <a:pt x="1260" y="292"/>
                      <a:pt x="1261" y="292"/>
                    </a:cubicBezTo>
                    <a:cubicBezTo>
                      <a:pt x="1261" y="292"/>
                      <a:pt x="1261" y="292"/>
                      <a:pt x="1261" y="293"/>
                    </a:cubicBezTo>
                    <a:cubicBezTo>
                      <a:pt x="1262" y="293"/>
                      <a:pt x="1263" y="293"/>
                      <a:pt x="1264" y="293"/>
                    </a:cubicBezTo>
                    <a:cubicBezTo>
                      <a:pt x="1264" y="293"/>
                      <a:pt x="1264" y="293"/>
                      <a:pt x="1264" y="293"/>
                    </a:cubicBezTo>
                    <a:cubicBezTo>
                      <a:pt x="1265" y="293"/>
                      <a:pt x="1266" y="293"/>
                      <a:pt x="1267" y="293"/>
                    </a:cubicBezTo>
                    <a:cubicBezTo>
                      <a:pt x="1267" y="294"/>
                      <a:pt x="1267" y="294"/>
                      <a:pt x="1267" y="294"/>
                    </a:cubicBezTo>
                    <a:cubicBezTo>
                      <a:pt x="1268" y="295"/>
                      <a:pt x="1270" y="295"/>
                      <a:pt x="1272" y="295"/>
                    </a:cubicBezTo>
                    <a:cubicBezTo>
                      <a:pt x="1272" y="296"/>
                      <a:pt x="1272" y="296"/>
                      <a:pt x="1272" y="296"/>
                    </a:cubicBezTo>
                    <a:cubicBezTo>
                      <a:pt x="1273" y="296"/>
                      <a:pt x="1274" y="297"/>
                      <a:pt x="1276" y="297"/>
                    </a:cubicBezTo>
                    <a:cubicBezTo>
                      <a:pt x="1276" y="297"/>
                      <a:pt x="1276" y="298"/>
                      <a:pt x="1276" y="298"/>
                    </a:cubicBezTo>
                    <a:cubicBezTo>
                      <a:pt x="1276" y="298"/>
                      <a:pt x="1277" y="298"/>
                      <a:pt x="1277" y="298"/>
                    </a:cubicBezTo>
                    <a:cubicBezTo>
                      <a:pt x="1278" y="299"/>
                      <a:pt x="1278" y="299"/>
                      <a:pt x="1278" y="300"/>
                    </a:cubicBezTo>
                    <a:cubicBezTo>
                      <a:pt x="1279" y="300"/>
                      <a:pt x="1279" y="300"/>
                      <a:pt x="1280" y="300"/>
                    </a:cubicBezTo>
                    <a:cubicBezTo>
                      <a:pt x="1282" y="301"/>
                      <a:pt x="1283" y="303"/>
                      <a:pt x="1285" y="305"/>
                    </a:cubicBezTo>
                    <a:cubicBezTo>
                      <a:pt x="1285" y="305"/>
                      <a:pt x="1286" y="306"/>
                      <a:pt x="1286" y="306"/>
                    </a:cubicBezTo>
                    <a:cubicBezTo>
                      <a:pt x="1286" y="307"/>
                      <a:pt x="1286" y="307"/>
                      <a:pt x="1286" y="308"/>
                    </a:cubicBezTo>
                    <a:cubicBezTo>
                      <a:pt x="1287" y="308"/>
                      <a:pt x="1287" y="308"/>
                      <a:pt x="1288" y="309"/>
                    </a:cubicBezTo>
                    <a:cubicBezTo>
                      <a:pt x="1288" y="309"/>
                      <a:pt x="1288" y="310"/>
                      <a:pt x="1288" y="310"/>
                    </a:cubicBezTo>
                    <a:cubicBezTo>
                      <a:pt x="1288" y="311"/>
                      <a:pt x="1291" y="316"/>
                      <a:pt x="1292" y="316"/>
                    </a:cubicBezTo>
                    <a:cubicBezTo>
                      <a:pt x="1293" y="316"/>
                      <a:pt x="1295" y="316"/>
                      <a:pt x="1296" y="316"/>
                    </a:cubicBezTo>
                    <a:cubicBezTo>
                      <a:pt x="1298" y="314"/>
                      <a:pt x="1300" y="314"/>
                      <a:pt x="1302" y="312"/>
                    </a:cubicBezTo>
                    <a:cubicBezTo>
                      <a:pt x="1303" y="312"/>
                      <a:pt x="1303" y="311"/>
                      <a:pt x="1303" y="310"/>
                    </a:cubicBezTo>
                    <a:cubicBezTo>
                      <a:pt x="1304" y="310"/>
                      <a:pt x="1305" y="310"/>
                      <a:pt x="1305" y="310"/>
                    </a:cubicBezTo>
                    <a:cubicBezTo>
                      <a:pt x="1305" y="310"/>
                      <a:pt x="1306" y="309"/>
                      <a:pt x="1306" y="309"/>
                    </a:cubicBezTo>
                    <a:cubicBezTo>
                      <a:pt x="1307" y="308"/>
                      <a:pt x="1308" y="308"/>
                      <a:pt x="1309" y="308"/>
                    </a:cubicBezTo>
                    <a:cubicBezTo>
                      <a:pt x="1309" y="307"/>
                      <a:pt x="1310" y="306"/>
                      <a:pt x="1311" y="305"/>
                    </a:cubicBezTo>
                    <a:cubicBezTo>
                      <a:pt x="1311" y="305"/>
                      <a:pt x="1312" y="305"/>
                      <a:pt x="1312" y="305"/>
                    </a:cubicBezTo>
                    <a:cubicBezTo>
                      <a:pt x="1313" y="304"/>
                      <a:pt x="1314" y="303"/>
                      <a:pt x="1315" y="301"/>
                    </a:cubicBezTo>
                    <a:cubicBezTo>
                      <a:pt x="1316" y="301"/>
                      <a:pt x="1316" y="301"/>
                      <a:pt x="1317" y="301"/>
                    </a:cubicBezTo>
                    <a:cubicBezTo>
                      <a:pt x="1318" y="300"/>
                      <a:pt x="1319" y="299"/>
                      <a:pt x="1320" y="297"/>
                    </a:cubicBezTo>
                    <a:cubicBezTo>
                      <a:pt x="1321" y="297"/>
                      <a:pt x="1322" y="297"/>
                      <a:pt x="1322" y="297"/>
                    </a:cubicBezTo>
                    <a:cubicBezTo>
                      <a:pt x="1323" y="296"/>
                      <a:pt x="1325" y="294"/>
                      <a:pt x="1326" y="293"/>
                    </a:cubicBezTo>
                    <a:cubicBezTo>
                      <a:pt x="1326" y="293"/>
                      <a:pt x="1327" y="293"/>
                      <a:pt x="1328" y="293"/>
                    </a:cubicBezTo>
                    <a:cubicBezTo>
                      <a:pt x="1329" y="290"/>
                      <a:pt x="1331" y="288"/>
                      <a:pt x="1333" y="286"/>
                    </a:cubicBezTo>
                    <a:cubicBezTo>
                      <a:pt x="1334" y="286"/>
                      <a:pt x="1334" y="286"/>
                      <a:pt x="1335" y="286"/>
                    </a:cubicBezTo>
                    <a:cubicBezTo>
                      <a:pt x="1336" y="285"/>
                      <a:pt x="1337" y="284"/>
                      <a:pt x="1337" y="283"/>
                    </a:cubicBezTo>
                    <a:cubicBezTo>
                      <a:pt x="1338" y="283"/>
                      <a:pt x="1338" y="283"/>
                      <a:pt x="1338" y="283"/>
                    </a:cubicBezTo>
                    <a:cubicBezTo>
                      <a:pt x="1339" y="282"/>
                      <a:pt x="1339" y="281"/>
                      <a:pt x="1339" y="281"/>
                    </a:cubicBezTo>
                    <a:cubicBezTo>
                      <a:pt x="1340" y="281"/>
                      <a:pt x="1340" y="281"/>
                      <a:pt x="1341" y="281"/>
                    </a:cubicBezTo>
                    <a:cubicBezTo>
                      <a:pt x="1342" y="280"/>
                      <a:pt x="1342" y="279"/>
                      <a:pt x="1343" y="278"/>
                    </a:cubicBezTo>
                    <a:cubicBezTo>
                      <a:pt x="1343" y="278"/>
                      <a:pt x="1344" y="278"/>
                      <a:pt x="1345" y="278"/>
                    </a:cubicBezTo>
                    <a:cubicBezTo>
                      <a:pt x="1345" y="278"/>
                      <a:pt x="1345" y="277"/>
                      <a:pt x="1345" y="276"/>
                    </a:cubicBezTo>
                    <a:cubicBezTo>
                      <a:pt x="1347" y="275"/>
                      <a:pt x="1350" y="275"/>
                      <a:pt x="1354" y="275"/>
                    </a:cubicBezTo>
                    <a:cubicBezTo>
                      <a:pt x="1354" y="275"/>
                      <a:pt x="1354" y="276"/>
                      <a:pt x="1354" y="277"/>
                    </a:cubicBezTo>
                    <a:cubicBezTo>
                      <a:pt x="1355" y="277"/>
                      <a:pt x="1355" y="277"/>
                      <a:pt x="1355" y="277"/>
                    </a:cubicBezTo>
                    <a:cubicBezTo>
                      <a:pt x="1355" y="279"/>
                      <a:pt x="1355" y="281"/>
                      <a:pt x="1355" y="284"/>
                    </a:cubicBezTo>
                    <a:cubicBezTo>
                      <a:pt x="1354" y="286"/>
                      <a:pt x="1352" y="288"/>
                      <a:pt x="1350" y="290"/>
                    </a:cubicBezTo>
                    <a:cubicBezTo>
                      <a:pt x="1342" y="294"/>
                      <a:pt x="1335" y="298"/>
                      <a:pt x="1328" y="302"/>
                    </a:cubicBezTo>
                    <a:cubicBezTo>
                      <a:pt x="1328" y="303"/>
                      <a:pt x="1328" y="304"/>
                      <a:pt x="1328" y="305"/>
                    </a:cubicBezTo>
                    <a:cubicBezTo>
                      <a:pt x="1332" y="306"/>
                      <a:pt x="1339" y="307"/>
                      <a:pt x="1343" y="308"/>
                    </a:cubicBezTo>
                    <a:cubicBezTo>
                      <a:pt x="1345" y="308"/>
                      <a:pt x="1346" y="308"/>
                      <a:pt x="1348" y="308"/>
                    </a:cubicBezTo>
                    <a:cubicBezTo>
                      <a:pt x="1354" y="310"/>
                      <a:pt x="1361" y="313"/>
                      <a:pt x="1369" y="313"/>
                    </a:cubicBezTo>
                    <a:cubicBezTo>
                      <a:pt x="1370" y="309"/>
                      <a:pt x="1370" y="300"/>
                      <a:pt x="1370" y="294"/>
                    </a:cubicBezTo>
                    <a:cubicBezTo>
                      <a:pt x="1370" y="294"/>
                      <a:pt x="1370" y="294"/>
                      <a:pt x="1371" y="294"/>
                    </a:cubicBezTo>
                    <a:cubicBezTo>
                      <a:pt x="1371" y="293"/>
                      <a:pt x="1371" y="293"/>
                      <a:pt x="1371" y="292"/>
                    </a:cubicBezTo>
                    <a:cubicBezTo>
                      <a:pt x="1371" y="292"/>
                      <a:pt x="1371" y="292"/>
                      <a:pt x="1371" y="292"/>
                    </a:cubicBezTo>
                    <a:cubicBezTo>
                      <a:pt x="1372" y="291"/>
                      <a:pt x="1372" y="290"/>
                      <a:pt x="1372" y="289"/>
                    </a:cubicBezTo>
                    <a:cubicBezTo>
                      <a:pt x="1373" y="289"/>
                      <a:pt x="1374" y="288"/>
                      <a:pt x="1375" y="288"/>
                    </a:cubicBezTo>
                    <a:cubicBezTo>
                      <a:pt x="1375" y="288"/>
                      <a:pt x="1375" y="287"/>
                      <a:pt x="1375" y="287"/>
                    </a:cubicBezTo>
                    <a:cubicBezTo>
                      <a:pt x="1376" y="287"/>
                      <a:pt x="1377" y="287"/>
                      <a:pt x="1378" y="287"/>
                    </a:cubicBezTo>
                    <a:cubicBezTo>
                      <a:pt x="1378" y="287"/>
                      <a:pt x="1378" y="287"/>
                      <a:pt x="1378" y="286"/>
                    </a:cubicBezTo>
                    <a:cubicBezTo>
                      <a:pt x="1380" y="286"/>
                      <a:pt x="1380" y="287"/>
                      <a:pt x="1380" y="287"/>
                    </a:cubicBezTo>
                    <a:cubicBezTo>
                      <a:pt x="1381" y="287"/>
                      <a:pt x="1382" y="287"/>
                      <a:pt x="1383" y="286"/>
                    </a:cubicBezTo>
                    <a:cubicBezTo>
                      <a:pt x="1383" y="287"/>
                      <a:pt x="1383" y="287"/>
                      <a:pt x="1383" y="287"/>
                    </a:cubicBezTo>
                    <a:cubicBezTo>
                      <a:pt x="1384" y="287"/>
                      <a:pt x="1386" y="287"/>
                      <a:pt x="1387" y="287"/>
                    </a:cubicBezTo>
                    <a:cubicBezTo>
                      <a:pt x="1387" y="287"/>
                      <a:pt x="1387" y="288"/>
                      <a:pt x="1387" y="288"/>
                    </a:cubicBezTo>
                    <a:cubicBezTo>
                      <a:pt x="1389" y="288"/>
                      <a:pt x="1392" y="289"/>
                      <a:pt x="1394" y="289"/>
                    </a:cubicBezTo>
                    <a:cubicBezTo>
                      <a:pt x="1394" y="289"/>
                      <a:pt x="1394" y="290"/>
                      <a:pt x="1394" y="290"/>
                    </a:cubicBezTo>
                    <a:cubicBezTo>
                      <a:pt x="1395" y="290"/>
                      <a:pt x="1396" y="290"/>
                      <a:pt x="1397" y="290"/>
                    </a:cubicBezTo>
                    <a:cubicBezTo>
                      <a:pt x="1397" y="290"/>
                      <a:pt x="1397" y="290"/>
                      <a:pt x="1397" y="291"/>
                    </a:cubicBezTo>
                    <a:cubicBezTo>
                      <a:pt x="1398" y="291"/>
                      <a:pt x="1398" y="291"/>
                      <a:pt x="1399" y="291"/>
                    </a:cubicBezTo>
                    <a:cubicBezTo>
                      <a:pt x="1399" y="291"/>
                      <a:pt x="1399" y="291"/>
                      <a:pt x="1399" y="292"/>
                    </a:cubicBezTo>
                    <a:cubicBezTo>
                      <a:pt x="1400" y="292"/>
                      <a:pt x="1401" y="292"/>
                      <a:pt x="1402" y="292"/>
                    </a:cubicBezTo>
                    <a:cubicBezTo>
                      <a:pt x="1402" y="292"/>
                      <a:pt x="1402" y="292"/>
                      <a:pt x="1402" y="293"/>
                    </a:cubicBezTo>
                    <a:cubicBezTo>
                      <a:pt x="1403" y="293"/>
                      <a:pt x="1403" y="293"/>
                      <a:pt x="1404" y="293"/>
                    </a:cubicBezTo>
                    <a:cubicBezTo>
                      <a:pt x="1404" y="293"/>
                      <a:pt x="1404" y="293"/>
                      <a:pt x="1404" y="293"/>
                    </a:cubicBezTo>
                    <a:cubicBezTo>
                      <a:pt x="1404" y="293"/>
                      <a:pt x="1405" y="293"/>
                      <a:pt x="1406" y="293"/>
                    </a:cubicBezTo>
                    <a:cubicBezTo>
                      <a:pt x="1407" y="295"/>
                      <a:pt x="1408" y="296"/>
                      <a:pt x="1409" y="298"/>
                    </a:cubicBezTo>
                    <a:cubicBezTo>
                      <a:pt x="1410" y="299"/>
                      <a:pt x="1411" y="299"/>
                      <a:pt x="1412" y="300"/>
                    </a:cubicBezTo>
                    <a:cubicBezTo>
                      <a:pt x="1412" y="300"/>
                      <a:pt x="1412" y="301"/>
                      <a:pt x="1412" y="301"/>
                    </a:cubicBezTo>
                    <a:cubicBezTo>
                      <a:pt x="1412" y="302"/>
                      <a:pt x="1413" y="302"/>
                      <a:pt x="1414" y="302"/>
                    </a:cubicBezTo>
                    <a:cubicBezTo>
                      <a:pt x="1414" y="303"/>
                      <a:pt x="1414" y="304"/>
                      <a:pt x="1414" y="304"/>
                    </a:cubicBezTo>
                    <a:cubicBezTo>
                      <a:pt x="1414" y="304"/>
                      <a:pt x="1415" y="305"/>
                      <a:pt x="1415" y="305"/>
                    </a:cubicBezTo>
                    <a:cubicBezTo>
                      <a:pt x="1415" y="306"/>
                      <a:pt x="1415" y="306"/>
                      <a:pt x="1415" y="307"/>
                    </a:cubicBezTo>
                    <a:cubicBezTo>
                      <a:pt x="1416" y="307"/>
                      <a:pt x="1417" y="307"/>
                      <a:pt x="1417" y="308"/>
                    </a:cubicBezTo>
                    <a:cubicBezTo>
                      <a:pt x="1417" y="308"/>
                      <a:pt x="1417" y="309"/>
                      <a:pt x="1417" y="310"/>
                    </a:cubicBezTo>
                    <a:cubicBezTo>
                      <a:pt x="1418" y="310"/>
                      <a:pt x="1419" y="311"/>
                      <a:pt x="1420" y="311"/>
                    </a:cubicBezTo>
                    <a:cubicBezTo>
                      <a:pt x="1420" y="312"/>
                      <a:pt x="1420" y="313"/>
                      <a:pt x="1420" y="313"/>
                    </a:cubicBezTo>
                    <a:cubicBezTo>
                      <a:pt x="1421" y="313"/>
                      <a:pt x="1421" y="314"/>
                      <a:pt x="1422" y="314"/>
                    </a:cubicBezTo>
                    <a:cubicBezTo>
                      <a:pt x="1423" y="316"/>
                      <a:pt x="1424" y="317"/>
                      <a:pt x="1425" y="319"/>
                    </a:cubicBezTo>
                    <a:cubicBezTo>
                      <a:pt x="1426" y="319"/>
                      <a:pt x="1426" y="319"/>
                      <a:pt x="1427" y="319"/>
                    </a:cubicBezTo>
                    <a:cubicBezTo>
                      <a:pt x="1428" y="319"/>
                      <a:pt x="1428" y="320"/>
                      <a:pt x="1429" y="321"/>
                    </a:cubicBezTo>
                    <a:cubicBezTo>
                      <a:pt x="1429" y="321"/>
                      <a:pt x="1430" y="321"/>
                      <a:pt x="1431" y="321"/>
                    </a:cubicBezTo>
                    <a:cubicBezTo>
                      <a:pt x="1431" y="322"/>
                      <a:pt x="1431" y="322"/>
                      <a:pt x="1432" y="323"/>
                    </a:cubicBezTo>
                    <a:cubicBezTo>
                      <a:pt x="1432" y="323"/>
                      <a:pt x="1433" y="323"/>
                      <a:pt x="1433" y="323"/>
                    </a:cubicBezTo>
                    <a:cubicBezTo>
                      <a:pt x="1433" y="323"/>
                      <a:pt x="1433" y="324"/>
                      <a:pt x="1433" y="324"/>
                    </a:cubicBezTo>
                    <a:cubicBezTo>
                      <a:pt x="1435" y="324"/>
                      <a:pt x="1437" y="324"/>
                      <a:pt x="1439" y="324"/>
                    </a:cubicBezTo>
                    <a:cubicBezTo>
                      <a:pt x="1440" y="322"/>
                      <a:pt x="1440" y="318"/>
                      <a:pt x="1440" y="314"/>
                    </a:cubicBezTo>
                    <a:cubicBezTo>
                      <a:pt x="1439" y="314"/>
                      <a:pt x="1439" y="314"/>
                      <a:pt x="1439" y="314"/>
                    </a:cubicBezTo>
                    <a:cubicBezTo>
                      <a:pt x="1438" y="312"/>
                      <a:pt x="1438" y="310"/>
                      <a:pt x="1438" y="309"/>
                    </a:cubicBezTo>
                    <a:cubicBezTo>
                      <a:pt x="1438" y="309"/>
                      <a:pt x="1437" y="309"/>
                      <a:pt x="1437" y="309"/>
                    </a:cubicBezTo>
                    <a:cubicBezTo>
                      <a:pt x="1435" y="304"/>
                      <a:pt x="1435" y="299"/>
                      <a:pt x="1436" y="295"/>
                    </a:cubicBezTo>
                    <a:cubicBezTo>
                      <a:pt x="1438" y="294"/>
                      <a:pt x="1439" y="293"/>
                      <a:pt x="1443" y="293"/>
                    </a:cubicBezTo>
                    <a:cubicBezTo>
                      <a:pt x="1443" y="293"/>
                      <a:pt x="1443" y="293"/>
                      <a:pt x="1443" y="293"/>
                    </a:cubicBezTo>
                    <a:cubicBezTo>
                      <a:pt x="1444" y="293"/>
                      <a:pt x="1444" y="293"/>
                      <a:pt x="1444" y="293"/>
                    </a:cubicBezTo>
                    <a:cubicBezTo>
                      <a:pt x="1446" y="292"/>
                      <a:pt x="1446" y="293"/>
                      <a:pt x="1446" y="293"/>
                    </a:cubicBezTo>
                    <a:cubicBezTo>
                      <a:pt x="1450" y="293"/>
                      <a:pt x="1454" y="293"/>
                      <a:pt x="1458" y="293"/>
                    </a:cubicBezTo>
                    <a:cubicBezTo>
                      <a:pt x="1463" y="295"/>
                      <a:pt x="1477" y="294"/>
                      <a:pt x="1485" y="294"/>
                    </a:cubicBezTo>
                    <a:cubicBezTo>
                      <a:pt x="1488" y="294"/>
                      <a:pt x="1491" y="294"/>
                      <a:pt x="1494" y="294"/>
                    </a:cubicBezTo>
                    <a:cubicBezTo>
                      <a:pt x="1502" y="293"/>
                      <a:pt x="1510" y="291"/>
                      <a:pt x="1518" y="289"/>
                    </a:cubicBezTo>
                    <a:cubicBezTo>
                      <a:pt x="1529" y="284"/>
                      <a:pt x="1540" y="275"/>
                      <a:pt x="1556" y="277"/>
                    </a:cubicBezTo>
                    <a:cubicBezTo>
                      <a:pt x="1557" y="279"/>
                      <a:pt x="1557" y="281"/>
                      <a:pt x="1557" y="284"/>
                    </a:cubicBezTo>
                    <a:cubicBezTo>
                      <a:pt x="1555" y="286"/>
                      <a:pt x="1555" y="289"/>
                      <a:pt x="1554" y="291"/>
                    </a:cubicBezTo>
                    <a:cubicBezTo>
                      <a:pt x="1552" y="292"/>
                      <a:pt x="1551" y="293"/>
                      <a:pt x="1549" y="294"/>
                    </a:cubicBezTo>
                    <a:cubicBezTo>
                      <a:pt x="1549" y="295"/>
                      <a:pt x="1548" y="296"/>
                      <a:pt x="1548" y="296"/>
                    </a:cubicBezTo>
                    <a:cubicBezTo>
                      <a:pt x="1547" y="296"/>
                      <a:pt x="1545" y="296"/>
                      <a:pt x="1544" y="296"/>
                    </a:cubicBezTo>
                    <a:cubicBezTo>
                      <a:pt x="1544" y="296"/>
                      <a:pt x="1544" y="297"/>
                      <a:pt x="1544" y="297"/>
                    </a:cubicBezTo>
                    <a:cubicBezTo>
                      <a:pt x="1543" y="297"/>
                      <a:pt x="1543" y="297"/>
                      <a:pt x="1542" y="297"/>
                    </a:cubicBezTo>
                    <a:cubicBezTo>
                      <a:pt x="1542" y="297"/>
                      <a:pt x="1542" y="298"/>
                      <a:pt x="1542" y="298"/>
                    </a:cubicBezTo>
                    <a:cubicBezTo>
                      <a:pt x="1541" y="298"/>
                      <a:pt x="1541" y="298"/>
                      <a:pt x="1540" y="298"/>
                    </a:cubicBezTo>
                    <a:cubicBezTo>
                      <a:pt x="1540" y="298"/>
                      <a:pt x="1540" y="299"/>
                      <a:pt x="1540" y="299"/>
                    </a:cubicBezTo>
                    <a:cubicBezTo>
                      <a:pt x="1539" y="300"/>
                      <a:pt x="1537" y="301"/>
                      <a:pt x="1536" y="302"/>
                    </a:cubicBezTo>
                    <a:cubicBezTo>
                      <a:pt x="1536" y="303"/>
                      <a:pt x="1536" y="304"/>
                      <a:pt x="1536" y="304"/>
                    </a:cubicBezTo>
                    <a:cubicBezTo>
                      <a:pt x="1535" y="304"/>
                      <a:pt x="1534" y="305"/>
                      <a:pt x="1534" y="305"/>
                    </a:cubicBezTo>
                    <a:cubicBezTo>
                      <a:pt x="1534" y="306"/>
                      <a:pt x="1534" y="306"/>
                      <a:pt x="1534" y="307"/>
                    </a:cubicBezTo>
                    <a:cubicBezTo>
                      <a:pt x="1534" y="307"/>
                      <a:pt x="1533" y="307"/>
                      <a:pt x="1533" y="307"/>
                    </a:cubicBezTo>
                    <a:cubicBezTo>
                      <a:pt x="1533" y="308"/>
                      <a:pt x="1533" y="309"/>
                      <a:pt x="1533" y="310"/>
                    </a:cubicBezTo>
                    <a:cubicBezTo>
                      <a:pt x="1533" y="310"/>
                      <a:pt x="1532" y="310"/>
                      <a:pt x="1532" y="310"/>
                    </a:cubicBezTo>
                    <a:cubicBezTo>
                      <a:pt x="1532" y="310"/>
                      <a:pt x="1532" y="311"/>
                      <a:pt x="1532" y="311"/>
                    </a:cubicBezTo>
                    <a:cubicBezTo>
                      <a:pt x="1532" y="311"/>
                      <a:pt x="1531" y="311"/>
                      <a:pt x="1531" y="311"/>
                    </a:cubicBezTo>
                    <a:cubicBezTo>
                      <a:pt x="1531" y="312"/>
                      <a:pt x="1531" y="313"/>
                      <a:pt x="1531" y="314"/>
                    </a:cubicBezTo>
                    <a:cubicBezTo>
                      <a:pt x="1531" y="314"/>
                      <a:pt x="1531" y="314"/>
                      <a:pt x="1530" y="314"/>
                    </a:cubicBezTo>
                    <a:cubicBezTo>
                      <a:pt x="1530" y="319"/>
                      <a:pt x="1529" y="325"/>
                      <a:pt x="1528" y="330"/>
                    </a:cubicBezTo>
                    <a:cubicBezTo>
                      <a:pt x="1529" y="330"/>
                      <a:pt x="1529" y="330"/>
                      <a:pt x="1529" y="330"/>
                    </a:cubicBezTo>
                    <a:cubicBezTo>
                      <a:pt x="1530" y="334"/>
                      <a:pt x="1529" y="342"/>
                      <a:pt x="1528" y="344"/>
                    </a:cubicBezTo>
                    <a:cubicBezTo>
                      <a:pt x="1527" y="344"/>
                      <a:pt x="1526" y="345"/>
                      <a:pt x="1525" y="345"/>
                    </a:cubicBezTo>
                    <a:cubicBezTo>
                      <a:pt x="1524" y="347"/>
                      <a:pt x="1523" y="348"/>
                      <a:pt x="1522" y="349"/>
                    </a:cubicBezTo>
                    <a:cubicBezTo>
                      <a:pt x="1522" y="349"/>
                      <a:pt x="1521" y="349"/>
                      <a:pt x="1520" y="349"/>
                    </a:cubicBezTo>
                    <a:cubicBezTo>
                      <a:pt x="1520" y="350"/>
                      <a:pt x="1520" y="350"/>
                      <a:pt x="1519" y="351"/>
                    </a:cubicBezTo>
                    <a:cubicBezTo>
                      <a:pt x="1519" y="351"/>
                      <a:pt x="1518" y="351"/>
                      <a:pt x="1518" y="351"/>
                    </a:cubicBezTo>
                    <a:cubicBezTo>
                      <a:pt x="1518" y="351"/>
                      <a:pt x="1518" y="351"/>
                      <a:pt x="1518" y="352"/>
                    </a:cubicBezTo>
                    <a:cubicBezTo>
                      <a:pt x="1517" y="352"/>
                      <a:pt x="1516" y="352"/>
                      <a:pt x="1516" y="352"/>
                    </a:cubicBezTo>
                    <a:cubicBezTo>
                      <a:pt x="1516" y="352"/>
                      <a:pt x="1516" y="352"/>
                      <a:pt x="1516" y="353"/>
                    </a:cubicBezTo>
                    <a:cubicBezTo>
                      <a:pt x="1515" y="353"/>
                      <a:pt x="1514" y="353"/>
                      <a:pt x="1513" y="353"/>
                    </a:cubicBezTo>
                    <a:cubicBezTo>
                      <a:pt x="1513" y="353"/>
                      <a:pt x="1513" y="353"/>
                      <a:pt x="1513" y="354"/>
                    </a:cubicBezTo>
                    <a:cubicBezTo>
                      <a:pt x="1513" y="354"/>
                      <a:pt x="1512" y="354"/>
                      <a:pt x="1511" y="354"/>
                    </a:cubicBezTo>
                    <a:cubicBezTo>
                      <a:pt x="1510" y="355"/>
                      <a:pt x="1508" y="357"/>
                      <a:pt x="1507" y="359"/>
                    </a:cubicBezTo>
                    <a:cubicBezTo>
                      <a:pt x="1507" y="360"/>
                      <a:pt x="1507" y="360"/>
                      <a:pt x="1507" y="361"/>
                    </a:cubicBezTo>
                    <a:cubicBezTo>
                      <a:pt x="1507" y="361"/>
                      <a:pt x="1506" y="361"/>
                      <a:pt x="1506" y="361"/>
                    </a:cubicBezTo>
                    <a:cubicBezTo>
                      <a:pt x="1506" y="364"/>
                      <a:pt x="1505" y="368"/>
                      <a:pt x="1505" y="371"/>
                    </a:cubicBezTo>
                    <a:cubicBezTo>
                      <a:pt x="1505" y="371"/>
                      <a:pt x="1505" y="371"/>
                      <a:pt x="1504" y="371"/>
                    </a:cubicBezTo>
                    <a:cubicBezTo>
                      <a:pt x="1504" y="377"/>
                      <a:pt x="1504" y="382"/>
                      <a:pt x="1504" y="387"/>
                    </a:cubicBezTo>
                    <a:cubicBezTo>
                      <a:pt x="1505" y="387"/>
                      <a:pt x="1505" y="387"/>
                      <a:pt x="1505" y="387"/>
                    </a:cubicBezTo>
                    <a:cubicBezTo>
                      <a:pt x="1505" y="388"/>
                      <a:pt x="1505" y="390"/>
                      <a:pt x="1505" y="391"/>
                    </a:cubicBezTo>
                    <a:cubicBezTo>
                      <a:pt x="1505" y="391"/>
                      <a:pt x="1505" y="391"/>
                      <a:pt x="1504" y="391"/>
                    </a:cubicBezTo>
                    <a:cubicBezTo>
                      <a:pt x="1504" y="392"/>
                      <a:pt x="1504" y="394"/>
                      <a:pt x="1504" y="395"/>
                    </a:cubicBezTo>
                    <a:cubicBezTo>
                      <a:pt x="1504" y="395"/>
                      <a:pt x="1504" y="395"/>
                      <a:pt x="1503" y="395"/>
                    </a:cubicBezTo>
                    <a:cubicBezTo>
                      <a:pt x="1503" y="395"/>
                      <a:pt x="1503" y="396"/>
                      <a:pt x="1503" y="397"/>
                    </a:cubicBezTo>
                    <a:cubicBezTo>
                      <a:pt x="1503" y="397"/>
                      <a:pt x="1503" y="397"/>
                      <a:pt x="1502" y="397"/>
                    </a:cubicBezTo>
                    <a:cubicBezTo>
                      <a:pt x="1502" y="397"/>
                      <a:pt x="1502" y="398"/>
                      <a:pt x="1502" y="398"/>
                    </a:cubicBezTo>
                    <a:cubicBezTo>
                      <a:pt x="1501" y="399"/>
                      <a:pt x="1500" y="400"/>
                      <a:pt x="1499" y="401"/>
                    </a:cubicBezTo>
                    <a:cubicBezTo>
                      <a:pt x="1499" y="402"/>
                      <a:pt x="1499" y="402"/>
                      <a:pt x="1499" y="403"/>
                    </a:cubicBezTo>
                    <a:cubicBezTo>
                      <a:pt x="1499" y="403"/>
                      <a:pt x="1498" y="403"/>
                      <a:pt x="1498" y="403"/>
                    </a:cubicBezTo>
                    <a:cubicBezTo>
                      <a:pt x="1497" y="404"/>
                      <a:pt x="1497" y="405"/>
                      <a:pt x="1496" y="406"/>
                    </a:cubicBezTo>
                    <a:cubicBezTo>
                      <a:pt x="1496" y="406"/>
                      <a:pt x="1495" y="406"/>
                      <a:pt x="1494" y="406"/>
                    </a:cubicBezTo>
                    <a:cubicBezTo>
                      <a:pt x="1493" y="407"/>
                      <a:pt x="1493" y="408"/>
                      <a:pt x="1492" y="409"/>
                    </a:cubicBezTo>
                    <a:cubicBezTo>
                      <a:pt x="1491" y="409"/>
                      <a:pt x="1490" y="409"/>
                      <a:pt x="1490" y="409"/>
                    </a:cubicBezTo>
                    <a:cubicBezTo>
                      <a:pt x="1489" y="410"/>
                      <a:pt x="1489" y="411"/>
                      <a:pt x="1488" y="412"/>
                    </a:cubicBezTo>
                    <a:cubicBezTo>
                      <a:pt x="1487" y="412"/>
                      <a:pt x="1487" y="412"/>
                      <a:pt x="1486" y="412"/>
                    </a:cubicBezTo>
                    <a:cubicBezTo>
                      <a:pt x="1486" y="412"/>
                      <a:pt x="1486" y="413"/>
                      <a:pt x="1485" y="414"/>
                    </a:cubicBezTo>
                    <a:cubicBezTo>
                      <a:pt x="1484" y="414"/>
                      <a:pt x="1483" y="414"/>
                      <a:pt x="1482" y="415"/>
                    </a:cubicBezTo>
                    <a:cubicBezTo>
                      <a:pt x="1482" y="415"/>
                      <a:pt x="1481" y="416"/>
                      <a:pt x="1481" y="416"/>
                    </a:cubicBezTo>
                    <a:cubicBezTo>
                      <a:pt x="1480" y="417"/>
                      <a:pt x="1479" y="417"/>
                      <a:pt x="1477" y="417"/>
                    </a:cubicBezTo>
                    <a:cubicBezTo>
                      <a:pt x="1477" y="418"/>
                      <a:pt x="1477" y="418"/>
                      <a:pt x="1477" y="418"/>
                    </a:cubicBezTo>
                    <a:cubicBezTo>
                      <a:pt x="1476" y="419"/>
                      <a:pt x="1474" y="419"/>
                      <a:pt x="1472" y="420"/>
                    </a:cubicBezTo>
                    <a:cubicBezTo>
                      <a:pt x="1472" y="420"/>
                      <a:pt x="1472" y="420"/>
                      <a:pt x="1472" y="421"/>
                    </a:cubicBezTo>
                    <a:cubicBezTo>
                      <a:pt x="1470" y="421"/>
                      <a:pt x="1468" y="421"/>
                      <a:pt x="1467" y="422"/>
                    </a:cubicBezTo>
                    <a:cubicBezTo>
                      <a:pt x="1467" y="422"/>
                      <a:pt x="1467" y="422"/>
                      <a:pt x="1467" y="423"/>
                    </a:cubicBezTo>
                    <a:cubicBezTo>
                      <a:pt x="1465" y="424"/>
                      <a:pt x="1463" y="426"/>
                      <a:pt x="1461" y="427"/>
                    </a:cubicBezTo>
                    <a:cubicBezTo>
                      <a:pt x="1461" y="428"/>
                      <a:pt x="1461" y="428"/>
                      <a:pt x="1461" y="429"/>
                    </a:cubicBezTo>
                    <a:cubicBezTo>
                      <a:pt x="1461" y="429"/>
                      <a:pt x="1460" y="429"/>
                      <a:pt x="1459" y="430"/>
                    </a:cubicBezTo>
                    <a:cubicBezTo>
                      <a:pt x="1459" y="430"/>
                      <a:pt x="1459" y="431"/>
                      <a:pt x="1459" y="432"/>
                    </a:cubicBezTo>
                    <a:cubicBezTo>
                      <a:pt x="1459" y="432"/>
                      <a:pt x="1458" y="432"/>
                      <a:pt x="1458" y="432"/>
                    </a:cubicBezTo>
                    <a:cubicBezTo>
                      <a:pt x="1457" y="433"/>
                      <a:pt x="1457" y="434"/>
                      <a:pt x="1457" y="435"/>
                    </a:cubicBezTo>
                    <a:cubicBezTo>
                      <a:pt x="1456" y="435"/>
                      <a:pt x="1456" y="435"/>
                      <a:pt x="1456" y="435"/>
                    </a:cubicBezTo>
                    <a:cubicBezTo>
                      <a:pt x="1456" y="436"/>
                      <a:pt x="1455" y="438"/>
                      <a:pt x="1455" y="439"/>
                    </a:cubicBezTo>
                    <a:cubicBezTo>
                      <a:pt x="1454" y="439"/>
                      <a:pt x="1454" y="439"/>
                      <a:pt x="1453" y="440"/>
                    </a:cubicBezTo>
                    <a:cubicBezTo>
                      <a:pt x="1453" y="441"/>
                      <a:pt x="1453" y="442"/>
                      <a:pt x="1452" y="443"/>
                    </a:cubicBezTo>
                    <a:cubicBezTo>
                      <a:pt x="1452" y="444"/>
                      <a:pt x="1451" y="444"/>
                      <a:pt x="1450" y="444"/>
                    </a:cubicBezTo>
                    <a:cubicBezTo>
                      <a:pt x="1450" y="445"/>
                      <a:pt x="1450" y="447"/>
                      <a:pt x="1450" y="448"/>
                    </a:cubicBezTo>
                    <a:cubicBezTo>
                      <a:pt x="1449" y="448"/>
                      <a:pt x="1448" y="448"/>
                      <a:pt x="1448" y="449"/>
                    </a:cubicBezTo>
                    <a:cubicBezTo>
                      <a:pt x="1448" y="449"/>
                      <a:pt x="1448" y="450"/>
                      <a:pt x="1448" y="450"/>
                    </a:cubicBezTo>
                    <a:cubicBezTo>
                      <a:pt x="1447" y="450"/>
                      <a:pt x="1447" y="450"/>
                      <a:pt x="1447" y="450"/>
                    </a:cubicBezTo>
                    <a:cubicBezTo>
                      <a:pt x="1447" y="451"/>
                      <a:pt x="1446" y="452"/>
                      <a:pt x="1446" y="453"/>
                    </a:cubicBezTo>
                    <a:cubicBezTo>
                      <a:pt x="1445" y="453"/>
                      <a:pt x="1445" y="454"/>
                      <a:pt x="1444" y="454"/>
                    </a:cubicBezTo>
                    <a:cubicBezTo>
                      <a:pt x="1444" y="455"/>
                      <a:pt x="1444" y="455"/>
                      <a:pt x="1444" y="456"/>
                    </a:cubicBezTo>
                    <a:cubicBezTo>
                      <a:pt x="1443" y="456"/>
                      <a:pt x="1442" y="457"/>
                      <a:pt x="1441" y="458"/>
                    </a:cubicBezTo>
                    <a:cubicBezTo>
                      <a:pt x="1441" y="458"/>
                      <a:pt x="1441" y="459"/>
                      <a:pt x="1441" y="459"/>
                    </a:cubicBezTo>
                    <a:cubicBezTo>
                      <a:pt x="1440" y="460"/>
                      <a:pt x="1439" y="461"/>
                      <a:pt x="1438" y="462"/>
                    </a:cubicBezTo>
                    <a:cubicBezTo>
                      <a:pt x="1438" y="463"/>
                      <a:pt x="1438" y="463"/>
                      <a:pt x="1438" y="464"/>
                    </a:cubicBezTo>
                    <a:cubicBezTo>
                      <a:pt x="1438" y="464"/>
                      <a:pt x="1437" y="464"/>
                      <a:pt x="1437" y="464"/>
                    </a:cubicBezTo>
                    <a:cubicBezTo>
                      <a:pt x="1436" y="465"/>
                      <a:pt x="1435" y="466"/>
                      <a:pt x="1434" y="467"/>
                    </a:cubicBezTo>
                    <a:cubicBezTo>
                      <a:pt x="1434" y="467"/>
                      <a:pt x="1433" y="467"/>
                      <a:pt x="1432" y="467"/>
                    </a:cubicBezTo>
                    <a:cubicBezTo>
                      <a:pt x="1432" y="468"/>
                      <a:pt x="1431" y="469"/>
                      <a:pt x="1431" y="470"/>
                    </a:cubicBezTo>
                    <a:cubicBezTo>
                      <a:pt x="1426" y="475"/>
                      <a:pt x="1424" y="476"/>
                      <a:pt x="1424" y="485"/>
                    </a:cubicBezTo>
                    <a:cubicBezTo>
                      <a:pt x="1425" y="485"/>
                      <a:pt x="1425" y="485"/>
                      <a:pt x="1425" y="485"/>
                    </a:cubicBezTo>
                    <a:cubicBezTo>
                      <a:pt x="1425" y="486"/>
                      <a:pt x="1425" y="487"/>
                      <a:pt x="1425" y="488"/>
                    </a:cubicBezTo>
                    <a:cubicBezTo>
                      <a:pt x="1426" y="488"/>
                      <a:pt x="1426" y="489"/>
                      <a:pt x="1427" y="489"/>
                    </a:cubicBezTo>
                    <a:cubicBezTo>
                      <a:pt x="1427" y="490"/>
                      <a:pt x="1427" y="490"/>
                      <a:pt x="1427" y="491"/>
                    </a:cubicBezTo>
                    <a:cubicBezTo>
                      <a:pt x="1428" y="491"/>
                      <a:pt x="1428" y="491"/>
                      <a:pt x="1429" y="492"/>
                    </a:cubicBezTo>
                    <a:cubicBezTo>
                      <a:pt x="1429" y="492"/>
                      <a:pt x="1429" y="493"/>
                      <a:pt x="1429" y="493"/>
                    </a:cubicBezTo>
                    <a:cubicBezTo>
                      <a:pt x="1430" y="494"/>
                      <a:pt x="1431" y="495"/>
                      <a:pt x="1432" y="496"/>
                    </a:cubicBezTo>
                    <a:cubicBezTo>
                      <a:pt x="1432" y="497"/>
                      <a:pt x="1432" y="497"/>
                      <a:pt x="1432" y="498"/>
                    </a:cubicBezTo>
                    <a:cubicBezTo>
                      <a:pt x="1433" y="498"/>
                      <a:pt x="1434" y="499"/>
                      <a:pt x="1434" y="499"/>
                    </a:cubicBezTo>
                    <a:cubicBezTo>
                      <a:pt x="1434" y="499"/>
                      <a:pt x="1434" y="500"/>
                      <a:pt x="1434" y="501"/>
                    </a:cubicBezTo>
                    <a:cubicBezTo>
                      <a:pt x="1437" y="505"/>
                      <a:pt x="1439" y="509"/>
                      <a:pt x="1440" y="517"/>
                    </a:cubicBezTo>
                    <a:cubicBezTo>
                      <a:pt x="1438" y="518"/>
                      <a:pt x="1438" y="518"/>
                      <a:pt x="1438" y="520"/>
                    </a:cubicBezTo>
                    <a:cubicBezTo>
                      <a:pt x="1437" y="520"/>
                      <a:pt x="1437" y="520"/>
                      <a:pt x="1436" y="520"/>
                    </a:cubicBezTo>
                    <a:cubicBezTo>
                      <a:pt x="1436" y="521"/>
                      <a:pt x="1436" y="521"/>
                      <a:pt x="1436" y="521"/>
                    </a:cubicBezTo>
                    <a:cubicBezTo>
                      <a:pt x="1435" y="521"/>
                      <a:pt x="1435" y="521"/>
                      <a:pt x="1434" y="521"/>
                    </a:cubicBezTo>
                    <a:cubicBezTo>
                      <a:pt x="1434" y="522"/>
                      <a:pt x="1433" y="523"/>
                      <a:pt x="1432" y="524"/>
                    </a:cubicBezTo>
                    <a:cubicBezTo>
                      <a:pt x="1432" y="524"/>
                      <a:pt x="1432" y="524"/>
                      <a:pt x="1432" y="524"/>
                    </a:cubicBezTo>
                    <a:cubicBezTo>
                      <a:pt x="1432" y="525"/>
                      <a:pt x="1432" y="525"/>
                      <a:pt x="1432" y="526"/>
                    </a:cubicBezTo>
                    <a:cubicBezTo>
                      <a:pt x="1431" y="526"/>
                      <a:pt x="1430" y="526"/>
                      <a:pt x="1430" y="527"/>
                    </a:cubicBezTo>
                    <a:cubicBezTo>
                      <a:pt x="1430" y="527"/>
                      <a:pt x="1430" y="528"/>
                      <a:pt x="1430" y="528"/>
                    </a:cubicBezTo>
                    <a:cubicBezTo>
                      <a:pt x="1429" y="528"/>
                      <a:pt x="1429" y="528"/>
                      <a:pt x="1429" y="528"/>
                    </a:cubicBezTo>
                    <a:cubicBezTo>
                      <a:pt x="1429" y="529"/>
                      <a:pt x="1429" y="530"/>
                      <a:pt x="1429" y="530"/>
                    </a:cubicBezTo>
                    <a:cubicBezTo>
                      <a:pt x="1429" y="530"/>
                      <a:pt x="1428" y="530"/>
                      <a:pt x="1428" y="530"/>
                    </a:cubicBezTo>
                    <a:cubicBezTo>
                      <a:pt x="1428" y="531"/>
                      <a:pt x="1428" y="532"/>
                      <a:pt x="1428" y="533"/>
                    </a:cubicBezTo>
                    <a:cubicBezTo>
                      <a:pt x="1428" y="533"/>
                      <a:pt x="1427" y="533"/>
                      <a:pt x="1427" y="533"/>
                    </a:cubicBezTo>
                    <a:cubicBezTo>
                      <a:pt x="1427" y="533"/>
                      <a:pt x="1427" y="534"/>
                      <a:pt x="1427" y="535"/>
                    </a:cubicBezTo>
                    <a:cubicBezTo>
                      <a:pt x="1427" y="535"/>
                      <a:pt x="1426" y="535"/>
                      <a:pt x="1426" y="535"/>
                    </a:cubicBezTo>
                    <a:cubicBezTo>
                      <a:pt x="1426" y="537"/>
                      <a:pt x="1425" y="540"/>
                      <a:pt x="1424" y="543"/>
                    </a:cubicBezTo>
                    <a:cubicBezTo>
                      <a:pt x="1424" y="543"/>
                      <a:pt x="1424" y="543"/>
                      <a:pt x="1424" y="543"/>
                    </a:cubicBezTo>
                    <a:cubicBezTo>
                      <a:pt x="1424" y="543"/>
                      <a:pt x="1424" y="544"/>
                      <a:pt x="1424" y="545"/>
                    </a:cubicBezTo>
                    <a:cubicBezTo>
                      <a:pt x="1423" y="545"/>
                      <a:pt x="1423" y="545"/>
                      <a:pt x="1423" y="545"/>
                    </a:cubicBezTo>
                    <a:cubicBezTo>
                      <a:pt x="1422" y="546"/>
                      <a:pt x="1422" y="548"/>
                      <a:pt x="1422" y="550"/>
                    </a:cubicBezTo>
                    <a:cubicBezTo>
                      <a:pt x="1421" y="550"/>
                      <a:pt x="1421" y="550"/>
                      <a:pt x="1421" y="550"/>
                    </a:cubicBezTo>
                    <a:cubicBezTo>
                      <a:pt x="1421" y="551"/>
                      <a:pt x="1421" y="551"/>
                      <a:pt x="1421" y="552"/>
                    </a:cubicBezTo>
                    <a:cubicBezTo>
                      <a:pt x="1421" y="552"/>
                      <a:pt x="1420" y="552"/>
                      <a:pt x="1420" y="552"/>
                    </a:cubicBezTo>
                    <a:cubicBezTo>
                      <a:pt x="1420" y="553"/>
                      <a:pt x="1420" y="554"/>
                      <a:pt x="1420" y="554"/>
                    </a:cubicBezTo>
                    <a:cubicBezTo>
                      <a:pt x="1420" y="554"/>
                      <a:pt x="1419" y="554"/>
                      <a:pt x="1419" y="554"/>
                    </a:cubicBezTo>
                    <a:cubicBezTo>
                      <a:pt x="1418" y="556"/>
                      <a:pt x="1418" y="558"/>
                      <a:pt x="1417" y="560"/>
                    </a:cubicBezTo>
                    <a:cubicBezTo>
                      <a:pt x="1417" y="560"/>
                      <a:pt x="1417" y="560"/>
                      <a:pt x="1416" y="560"/>
                    </a:cubicBezTo>
                    <a:cubicBezTo>
                      <a:pt x="1416" y="560"/>
                      <a:pt x="1416" y="561"/>
                      <a:pt x="1416" y="562"/>
                    </a:cubicBezTo>
                    <a:cubicBezTo>
                      <a:pt x="1416" y="562"/>
                      <a:pt x="1416" y="562"/>
                      <a:pt x="1415" y="562"/>
                    </a:cubicBezTo>
                    <a:cubicBezTo>
                      <a:pt x="1415" y="563"/>
                      <a:pt x="1414" y="565"/>
                      <a:pt x="1414" y="567"/>
                    </a:cubicBezTo>
                    <a:cubicBezTo>
                      <a:pt x="1413" y="568"/>
                      <a:pt x="1412" y="568"/>
                      <a:pt x="1411" y="569"/>
                    </a:cubicBezTo>
                    <a:cubicBezTo>
                      <a:pt x="1411" y="569"/>
                      <a:pt x="1411" y="570"/>
                      <a:pt x="1411" y="571"/>
                    </a:cubicBezTo>
                    <a:cubicBezTo>
                      <a:pt x="1410" y="571"/>
                      <a:pt x="1410" y="571"/>
                      <a:pt x="1409" y="571"/>
                    </a:cubicBezTo>
                    <a:cubicBezTo>
                      <a:pt x="1409" y="572"/>
                      <a:pt x="1409" y="572"/>
                      <a:pt x="1409" y="572"/>
                    </a:cubicBezTo>
                    <a:cubicBezTo>
                      <a:pt x="1409" y="572"/>
                      <a:pt x="1408" y="572"/>
                      <a:pt x="1407" y="572"/>
                    </a:cubicBezTo>
                    <a:cubicBezTo>
                      <a:pt x="1407" y="573"/>
                      <a:pt x="1407" y="574"/>
                      <a:pt x="1406" y="574"/>
                    </a:cubicBezTo>
                    <a:cubicBezTo>
                      <a:pt x="1405" y="575"/>
                      <a:pt x="1404" y="574"/>
                      <a:pt x="1403" y="576"/>
                    </a:cubicBezTo>
                    <a:cubicBezTo>
                      <a:pt x="1399" y="576"/>
                      <a:pt x="1395" y="576"/>
                      <a:pt x="1391" y="576"/>
                    </a:cubicBezTo>
                    <a:cubicBezTo>
                      <a:pt x="1391" y="576"/>
                      <a:pt x="1391" y="575"/>
                      <a:pt x="1391" y="575"/>
                    </a:cubicBezTo>
                    <a:cubicBezTo>
                      <a:pt x="1390" y="575"/>
                      <a:pt x="1389" y="575"/>
                      <a:pt x="1388" y="575"/>
                    </a:cubicBezTo>
                    <a:cubicBezTo>
                      <a:pt x="1388" y="575"/>
                      <a:pt x="1388" y="574"/>
                      <a:pt x="1388" y="574"/>
                    </a:cubicBezTo>
                    <a:cubicBezTo>
                      <a:pt x="1387" y="574"/>
                      <a:pt x="1386" y="574"/>
                      <a:pt x="1386" y="574"/>
                    </a:cubicBezTo>
                    <a:cubicBezTo>
                      <a:pt x="1386" y="574"/>
                      <a:pt x="1386" y="574"/>
                      <a:pt x="1386" y="573"/>
                    </a:cubicBezTo>
                    <a:cubicBezTo>
                      <a:pt x="1385" y="573"/>
                      <a:pt x="1384" y="573"/>
                      <a:pt x="1383" y="573"/>
                    </a:cubicBezTo>
                    <a:cubicBezTo>
                      <a:pt x="1383" y="573"/>
                      <a:pt x="1383" y="573"/>
                      <a:pt x="1383" y="572"/>
                    </a:cubicBezTo>
                    <a:cubicBezTo>
                      <a:pt x="1383" y="572"/>
                      <a:pt x="1382" y="572"/>
                      <a:pt x="1381" y="572"/>
                    </a:cubicBezTo>
                    <a:cubicBezTo>
                      <a:pt x="1381" y="572"/>
                      <a:pt x="1381" y="572"/>
                      <a:pt x="1381" y="571"/>
                    </a:cubicBezTo>
                    <a:cubicBezTo>
                      <a:pt x="1380" y="571"/>
                      <a:pt x="1380" y="571"/>
                      <a:pt x="1379" y="571"/>
                    </a:cubicBezTo>
                    <a:cubicBezTo>
                      <a:pt x="1379" y="571"/>
                      <a:pt x="1379" y="571"/>
                      <a:pt x="1379" y="571"/>
                    </a:cubicBezTo>
                    <a:cubicBezTo>
                      <a:pt x="1377" y="570"/>
                      <a:pt x="1376" y="570"/>
                      <a:pt x="1375" y="570"/>
                    </a:cubicBezTo>
                    <a:cubicBezTo>
                      <a:pt x="1375" y="569"/>
                      <a:pt x="1375" y="569"/>
                      <a:pt x="1375" y="569"/>
                    </a:cubicBezTo>
                    <a:cubicBezTo>
                      <a:pt x="1366" y="565"/>
                      <a:pt x="1357" y="561"/>
                      <a:pt x="1348" y="557"/>
                    </a:cubicBezTo>
                    <a:cubicBezTo>
                      <a:pt x="1346" y="557"/>
                      <a:pt x="1343" y="557"/>
                      <a:pt x="1341" y="557"/>
                    </a:cubicBezTo>
                    <a:cubicBezTo>
                      <a:pt x="1331" y="557"/>
                      <a:pt x="1324" y="562"/>
                      <a:pt x="1319" y="567"/>
                    </a:cubicBezTo>
                    <a:cubicBezTo>
                      <a:pt x="1318" y="568"/>
                      <a:pt x="1317" y="570"/>
                      <a:pt x="1316" y="571"/>
                    </a:cubicBezTo>
                    <a:cubicBezTo>
                      <a:pt x="1315" y="571"/>
                      <a:pt x="1315" y="571"/>
                      <a:pt x="1314" y="571"/>
                    </a:cubicBezTo>
                    <a:cubicBezTo>
                      <a:pt x="1314" y="572"/>
                      <a:pt x="1314" y="573"/>
                      <a:pt x="1313" y="573"/>
                    </a:cubicBezTo>
                    <a:cubicBezTo>
                      <a:pt x="1311" y="573"/>
                      <a:pt x="1310" y="573"/>
                      <a:pt x="1308" y="573"/>
                    </a:cubicBezTo>
                    <a:cubicBezTo>
                      <a:pt x="1306" y="572"/>
                      <a:pt x="1306" y="572"/>
                      <a:pt x="1304" y="571"/>
                    </a:cubicBezTo>
                    <a:cubicBezTo>
                      <a:pt x="1304" y="571"/>
                      <a:pt x="1304" y="571"/>
                      <a:pt x="1304" y="571"/>
                    </a:cubicBezTo>
                    <a:cubicBezTo>
                      <a:pt x="1304" y="571"/>
                      <a:pt x="1303" y="571"/>
                      <a:pt x="1302" y="571"/>
                    </a:cubicBezTo>
                    <a:cubicBezTo>
                      <a:pt x="1282" y="560"/>
                      <a:pt x="1276" y="581"/>
                      <a:pt x="1260" y="586"/>
                    </a:cubicBezTo>
                    <a:cubicBezTo>
                      <a:pt x="1258" y="586"/>
                      <a:pt x="1247" y="584"/>
                      <a:pt x="1245" y="583"/>
                    </a:cubicBezTo>
                    <a:cubicBezTo>
                      <a:pt x="1245" y="583"/>
                      <a:pt x="1245" y="583"/>
                      <a:pt x="1245" y="582"/>
                    </a:cubicBezTo>
                    <a:cubicBezTo>
                      <a:pt x="1244" y="582"/>
                      <a:pt x="1243" y="582"/>
                      <a:pt x="1242" y="582"/>
                    </a:cubicBezTo>
                    <a:cubicBezTo>
                      <a:pt x="1242" y="582"/>
                      <a:pt x="1242" y="582"/>
                      <a:pt x="1242" y="581"/>
                    </a:cubicBezTo>
                    <a:cubicBezTo>
                      <a:pt x="1241" y="581"/>
                      <a:pt x="1240" y="581"/>
                      <a:pt x="1239" y="580"/>
                    </a:cubicBezTo>
                    <a:cubicBezTo>
                      <a:pt x="1239" y="580"/>
                      <a:pt x="1239" y="580"/>
                      <a:pt x="1239" y="580"/>
                    </a:cubicBezTo>
                    <a:cubicBezTo>
                      <a:pt x="1238" y="580"/>
                      <a:pt x="1237" y="580"/>
                      <a:pt x="1236" y="580"/>
                    </a:cubicBezTo>
                    <a:cubicBezTo>
                      <a:pt x="1236" y="579"/>
                      <a:pt x="1235" y="578"/>
                      <a:pt x="1235" y="578"/>
                    </a:cubicBezTo>
                    <a:cubicBezTo>
                      <a:pt x="1235" y="578"/>
                      <a:pt x="1234" y="578"/>
                      <a:pt x="1233" y="578"/>
                    </a:cubicBezTo>
                    <a:cubicBezTo>
                      <a:pt x="1233" y="577"/>
                      <a:pt x="1233" y="577"/>
                      <a:pt x="1233" y="577"/>
                    </a:cubicBezTo>
                    <a:cubicBezTo>
                      <a:pt x="1233" y="577"/>
                      <a:pt x="1232" y="577"/>
                      <a:pt x="1232" y="577"/>
                    </a:cubicBezTo>
                    <a:cubicBezTo>
                      <a:pt x="1232" y="577"/>
                      <a:pt x="1232" y="576"/>
                      <a:pt x="1232" y="576"/>
                    </a:cubicBezTo>
                    <a:cubicBezTo>
                      <a:pt x="1231" y="576"/>
                      <a:pt x="1230" y="576"/>
                      <a:pt x="1230" y="576"/>
                    </a:cubicBezTo>
                    <a:cubicBezTo>
                      <a:pt x="1230" y="576"/>
                      <a:pt x="1230" y="575"/>
                      <a:pt x="1230" y="575"/>
                    </a:cubicBezTo>
                    <a:cubicBezTo>
                      <a:pt x="1229" y="575"/>
                      <a:pt x="1229" y="575"/>
                      <a:pt x="1228" y="575"/>
                    </a:cubicBezTo>
                    <a:cubicBezTo>
                      <a:pt x="1228" y="575"/>
                      <a:pt x="1228" y="574"/>
                      <a:pt x="1228" y="574"/>
                    </a:cubicBezTo>
                    <a:cubicBezTo>
                      <a:pt x="1227" y="574"/>
                      <a:pt x="1226" y="574"/>
                      <a:pt x="1225" y="573"/>
                    </a:cubicBezTo>
                    <a:cubicBezTo>
                      <a:pt x="1225" y="573"/>
                      <a:pt x="1225" y="572"/>
                      <a:pt x="1224" y="571"/>
                    </a:cubicBezTo>
                    <a:cubicBezTo>
                      <a:pt x="1224" y="571"/>
                      <a:pt x="1223" y="571"/>
                      <a:pt x="1223" y="571"/>
                    </a:cubicBezTo>
                    <a:cubicBezTo>
                      <a:pt x="1223" y="571"/>
                      <a:pt x="1223" y="571"/>
                      <a:pt x="1223" y="571"/>
                    </a:cubicBezTo>
                    <a:cubicBezTo>
                      <a:pt x="1222" y="570"/>
                      <a:pt x="1221" y="570"/>
                      <a:pt x="1220" y="570"/>
                    </a:cubicBezTo>
                    <a:cubicBezTo>
                      <a:pt x="1220" y="569"/>
                      <a:pt x="1219" y="568"/>
                      <a:pt x="1219" y="568"/>
                    </a:cubicBezTo>
                    <a:cubicBezTo>
                      <a:pt x="1218" y="568"/>
                      <a:pt x="1218" y="568"/>
                      <a:pt x="1217" y="568"/>
                    </a:cubicBezTo>
                    <a:cubicBezTo>
                      <a:pt x="1217" y="567"/>
                      <a:pt x="1216" y="566"/>
                      <a:pt x="1215" y="565"/>
                    </a:cubicBezTo>
                    <a:cubicBezTo>
                      <a:pt x="1215" y="565"/>
                      <a:pt x="1214" y="565"/>
                      <a:pt x="1214" y="565"/>
                    </a:cubicBezTo>
                    <a:cubicBezTo>
                      <a:pt x="1214" y="565"/>
                      <a:pt x="1214" y="565"/>
                      <a:pt x="1214" y="564"/>
                    </a:cubicBezTo>
                    <a:cubicBezTo>
                      <a:pt x="1213" y="563"/>
                      <a:pt x="1212" y="564"/>
                      <a:pt x="1211" y="563"/>
                    </a:cubicBezTo>
                    <a:cubicBezTo>
                      <a:pt x="1207" y="563"/>
                      <a:pt x="1204" y="563"/>
                      <a:pt x="1200" y="563"/>
                    </a:cubicBezTo>
                    <a:cubicBezTo>
                      <a:pt x="1200" y="563"/>
                      <a:pt x="1200" y="563"/>
                      <a:pt x="1200" y="563"/>
                    </a:cubicBezTo>
                    <a:cubicBezTo>
                      <a:pt x="1199" y="564"/>
                      <a:pt x="1198" y="564"/>
                      <a:pt x="1197" y="564"/>
                    </a:cubicBezTo>
                    <a:cubicBezTo>
                      <a:pt x="1197" y="565"/>
                      <a:pt x="1197" y="565"/>
                      <a:pt x="1197" y="565"/>
                    </a:cubicBezTo>
                    <a:cubicBezTo>
                      <a:pt x="1196" y="565"/>
                      <a:pt x="1195" y="565"/>
                      <a:pt x="1195" y="565"/>
                    </a:cubicBezTo>
                    <a:cubicBezTo>
                      <a:pt x="1194" y="566"/>
                      <a:pt x="1194" y="567"/>
                      <a:pt x="1193" y="568"/>
                    </a:cubicBezTo>
                    <a:cubicBezTo>
                      <a:pt x="1193" y="568"/>
                      <a:pt x="1192" y="568"/>
                      <a:pt x="1192" y="568"/>
                    </a:cubicBezTo>
                    <a:cubicBezTo>
                      <a:pt x="1192" y="568"/>
                      <a:pt x="1192" y="569"/>
                      <a:pt x="1192" y="570"/>
                    </a:cubicBezTo>
                    <a:cubicBezTo>
                      <a:pt x="1192" y="570"/>
                      <a:pt x="1191" y="570"/>
                      <a:pt x="1190" y="571"/>
                    </a:cubicBezTo>
                    <a:cubicBezTo>
                      <a:pt x="1190" y="571"/>
                      <a:pt x="1190" y="572"/>
                      <a:pt x="1190" y="573"/>
                    </a:cubicBezTo>
                    <a:cubicBezTo>
                      <a:pt x="1190" y="573"/>
                      <a:pt x="1190" y="573"/>
                      <a:pt x="1189" y="573"/>
                    </a:cubicBezTo>
                    <a:cubicBezTo>
                      <a:pt x="1189" y="575"/>
                      <a:pt x="1189" y="576"/>
                      <a:pt x="1189" y="578"/>
                    </a:cubicBezTo>
                    <a:cubicBezTo>
                      <a:pt x="1189" y="578"/>
                      <a:pt x="1189" y="578"/>
                      <a:pt x="1189" y="578"/>
                    </a:cubicBezTo>
                    <a:cubicBezTo>
                      <a:pt x="1187" y="581"/>
                      <a:pt x="1189" y="582"/>
                      <a:pt x="1185" y="583"/>
                    </a:cubicBezTo>
                    <a:cubicBezTo>
                      <a:pt x="1185" y="583"/>
                      <a:pt x="1185" y="584"/>
                      <a:pt x="1185" y="584"/>
                    </a:cubicBezTo>
                    <a:cubicBezTo>
                      <a:pt x="1184" y="585"/>
                      <a:pt x="1174" y="581"/>
                      <a:pt x="1173" y="580"/>
                    </a:cubicBezTo>
                    <a:cubicBezTo>
                      <a:pt x="1173" y="580"/>
                      <a:pt x="1173" y="580"/>
                      <a:pt x="1173" y="580"/>
                    </a:cubicBezTo>
                    <a:cubicBezTo>
                      <a:pt x="1172" y="580"/>
                      <a:pt x="1171" y="580"/>
                      <a:pt x="1171" y="580"/>
                    </a:cubicBezTo>
                    <a:cubicBezTo>
                      <a:pt x="1171" y="579"/>
                      <a:pt x="1171" y="579"/>
                      <a:pt x="1171" y="579"/>
                    </a:cubicBezTo>
                    <a:cubicBezTo>
                      <a:pt x="1169" y="578"/>
                      <a:pt x="1168" y="578"/>
                      <a:pt x="1167" y="578"/>
                    </a:cubicBezTo>
                    <a:cubicBezTo>
                      <a:pt x="1167" y="577"/>
                      <a:pt x="1167" y="577"/>
                      <a:pt x="1167" y="577"/>
                    </a:cubicBezTo>
                    <a:cubicBezTo>
                      <a:pt x="1166" y="577"/>
                      <a:pt x="1165" y="577"/>
                      <a:pt x="1164" y="577"/>
                    </a:cubicBezTo>
                    <a:cubicBezTo>
                      <a:pt x="1164" y="577"/>
                      <a:pt x="1164" y="576"/>
                      <a:pt x="1164" y="576"/>
                    </a:cubicBezTo>
                    <a:cubicBezTo>
                      <a:pt x="1164" y="576"/>
                      <a:pt x="1163" y="576"/>
                      <a:pt x="1163" y="576"/>
                    </a:cubicBezTo>
                    <a:cubicBezTo>
                      <a:pt x="1163" y="576"/>
                      <a:pt x="1163" y="575"/>
                      <a:pt x="1163" y="575"/>
                    </a:cubicBezTo>
                    <a:cubicBezTo>
                      <a:pt x="1160" y="574"/>
                      <a:pt x="1157" y="574"/>
                      <a:pt x="1154" y="573"/>
                    </a:cubicBezTo>
                    <a:cubicBezTo>
                      <a:pt x="1154" y="573"/>
                      <a:pt x="1154" y="573"/>
                      <a:pt x="1154" y="572"/>
                    </a:cubicBezTo>
                    <a:cubicBezTo>
                      <a:pt x="1153" y="572"/>
                      <a:pt x="1151" y="572"/>
                      <a:pt x="1150" y="571"/>
                    </a:cubicBezTo>
                    <a:cubicBezTo>
                      <a:pt x="1150" y="571"/>
                      <a:pt x="1150" y="571"/>
                      <a:pt x="1150" y="571"/>
                    </a:cubicBezTo>
                    <a:cubicBezTo>
                      <a:pt x="1149" y="571"/>
                      <a:pt x="1149" y="571"/>
                      <a:pt x="1148" y="571"/>
                    </a:cubicBezTo>
                    <a:cubicBezTo>
                      <a:pt x="1148" y="570"/>
                      <a:pt x="1148" y="570"/>
                      <a:pt x="1148" y="570"/>
                    </a:cubicBezTo>
                    <a:cubicBezTo>
                      <a:pt x="1147" y="570"/>
                      <a:pt x="1146" y="570"/>
                      <a:pt x="1145" y="570"/>
                    </a:cubicBezTo>
                    <a:cubicBezTo>
                      <a:pt x="1145" y="569"/>
                      <a:pt x="1145" y="569"/>
                      <a:pt x="1145" y="569"/>
                    </a:cubicBezTo>
                    <a:cubicBezTo>
                      <a:pt x="1145" y="569"/>
                      <a:pt x="1144" y="569"/>
                      <a:pt x="1144" y="569"/>
                    </a:cubicBezTo>
                    <a:cubicBezTo>
                      <a:pt x="1144" y="568"/>
                      <a:pt x="1144" y="568"/>
                      <a:pt x="1144" y="568"/>
                    </a:cubicBezTo>
                    <a:cubicBezTo>
                      <a:pt x="1143" y="568"/>
                      <a:pt x="1142" y="568"/>
                      <a:pt x="1142" y="568"/>
                    </a:cubicBezTo>
                    <a:cubicBezTo>
                      <a:pt x="1142" y="567"/>
                      <a:pt x="1141" y="567"/>
                      <a:pt x="1141" y="566"/>
                    </a:cubicBezTo>
                    <a:cubicBezTo>
                      <a:pt x="1140" y="566"/>
                      <a:pt x="1139" y="565"/>
                      <a:pt x="1137" y="565"/>
                    </a:cubicBezTo>
                    <a:cubicBezTo>
                      <a:pt x="1137" y="564"/>
                      <a:pt x="1136" y="563"/>
                      <a:pt x="1136" y="563"/>
                    </a:cubicBezTo>
                    <a:cubicBezTo>
                      <a:pt x="1135" y="563"/>
                      <a:pt x="1134" y="563"/>
                      <a:pt x="1134" y="563"/>
                    </a:cubicBezTo>
                    <a:cubicBezTo>
                      <a:pt x="1134" y="562"/>
                      <a:pt x="1133" y="561"/>
                      <a:pt x="1133" y="561"/>
                    </a:cubicBezTo>
                    <a:cubicBezTo>
                      <a:pt x="1129" y="557"/>
                      <a:pt x="1127" y="554"/>
                      <a:pt x="1120" y="554"/>
                    </a:cubicBezTo>
                    <a:cubicBezTo>
                      <a:pt x="1120" y="554"/>
                      <a:pt x="1120" y="554"/>
                      <a:pt x="1120" y="554"/>
                    </a:cubicBezTo>
                    <a:cubicBezTo>
                      <a:pt x="1119" y="554"/>
                      <a:pt x="1119" y="554"/>
                      <a:pt x="1118" y="554"/>
                    </a:cubicBezTo>
                    <a:cubicBezTo>
                      <a:pt x="1115" y="556"/>
                      <a:pt x="1113" y="558"/>
                      <a:pt x="1110" y="560"/>
                    </a:cubicBezTo>
                    <a:cubicBezTo>
                      <a:pt x="1110" y="560"/>
                      <a:pt x="1110" y="561"/>
                      <a:pt x="1110" y="562"/>
                    </a:cubicBezTo>
                    <a:cubicBezTo>
                      <a:pt x="1109" y="563"/>
                      <a:pt x="1108" y="563"/>
                      <a:pt x="1107" y="564"/>
                    </a:cubicBezTo>
                    <a:cubicBezTo>
                      <a:pt x="1107" y="565"/>
                      <a:pt x="1107" y="565"/>
                      <a:pt x="1107" y="566"/>
                    </a:cubicBezTo>
                    <a:cubicBezTo>
                      <a:pt x="1106" y="566"/>
                      <a:pt x="1106" y="567"/>
                      <a:pt x="1105" y="567"/>
                    </a:cubicBezTo>
                    <a:cubicBezTo>
                      <a:pt x="1105" y="568"/>
                      <a:pt x="1105" y="569"/>
                      <a:pt x="1104" y="570"/>
                    </a:cubicBezTo>
                    <a:cubicBezTo>
                      <a:pt x="1104" y="570"/>
                      <a:pt x="1104" y="570"/>
                      <a:pt x="1103" y="570"/>
                    </a:cubicBezTo>
                    <a:cubicBezTo>
                      <a:pt x="1103" y="570"/>
                      <a:pt x="1103" y="571"/>
                      <a:pt x="1103" y="571"/>
                    </a:cubicBezTo>
                    <a:cubicBezTo>
                      <a:pt x="1103" y="572"/>
                      <a:pt x="1102" y="572"/>
                      <a:pt x="1102" y="572"/>
                    </a:cubicBezTo>
                    <a:cubicBezTo>
                      <a:pt x="1102" y="573"/>
                      <a:pt x="1102" y="574"/>
                      <a:pt x="1102" y="574"/>
                    </a:cubicBezTo>
                    <a:cubicBezTo>
                      <a:pt x="1101" y="574"/>
                      <a:pt x="1100" y="575"/>
                      <a:pt x="1100" y="575"/>
                    </a:cubicBezTo>
                    <a:cubicBezTo>
                      <a:pt x="1100" y="576"/>
                      <a:pt x="1100" y="576"/>
                      <a:pt x="1100" y="577"/>
                    </a:cubicBezTo>
                    <a:cubicBezTo>
                      <a:pt x="1099" y="577"/>
                      <a:pt x="1098" y="578"/>
                      <a:pt x="1097" y="579"/>
                    </a:cubicBezTo>
                    <a:cubicBezTo>
                      <a:pt x="1097" y="579"/>
                      <a:pt x="1097" y="580"/>
                      <a:pt x="1097" y="580"/>
                    </a:cubicBezTo>
                    <a:cubicBezTo>
                      <a:pt x="1096" y="582"/>
                      <a:pt x="1094" y="583"/>
                      <a:pt x="1093" y="584"/>
                    </a:cubicBezTo>
                    <a:cubicBezTo>
                      <a:pt x="1093" y="585"/>
                      <a:pt x="1093" y="585"/>
                      <a:pt x="1093" y="586"/>
                    </a:cubicBezTo>
                    <a:cubicBezTo>
                      <a:pt x="1091" y="587"/>
                      <a:pt x="1090" y="588"/>
                      <a:pt x="1089" y="589"/>
                    </a:cubicBezTo>
                    <a:cubicBezTo>
                      <a:pt x="1089" y="589"/>
                      <a:pt x="1088" y="590"/>
                      <a:pt x="1088" y="590"/>
                    </a:cubicBezTo>
                    <a:cubicBezTo>
                      <a:pt x="1087" y="590"/>
                      <a:pt x="1087" y="590"/>
                      <a:pt x="1086" y="590"/>
                    </a:cubicBezTo>
                    <a:cubicBezTo>
                      <a:pt x="1084" y="592"/>
                      <a:pt x="1083" y="594"/>
                      <a:pt x="1081" y="597"/>
                    </a:cubicBezTo>
                    <a:cubicBezTo>
                      <a:pt x="1080" y="597"/>
                      <a:pt x="1080" y="597"/>
                      <a:pt x="1079" y="597"/>
                    </a:cubicBezTo>
                    <a:cubicBezTo>
                      <a:pt x="1078" y="598"/>
                      <a:pt x="1077" y="599"/>
                      <a:pt x="1076" y="600"/>
                    </a:cubicBezTo>
                    <a:cubicBezTo>
                      <a:pt x="1076" y="600"/>
                      <a:pt x="1075" y="600"/>
                      <a:pt x="1075" y="600"/>
                    </a:cubicBezTo>
                    <a:cubicBezTo>
                      <a:pt x="1074" y="601"/>
                      <a:pt x="1073" y="602"/>
                      <a:pt x="1073" y="603"/>
                    </a:cubicBezTo>
                    <a:cubicBezTo>
                      <a:pt x="1072" y="603"/>
                      <a:pt x="1072" y="603"/>
                      <a:pt x="1071" y="603"/>
                    </a:cubicBezTo>
                    <a:cubicBezTo>
                      <a:pt x="1071" y="603"/>
                      <a:pt x="1070" y="604"/>
                      <a:pt x="1070" y="605"/>
                    </a:cubicBezTo>
                    <a:cubicBezTo>
                      <a:pt x="1070" y="605"/>
                      <a:pt x="1069" y="605"/>
                      <a:pt x="1068" y="605"/>
                    </a:cubicBezTo>
                    <a:cubicBezTo>
                      <a:pt x="1068" y="605"/>
                      <a:pt x="1068" y="606"/>
                      <a:pt x="1067" y="606"/>
                    </a:cubicBezTo>
                    <a:cubicBezTo>
                      <a:pt x="1067" y="606"/>
                      <a:pt x="1066" y="606"/>
                      <a:pt x="1066" y="606"/>
                    </a:cubicBezTo>
                    <a:cubicBezTo>
                      <a:pt x="1065" y="607"/>
                      <a:pt x="1065" y="608"/>
                      <a:pt x="1065" y="608"/>
                    </a:cubicBezTo>
                    <a:cubicBezTo>
                      <a:pt x="1064" y="609"/>
                      <a:pt x="1062" y="609"/>
                      <a:pt x="1061" y="609"/>
                    </a:cubicBezTo>
                    <a:cubicBezTo>
                      <a:pt x="1061" y="610"/>
                      <a:pt x="1061" y="610"/>
                      <a:pt x="1060" y="611"/>
                    </a:cubicBezTo>
                    <a:cubicBezTo>
                      <a:pt x="1060" y="611"/>
                      <a:pt x="1059" y="611"/>
                      <a:pt x="1058" y="611"/>
                    </a:cubicBezTo>
                    <a:cubicBezTo>
                      <a:pt x="1058" y="611"/>
                      <a:pt x="1058" y="612"/>
                      <a:pt x="1058" y="612"/>
                    </a:cubicBezTo>
                    <a:cubicBezTo>
                      <a:pt x="1057" y="612"/>
                      <a:pt x="1055" y="613"/>
                      <a:pt x="1053" y="614"/>
                    </a:cubicBezTo>
                    <a:cubicBezTo>
                      <a:pt x="1053" y="614"/>
                      <a:pt x="1053" y="614"/>
                      <a:pt x="1053" y="615"/>
                    </a:cubicBezTo>
                    <a:cubicBezTo>
                      <a:pt x="1052" y="615"/>
                      <a:pt x="1051" y="615"/>
                      <a:pt x="1050" y="615"/>
                    </a:cubicBezTo>
                    <a:cubicBezTo>
                      <a:pt x="1050" y="615"/>
                      <a:pt x="1050" y="615"/>
                      <a:pt x="1050" y="615"/>
                    </a:cubicBezTo>
                    <a:cubicBezTo>
                      <a:pt x="1050" y="615"/>
                      <a:pt x="1049" y="615"/>
                      <a:pt x="1049" y="615"/>
                    </a:cubicBezTo>
                    <a:cubicBezTo>
                      <a:pt x="1049" y="616"/>
                      <a:pt x="1049" y="616"/>
                      <a:pt x="1049" y="616"/>
                    </a:cubicBezTo>
                    <a:cubicBezTo>
                      <a:pt x="1047" y="616"/>
                      <a:pt x="1045" y="616"/>
                      <a:pt x="1043" y="616"/>
                    </a:cubicBezTo>
                    <a:cubicBezTo>
                      <a:pt x="1043" y="616"/>
                      <a:pt x="1043" y="617"/>
                      <a:pt x="1041" y="617"/>
                    </a:cubicBezTo>
                    <a:cubicBezTo>
                      <a:pt x="1041" y="618"/>
                      <a:pt x="1041" y="619"/>
                      <a:pt x="1041" y="620"/>
                    </a:cubicBezTo>
                    <a:cubicBezTo>
                      <a:pt x="1040" y="620"/>
                      <a:pt x="1040" y="620"/>
                      <a:pt x="1040" y="620"/>
                    </a:cubicBezTo>
                    <a:cubicBezTo>
                      <a:pt x="1040" y="620"/>
                      <a:pt x="1040" y="621"/>
                      <a:pt x="1040" y="622"/>
                    </a:cubicBezTo>
                    <a:cubicBezTo>
                      <a:pt x="1039" y="622"/>
                      <a:pt x="1039" y="622"/>
                      <a:pt x="1039" y="622"/>
                    </a:cubicBezTo>
                    <a:cubicBezTo>
                      <a:pt x="1039" y="625"/>
                      <a:pt x="1039" y="629"/>
                      <a:pt x="1039" y="632"/>
                    </a:cubicBezTo>
                    <a:cubicBezTo>
                      <a:pt x="1039" y="642"/>
                      <a:pt x="1040" y="651"/>
                      <a:pt x="1041" y="660"/>
                    </a:cubicBezTo>
                    <a:cubicBezTo>
                      <a:pt x="1041" y="660"/>
                      <a:pt x="1041" y="660"/>
                      <a:pt x="1041" y="660"/>
                    </a:cubicBezTo>
                    <a:cubicBezTo>
                      <a:pt x="1043" y="667"/>
                      <a:pt x="1040" y="674"/>
                      <a:pt x="1042" y="680"/>
                    </a:cubicBezTo>
                    <a:cubicBezTo>
                      <a:pt x="1043" y="680"/>
                      <a:pt x="1043" y="680"/>
                      <a:pt x="1043" y="680"/>
                    </a:cubicBezTo>
                    <a:cubicBezTo>
                      <a:pt x="1043" y="681"/>
                      <a:pt x="1043" y="681"/>
                      <a:pt x="1043" y="682"/>
                    </a:cubicBezTo>
                    <a:cubicBezTo>
                      <a:pt x="1044" y="682"/>
                      <a:pt x="1044" y="682"/>
                      <a:pt x="1044" y="682"/>
                    </a:cubicBezTo>
                    <a:cubicBezTo>
                      <a:pt x="1044" y="682"/>
                      <a:pt x="1044" y="683"/>
                      <a:pt x="1044" y="684"/>
                    </a:cubicBezTo>
                    <a:cubicBezTo>
                      <a:pt x="1044" y="684"/>
                      <a:pt x="1045" y="684"/>
                      <a:pt x="1045" y="684"/>
                    </a:cubicBezTo>
                    <a:cubicBezTo>
                      <a:pt x="1046" y="684"/>
                      <a:pt x="1046" y="685"/>
                      <a:pt x="1047" y="686"/>
                    </a:cubicBezTo>
                    <a:cubicBezTo>
                      <a:pt x="1052" y="690"/>
                      <a:pt x="1066" y="685"/>
                      <a:pt x="1071" y="689"/>
                    </a:cubicBezTo>
                    <a:cubicBezTo>
                      <a:pt x="1072" y="690"/>
                      <a:pt x="1072" y="691"/>
                      <a:pt x="1073" y="692"/>
                    </a:cubicBezTo>
                    <a:cubicBezTo>
                      <a:pt x="1075" y="694"/>
                      <a:pt x="1078" y="696"/>
                      <a:pt x="1080" y="698"/>
                    </a:cubicBezTo>
                    <a:cubicBezTo>
                      <a:pt x="1080" y="699"/>
                      <a:pt x="1080" y="699"/>
                      <a:pt x="1080" y="700"/>
                    </a:cubicBezTo>
                    <a:cubicBezTo>
                      <a:pt x="1081" y="701"/>
                      <a:pt x="1082" y="702"/>
                      <a:pt x="1084" y="702"/>
                    </a:cubicBezTo>
                    <a:cubicBezTo>
                      <a:pt x="1084" y="703"/>
                      <a:pt x="1084" y="704"/>
                      <a:pt x="1084" y="705"/>
                    </a:cubicBezTo>
                    <a:cubicBezTo>
                      <a:pt x="1085" y="705"/>
                      <a:pt x="1086" y="706"/>
                      <a:pt x="1086" y="706"/>
                    </a:cubicBezTo>
                    <a:cubicBezTo>
                      <a:pt x="1086" y="707"/>
                      <a:pt x="1086" y="707"/>
                      <a:pt x="1086" y="708"/>
                    </a:cubicBezTo>
                    <a:cubicBezTo>
                      <a:pt x="1087" y="708"/>
                      <a:pt x="1088" y="709"/>
                      <a:pt x="1089" y="710"/>
                    </a:cubicBezTo>
                    <a:cubicBezTo>
                      <a:pt x="1089" y="710"/>
                      <a:pt x="1089" y="711"/>
                      <a:pt x="1089" y="711"/>
                    </a:cubicBezTo>
                    <a:cubicBezTo>
                      <a:pt x="1090" y="712"/>
                      <a:pt x="1091" y="713"/>
                      <a:pt x="1093" y="714"/>
                    </a:cubicBezTo>
                    <a:cubicBezTo>
                      <a:pt x="1093" y="715"/>
                      <a:pt x="1093" y="715"/>
                      <a:pt x="1093" y="716"/>
                    </a:cubicBezTo>
                    <a:cubicBezTo>
                      <a:pt x="1096" y="719"/>
                      <a:pt x="1099" y="721"/>
                      <a:pt x="1102" y="724"/>
                    </a:cubicBezTo>
                    <a:cubicBezTo>
                      <a:pt x="1103" y="725"/>
                      <a:pt x="1104" y="727"/>
                      <a:pt x="1105" y="728"/>
                    </a:cubicBezTo>
                    <a:cubicBezTo>
                      <a:pt x="1106" y="728"/>
                      <a:pt x="1106" y="728"/>
                      <a:pt x="1107" y="728"/>
                    </a:cubicBezTo>
                    <a:cubicBezTo>
                      <a:pt x="1107" y="729"/>
                      <a:pt x="1108" y="730"/>
                      <a:pt x="1108" y="730"/>
                    </a:cubicBezTo>
                    <a:cubicBezTo>
                      <a:pt x="1109" y="731"/>
                      <a:pt x="1110" y="731"/>
                      <a:pt x="1110" y="731"/>
                    </a:cubicBezTo>
                    <a:cubicBezTo>
                      <a:pt x="1110" y="731"/>
                      <a:pt x="1110" y="732"/>
                      <a:pt x="1110" y="732"/>
                    </a:cubicBezTo>
                    <a:cubicBezTo>
                      <a:pt x="1112" y="733"/>
                      <a:pt x="1114" y="733"/>
                      <a:pt x="1116" y="734"/>
                    </a:cubicBezTo>
                    <a:cubicBezTo>
                      <a:pt x="1116" y="734"/>
                      <a:pt x="1116" y="735"/>
                      <a:pt x="1117" y="736"/>
                    </a:cubicBezTo>
                    <a:cubicBezTo>
                      <a:pt x="1117" y="736"/>
                      <a:pt x="1118" y="736"/>
                      <a:pt x="1119" y="736"/>
                    </a:cubicBezTo>
                    <a:cubicBezTo>
                      <a:pt x="1119" y="736"/>
                      <a:pt x="1119" y="736"/>
                      <a:pt x="1119" y="736"/>
                    </a:cubicBezTo>
                    <a:cubicBezTo>
                      <a:pt x="1119" y="736"/>
                      <a:pt x="1120" y="736"/>
                      <a:pt x="1120" y="736"/>
                    </a:cubicBezTo>
                    <a:cubicBezTo>
                      <a:pt x="1120" y="737"/>
                      <a:pt x="1120" y="737"/>
                      <a:pt x="1120" y="737"/>
                    </a:cubicBezTo>
                    <a:cubicBezTo>
                      <a:pt x="1121" y="737"/>
                      <a:pt x="1122" y="737"/>
                      <a:pt x="1123" y="737"/>
                    </a:cubicBezTo>
                    <a:cubicBezTo>
                      <a:pt x="1123" y="738"/>
                      <a:pt x="1123" y="738"/>
                      <a:pt x="1123" y="738"/>
                    </a:cubicBezTo>
                    <a:cubicBezTo>
                      <a:pt x="1124" y="739"/>
                      <a:pt x="1125" y="739"/>
                      <a:pt x="1127" y="739"/>
                    </a:cubicBezTo>
                    <a:cubicBezTo>
                      <a:pt x="1127" y="739"/>
                      <a:pt x="1127" y="740"/>
                      <a:pt x="1127" y="740"/>
                    </a:cubicBezTo>
                    <a:cubicBezTo>
                      <a:pt x="1128" y="740"/>
                      <a:pt x="1128" y="740"/>
                      <a:pt x="1129" y="740"/>
                    </a:cubicBezTo>
                    <a:cubicBezTo>
                      <a:pt x="1129" y="740"/>
                      <a:pt x="1129" y="741"/>
                      <a:pt x="1129" y="741"/>
                    </a:cubicBezTo>
                    <a:cubicBezTo>
                      <a:pt x="1130" y="741"/>
                      <a:pt x="1131" y="741"/>
                      <a:pt x="1132" y="741"/>
                    </a:cubicBezTo>
                    <a:cubicBezTo>
                      <a:pt x="1132" y="741"/>
                      <a:pt x="1132" y="742"/>
                      <a:pt x="1132" y="742"/>
                    </a:cubicBezTo>
                    <a:cubicBezTo>
                      <a:pt x="1133" y="742"/>
                      <a:pt x="1134" y="742"/>
                      <a:pt x="1136" y="742"/>
                    </a:cubicBezTo>
                    <a:cubicBezTo>
                      <a:pt x="1136" y="742"/>
                      <a:pt x="1136" y="742"/>
                      <a:pt x="1136" y="743"/>
                    </a:cubicBezTo>
                    <a:cubicBezTo>
                      <a:pt x="1137" y="743"/>
                      <a:pt x="1139" y="743"/>
                      <a:pt x="1140" y="743"/>
                    </a:cubicBezTo>
                    <a:cubicBezTo>
                      <a:pt x="1140" y="743"/>
                      <a:pt x="1140" y="743"/>
                      <a:pt x="1140" y="744"/>
                    </a:cubicBezTo>
                    <a:cubicBezTo>
                      <a:pt x="1144" y="744"/>
                      <a:pt x="1147" y="744"/>
                      <a:pt x="1151" y="744"/>
                    </a:cubicBezTo>
                    <a:cubicBezTo>
                      <a:pt x="1151" y="744"/>
                      <a:pt x="1151" y="744"/>
                      <a:pt x="1151" y="745"/>
                    </a:cubicBezTo>
                    <a:cubicBezTo>
                      <a:pt x="1154" y="745"/>
                      <a:pt x="1158" y="745"/>
                      <a:pt x="1162" y="745"/>
                    </a:cubicBezTo>
                    <a:cubicBezTo>
                      <a:pt x="1162" y="745"/>
                      <a:pt x="1162" y="745"/>
                      <a:pt x="1163" y="745"/>
                    </a:cubicBezTo>
                    <a:cubicBezTo>
                      <a:pt x="1165" y="750"/>
                      <a:pt x="1166" y="756"/>
                      <a:pt x="1167" y="762"/>
                    </a:cubicBezTo>
                    <a:cubicBezTo>
                      <a:pt x="1172" y="764"/>
                      <a:pt x="1177" y="767"/>
                      <a:pt x="1182" y="768"/>
                    </a:cubicBezTo>
                    <a:cubicBezTo>
                      <a:pt x="1182" y="769"/>
                      <a:pt x="1182" y="770"/>
                      <a:pt x="1182" y="771"/>
                    </a:cubicBezTo>
                    <a:cubicBezTo>
                      <a:pt x="1179" y="773"/>
                      <a:pt x="1178" y="777"/>
                      <a:pt x="1176" y="780"/>
                    </a:cubicBezTo>
                    <a:cubicBezTo>
                      <a:pt x="1169" y="787"/>
                      <a:pt x="1161" y="791"/>
                      <a:pt x="1161" y="806"/>
                    </a:cubicBezTo>
                    <a:cubicBezTo>
                      <a:pt x="1161" y="806"/>
                      <a:pt x="1161" y="806"/>
                      <a:pt x="1162" y="806"/>
                    </a:cubicBezTo>
                    <a:cubicBezTo>
                      <a:pt x="1162" y="806"/>
                      <a:pt x="1162" y="807"/>
                      <a:pt x="1162" y="808"/>
                    </a:cubicBezTo>
                    <a:cubicBezTo>
                      <a:pt x="1162" y="809"/>
                      <a:pt x="1163" y="809"/>
                      <a:pt x="1163" y="809"/>
                    </a:cubicBezTo>
                    <a:cubicBezTo>
                      <a:pt x="1163" y="810"/>
                      <a:pt x="1163" y="810"/>
                      <a:pt x="1163" y="811"/>
                    </a:cubicBezTo>
                    <a:cubicBezTo>
                      <a:pt x="1165" y="812"/>
                      <a:pt x="1166" y="813"/>
                      <a:pt x="1167" y="814"/>
                    </a:cubicBezTo>
                    <a:cubicBezTo>
                      <a:pt x="1167" y="814"/>
                      <a:pt x="1168" y="815"/>
                      <a:pt x="1168" y="815"/>
                    </a:cubicBezTo>
                    <a:cubicBezTo>
                      <a:pt x="1169" y="815"/>
                      <a:pt x="1169" y="815"/>
                      <a:pt x="1170" y="815"/>
                    </a:cubicBezTo>
                    <a:cubicBezTo>
                      <a:pt x="1170" y="816"/>
                      <a:pt x="1171" y="817"/>
                      <a:pt x="1171" y="818"/>
                    </a:cubicBezTo>
                    <a:cubicBezTo>
                      <a:pt x="1173" y="818"/>
                      <a:pt x="1174" y="819"/>
                      <a:pt x="1175" y="819"/>
                    </a:cubicBezTo>
                    <a:cubicBezTo>
                      <a:pt x="1175" y="819"/>
                      <a:pt x="1175" y="820"/>
                      <a:pt x="1175" y="820"/>
                    </a:cubicBezTo>
                    <a:cubicBezTo>
                      <a:pt x="1177" y="821"/>
                      <a:pt x="1179" y="821"/>
                      <a:pt x="1180" y="822"/>
                    </a:cubicBezTo>
                    <a:cubicBezTo>
                      <a:pt x="1180" y="822"/>
                      <a:pt x="1180" y="822"/>
                      <a:pt x="1180" y="823"/>
                    </a:cubicBezTo>
                    <a:cubicBezTo>
                      <a:pt x="1181" y="823"/>
                      <a:pt x="1182" y="823"/>
                      <a:pt x="1183" y="823"/>
                    </a:cubicBezTo>
                    <a:cubicBezTo>
                      <a:pt x="1183" y="823"/>
                      <a:pt x="1183" y="823"/>
                      <a:pt x="1183" y="823"/>
                    </a:cubicBezTo>
                    <a:cubicBezTo>
                      <a:pt x="1184" y="823"/>
                      <a:pt x="1184" y="823"/>
                      <a:pt x="1185" y="823"/>
                    </a:cubicBezTo>
                    <a:cubicBezTo>
                      <a:pt x="1185" y="824"/>
                      <a:pt x="1185" y="824"/>
                      <a:pt x="1185" y="824"/>
                    </a:cubicBezTo>
                    <a:cubicBezTo>
                      <a:pt x="1186" y="824"/>
                      <a:pt x="1186" y="824"/>
                      <a:pt x="1187" y="824"/>
                    </a:cubicBezTo>
                    <a:cubicBezTo>
                      <a:pt x="1187" y="825"/>
                      <a:pt x="1187" y="826"/>
                      <a:pt x="1188" y="826"/>
                    </a:cubicBezTo>
                    <a:cubicBezTo>
                      <a:pt x="1188" y="826"/>
                      <a:pt x="1189" y="826"/>
                      <a:pt x="1189" y="826"/>
                    </a:cubicBezTo>
                    <a:cubicBezTo>
                      <a:pt x="1190" y="827"/>
                      <a:pt x="1191" y="828"/>
                      <a:pt x="1191" y="829"/>
                    </a:cubicBezTo>
                    <a:cubicBezTo>
                      <a:pt x="1192" y="829"/>
                      <a:pt x="1192" y="829"/>
                      <a:pt x="1193" y="829"/>
                    </a:cubicBezTo>
                    <a:cubicBezTo>
                      <a:pt x="1194" y="830"/>
                      <a:pt x="1195" y="832"/>
                      <a:pt x="1197" y="833"/>
                    </a:cubicBezTo>
                    <a:cubicBezTo>
                      <a:pt x="1197" y="833"/>
                      <a:pt x="1198" y="833"/>
                      <a:pt x="1198" y="833"/>
                    </a:cubicBezTo>
                    <a:cubicBezTo>
                      <a:pt x="1200" y="835"/>
                      <a:pt x="1201" y="836"/>
                      <a:pt x="1202" y="838"/>
                    </a:cubicBezTo>
                    <a:cubicBezTo>
                      <a:pt x="1203" y="838"/>
                      <a:pt x="1203" y="838"/>
                      <a:pt x="1204" y="838"/>
                    </a:cubicBezTo>
                    <a:cubicBezTo>
                      <a:pt x="1204" y="839"/>
                      <a:pt x="1205" y="840"/>
                      <a:pt x="1206" y="841"/>
                    </a:cubicBezTo>
                    <a:cubicBezTo>
                      <a:pt x="1206" y="841"/>
                      <a:pt x="1207" y="841"/>
                      <a:pt x="1207" y="841"/>
                    </a:cubicBezTo>
                    <a:cubicBezTo>
                      <a:pt x="1208" y="841"/>
                      <a:pt x="1208" y="842"/>
                      <a:pt x="1208" y="842"/>
                    </a:cubicBezTo>
                    <a:cubicBezTo>
                      <a:pt x="1209" y="842"/>
                      <a:pt x="1209" y="842"/>
                      <a:pt x="1210" y="842"/>
                    </a:cubicBezTo>
                    <a:cubicBezTo>
                      <a:pt x="1210" y="843"/>
                      <a:pt x="1211" y="844"/>
                      <a:pt x="1211" y="844"/>
                    </a:cubicBezTo>
                    <a:cubicBezTo>
                      <a:pt x="1212" y="844"/>
                      <a:pt x="1213" y="845"/>
                      <a:pt x="1215" y="845"/>
                    </a:cubicBezTo>
                    <a:cubicBezTo>
                      <a:pt x="1215" y="845"/>
                      <a:pt x="1215" y="846"/>
                      <a:pt x="1215" y="846"/>
                    </a:cubicBezTo>
                    <a:cubicBezTo>
                      <a:pt x="1216" y="846"/>
                      <a:pt x="1217" y="847"/>
                      <a:pt x="1218" y="847"/>
                    </a:cubicBezTo>
                    <a:cubicBezTo>
                      <a:pt x="1218" y="847"/>
                      <a:pt x="1218" y="847"/>
                      <a:pt x="1218" y="848"/>
                    </a:cubicBezTo>
                    <a:cubicBezTo>
                      <a:pt x="1221" y="848"/>
                      <a:pt x="1224" y="848"/>
                      <a:pt x="1227" y="849"/>
                    </a:cubicBezTo>
                    <a:cubicBezTo>
                      <a:pt x="1237" y="852"/>
                      <a:pt x="1252" y="850"/>
                      <a:pt x="1262" y="854"/>
                    </a:cubicBezTo>
                    <a:cubicBezTo>
                      <a:pt x="1262" y="856"/>
                      <a:pt x="1261" y="856"/>
                      <a:pt x="1261" y="856"/>
                    </a:cubicBezTo>
                    <a:cubicBezTo>
                      <a:pt x="1261" y="859"/>
                      <a:pt x="1261" y="862"/>
                      <a:pt x="1261" y="865"/>
                    </a:cubicBezTo>
                    <a:cubicBezTo>
                      <a:pt x="1260" y="868"/>
                      <a:pt x="1259" y="871"/>
                      <a:pt x="1258" y="875"/>
                    </a:cubicBezTo>
                    <a:cubicBezTo>
                      <a:pt x="1255" y="876"/>
                      <a:pt x="1253" y="878"/>
                      <a:pt x="1251" y="879"/>
                    </a:cubicBezTo>
                    <a:cubicBezTo>
                      <a:pt x="1250" y="879"/>
                      <a:pt x="1250" y="879"/>
                      <a:pt x="1249" y="879"/>
                    </a:cubicBezTo>
                    <a:cubicBezTo>
                      <a:pt x="1249" y="879"/>
                      <a:pt x="1249" y="880"/>
                      <a:pt x="1249" y="880"/>
                    </a:cubicBezTo>
                    <a:cubicBezTo>
                      <a:pt x="1246" y="880"/>
                      <a:pt x="1244" y="880"/>
                      <a:pt x="1241" y="880"/>
                    </a:cubicBezTo>
                    <a:cubicBezTo>
                      <a:pt x="1233" y="880"/>
                      <a:pt x="1225" y="879"/>
                      <a:pt x="1216" y="879"/>
                    </a:cubicBezTo>
                    <a:cubicBezTo>
                      <a:pt x="1216" y="879"/>
                      <a:pt x="1216" y="880"/>
                      <a:pt x="1216" y="880"/>
                    </a:cubicBezTo>
                    <a:cubicBezTo>
                      <a:pt x="1214" y="880"/>
                      <a:pt x="1212" y="880"/>
                      <a:pt x="1210" y="880"/>
                    </a:cubicBezTo>
                    <a:cubicBezTo>
                      <a:pt x="1210" y="880"/>
                      <a:pt x="1210" y="881"/>
                      <a:pt x="1210" y="881"/>
                    </a:cubicBezTo>
                    <a:cubicBezTo>
                      <a:pt x="1207" y="882"/>
                      <a:pt x="1205" y="881"/>
                      <a:pt x="1204" y="885"/>
                    </a:cubicBezTo>
                    <a:cubicBezTo>
                      <a:pt x="1202" y="887"/>
                      <a:pt x="1201" y="892"/>
                      <a:pt x="1202" y="895"/>
                    </a:cubicBezTo>
                    <a:cubicBezTo>
                      <a:pt x="1202" y="895"/>
                      <a:pt x="1203" y="895"/>
                      <a:pt x="1203" y="895"/>
                    </a:cubicBezTo>
                    <a:cubicBezTo>
                      <a:pt x="1203" y="898"/>
                      <a:pt x="1203" y="900"/>
                      <a:pt x="1204" y="902"/>
                    </a:cubicBezTo>
                    <a:cubicBezTo>
                      <a:pt x="1204" y="902"/>
                      <a:pt x="1204" y="902"/>
                      <a:pt x="1205" y="902"/>
                    </a:cubicBezTo>
                    <a:cubicBezTo>
                      <a:pt x="1205" y="905"/>
                      <a:pt x="1205" y="907"/>
                      <a:pt x="1206" y="909"/>
                    </a:cubicBezTo>
                    <a:cubicBezTo>
                      <a:pt x="1206" y="909"/>
                      <a:pt x="1206" y="909"/>
                      <a:pt x="1206" y="909"/>
                    </a:cubicBezTo>
                    <a:cubicBezTo>
                      <a:pt x="1206" y="910"/>
                      <a:pt x="1206" y="911"/>
                      <a:pt x="1206" y="912"/>
                    </a:cubicBezTo>
                    <a:cubicBezTo>
                      <a:pt x="1207" y="912"/>
                      <a:pt x="1207" y="912"/>
                      <a:pt x="1207" y="912"/>
                    </a:cubicBezTo>
                    <a:cubicBezTo>
                      <a:pt x="1208" y="916"/>
                      <a:pt x="1208" y="919"/>
                      <a:pt x="1207" y="921"/>
                    </a:cubicBezTo>
                    <a:cubicBezTo>
                      <a:pt x="1205" y="922"/>
                      <a:pt x="1204" y="923"/>
                      <a:pt x="1200" y="923"/>
                    </a:cubicBezTo>
                    <a:cubicBezTo>
                      <a:pt x="1200" y="923"/>
                      <a:pt x="1200" y="922"/>
                      <a:pt x="1200" y="922"/>
                    </a:cubicBezTo>
                    <a:cubicBezTo>
                      <a:pt x="1199" y="922"/>
                      <a:pt x="1198" y="922"/>
                      <a:pt x="1197" y="922"/>
                    </a:cubicBezTo>
                    <a:cubicBezTo>
                      <a:pt x="1196" y="921"/>
                      <a:pt x="1195" y="919"/>
                      <a:pt x="1194" y="918"/>
                    </a:cubicBezTo>
                    <a:cubicBezTo>
                      <a:pt x="1192" y="915"/>
                      <a:pt x="1190" y="908"/>
                      <a:pt x="1190" y="903"/>
                    </a:cubicBezTo>
                    <a:cubicBezTo>
                      <a:pt x="1189" y="904"/>
                      <a:pt x="1188" y="903"/>
                      <a:pt x="1187" y="904"/>
                    </a:cubicBezTo>
                    <a:cubicBezTo>
                      <a:pt x="1187" y="905"/>
                      <a:pt x="1187" y="905"/>
                      <a:pt x="1187" y="906"/>
                    </a:cubicBezTo>
                    <a:cubicBezTo>
                      <a:pt x="1186" y="907"/>
                      <a:pt x="1185" y="907"/>
                      <a:pt x="1184" y="908"/>
                    </a:cubicBezTo>
                    <a:cubicBezTo>
                      <a:pt x="1184" y="908"/>
                      <a:pt x="1184" y="908"/>
                      <a:pt x="1184" y="909"/>
                    </a:cubicBezTo>
                    <a:cubicBezTo>
                      <a:pt x="1183" y="909"/>
                      <a:pt x="1183" y="909"/>
                      <a:pt x="1182" y="909"/>
                    </a:cubicBezTo>
                    <a:cubicBezTo>
                      <a:pt x="1182" y="909"/>
                      <a:pt x="1182" y="910"/>
                      <a:pt x="1181" y="911"/>
                    </a:cubicBezTo>
                    <a:cubicBezTo>
                      <a:pt x="1180" y="911"/>
                      <a:pt x="1180" y="911"/>
                      <a:pt x="1179" y="911"/>
                    </a:cubicBezTo>
                    <a:cubicBezTo>
                      <a:pt x="1179" y="911"/>
                      <a:pt x="1179" y="911"/>
                      <a:pt x="1179" y="911"/>
                    </a:cubicBezTo>
                    <a:cubicBezTo>
                      <a:pt x="1178" y="911"/>
                      <a:pt x="1177" y="911"/>
                      <a:pt x="1177" y="911"/>
                    </a:cubicBezTo>
                    <a:cubicBezTo>
                      <a:pt x="1177" y="912"/>
                      <a:pt x="1177" y="912"/>
                      <a:pt x="1177" y="912"/>
                    </a:cubicBezTo>
                    <a:cubicBezTo>
                      <a:pt x="1176" y="912"/>
                      <a:pt x="1174" y="912"/>
                      <a:pt x="1173" y="912"/>
                    </a:cubicBezTo>
                    <a:cubicBezTo>
                      <a:pt x="1173" y="913"/>
                      <a:pt x="1173" y="913"/>
                      <a:pt x="1173" y="913"/>
                    </a:cubicBezTo>
                    <a:cubicBezTo>
                      <a:pt x="1172" y="913"/>
                      <a:pt x="1171" y="913"/>
                      <a:pt x="1170" y="913"/>
                    </a:cubicBezTo>
                    <a:cubicBezTo>
                      <a:pt x="1170" y="913"/>
                      <a:pt x="1170" y="914"/>
                      <a:pt x="1170" y="914"/>
                    </a:cubicBezTo>
                    <a:cubicBezTo>
                      <a:pt x="1168" y="914"/>
                      <a:pt x="1166" y="914"/>
                      <a:pt x="1164" y="914"/>
                    </a:cubicBezTo>
                    <a:cubicBezTo>
                      <a:pt x="1160" y="915"/>
                      <a:pt x="1153" y="916"/>
                      <a:pt x="1149" y="918"/>
                    </a:cubicBezTo>
                    <a:cubicBezTo>
                      <a:pt x="1148" y="918"/>
                      <a:pt x="1147" y="918"/>
                      <a:pt x="1145" y="918"/>
                    </a:cubicBezTo>
                    <a:cubicBezTo>
                      <a:pt x="1145" y="918"/>
                      <a:pt x="1145" y="918"/>
                      <a:pt x="1145" y="919"/>
                    </a:cubicBezTo>
                    <a:cubicBezTo>
                      <a:pt x="1145" y="919"/>
                      <a:pt x="1144" y="919"/>
                      <a:pt x="1143" y="919"/>
                    </a:cubicBezTo>
                    <a:cubicBezTo>
                      <a:pt x="1143" y="919"/>
                      <a:pt x="1143" y="919"/>
                      <a:pt x="1143" y="919"/>
                    </a:cubicBezTo>
                    <a:cubicBezTo>
                      <a:pt x="1142" y="919"/>
                      <a:pt x="1141" y="919"/>
                      <a:pt x="1140" y="919"/>
                    </a:cubicBezTo>
                    <a:cubicBezTo>
                      <a:pt x="1140" y="920"/>
                      <a:pt x="1140" y="920"/>
                      <a:pt x="1140" y="920"/>
                    </a:cubicBezTo>
                    <a:cubicBezTo>
                      <a:pt x="1139" y="920"/>
                      <a:pt x="1138" y="920"/>
                      <a:pt x="1137" y="920"/>
                    </a:cubicBezTo>
                    <a:cubicBezTo>
                      <a:pt x="1137" y="921"/>
                      <a:pt x="1137" y="921"/>
                      <a:pt x="1137" y="921"/>
                    </a:cubicBezTo>
                    <a:cubicBezTo>
                      <a:pt x="1137" y="921"/>
                      <a:pt x="1136" y="921"/>
                      <a:pt x="1136" y="921"/>
                    </a:cubicBezTo>
                    <a:cubicBezTo>
                      <a:pt x="1136" y="922"/>
                      <a:pt x="1136" y="922"/>
                      <a:pt x="1136" y="922"/>
                    </a:cubicBezTo>
                    <a:cubicBezTo>
                      <a:pt x="1135" y="922"/>
                      <a:pt x="1134" y="922"/>
                      <a:pt x="1134" y="922"/>
                    </a:cubicBezTo>
                    <a:cubicBezTo>
                      <a:pt x="1134" y="923"/>
                      <a:pt x="1133" y="923"/>
                      <a:pt x="1133" y="924"/>
                    </a:cubicBezTo>
                    <a:cubicBezTo>
                      <a:pt x="1132" y="924"/>
                      <a:pt x="1132" y="924"/>
                      <a:pt x="1131" y="924"/>
                    </a:cubicBezTo>
                    <a:cubicBezTo>
                      <a:pt x="1130" y="925"/>
                      <a:pt x="1129" y="926"/>
                      <a:pt x="1128" y="928"/>
                    </a:cubicBezTo>
                    <a:cubicBezTo>
                      <a:pt x="1128" y="928"/>
                      <a:pt x="1128" y="928"/>
                      <a:pt x="1128" y="928"/>
                    </a:cubicBezTo>
                    <a:cubicBezTo>
                      <a:pt x="1128" y="928"/>
                      <a:pt x="1128" y="929"/>
                      <a:pt x="1128" y="929"/>
                    </a:cubicBezTo>
                    <a:cubicBezTo>
                      <a:pt x="1127" y="930"/>
                      <a:pt x="1126" y="930"/>
                      <a:pt x="1126" y="930"/>
                    </a:cubicBezTo>
                    <a:cubicBezTo>
                      <a:pt x="1126" y="931"/>
                      <a:pt x="1126" y="932"/>
                      <a:pt x="1126" y="933"/>
                    </a:cubicBezTo>
                    <a:cubicBezTo>
                      <a:pt x="1125" y="933"/>
                      <a:pt x="1125" y="934"/>
                      <a:pt x="1124" y="934"/>
                    </a:cubicBezTo>
                    <a:cubicBezTo>
                      <a:pt x="1124" y="934"/>
                      <a:pt x="1124" y="935"/>
                      <a:pt x="1124" y="936"/>
                    </a:cubicBezTo>
                    <a:cubicBezTo>
                      <a:pt x="1122" y="937"/>
                      <a:pt x="1120" y="939"/>
                      <a:pt x="1119" y="940"/>
                    </a:cubicBezTo>
                    <a:cubicBezTo>
                      <a:pt x="1117" y="940"/>
                      <a:pt x="1116" y="940"/>
                      <a:pt x="1115" y="940"/>
                    </a:cubicBezTo>
                    <a:cubicBezTo>
                      <a:pt x="1115" y="940"/>
                      <a:pt x="1115" y="941"/>
                      <a:pt x="1115" y="941"/>
                    </a:cubicBezTo>
                    <a:cubicBezTo>
                      <a:pt x="1115" y="941"/>
                      <a:pt x="1114" y="941"/>
                      <a:pt x="1114" y="941"/>
                    </a:cubicBezTo>
                    <a:cubicBezTo>
                      <a:pt x="1114" y="941"/>
                      <a:pt x="1114" y="940"/>
                      <a:pt x="1114" y="940"/>
                    </a:cubicBezTo>
                    <a:cubicBezTo>
                      <a:pt x="1110" y="939"/>
                      <a:pt x="1105" y="939"/>
                      <a:pt x="1101" y="938"/>
                    </a:cubicBezTo>
                    <a:cubicBezTo>
                      <a:pt x="1101" y="939"/>
                      <a:pt x="1101" y="939"/>
                      <a:pt x="1101" y="939"/>
                    </a:cubicBezTo>
                    <a:cubicBezTo>
                      <a:pt x="1099" y="939"/>
                      <a:pt x="1097" y="940"/>
                      <a:pt x="1095" y="940"/>
                    </a:cubicBezTo>
                    <a:cubicBezTo>
                      <a:pt x="1095" y="941"/>
                      <a:pt x="1095" y="941"/>
                      <a:pt x="1094" y="942"/>
                    </a:cubicBezTo>
                    <a:cubicBezTo>
                      <a:pt x="1093" y="942"/>
                      <a:pt x="1092" y="942"/>
                      <a:pt x="1091" y="943"/>
                    </a:cubicBezTo>
                    <a:cubicBezTo>
                      <a:pt x="1090" y="943"/>
                      <a:pt x="1090" y="944"/>
                      <a:pt x="1090" y="945"/>
                    </a:cubicBezTo>
                    <a:cubicBezTo>
                      <a:pt x="1089" y="945"/>
                      <a:pt x="1088" y="945"/>
                      <a:pt x="1087" y="945"/>
                    </a:cubicBezTo>
                    <a:cubicBezTo>
                      <a:pt x="1087" y="945"/>
                      <a:pt x="1087" y="945"/>
                      <a:pt x="1087" y="945"/>
                    </a:cubicBezTo>
                    <a:cubicBezTo>
                      <a:pt x="1087" y="945"/>
                      <a:pt x="1086" y="945"/>
                      <a:pt x="1085" y="945"/>
                    </a:cubicBezTo>
                    <a:cubicBezTo>
                      <a:pt x="1085" y="946"/>
                      <a:pt x="1085" y="946"/>
                      <a:pt x="1085" y="946"/>
                    </a:cubicBezTo>
                    <a:cubicBezTo>
                      <a:pt x="1081" y="948"/>
                      <a:pt x="1070" y="949"/>
                      <a:pt x="1068" y="945"/>
                    </a:cubicBezTo>
                    <a:cubicBezTo>
                      <a:pt x="1068" y="944"/>
                      <a:pt x="1068" y="942"/>
                      <a:pt x="1068" y="941"/>
                    </a:cubicBezTo>
                    <a:cubicBezTo>
                      <a:pt x="1070" y="939"/>
                      <a:pt x="1069" y="939"/>
                      <a:pt x="1070" y="937"/>
                    </a:cubicBezTo>
                    <a:cubicBezTo>
                      <a:pt x="1071" y="937"/>
                      <a:pt x="1072" y="936"/>
                      <a:pt x="1073" y="936"/>
                    </a:cubicBezTo>
                    <a:cubicBezTo>
                      <a:pt x="1076" y="931"/>
                      <a:pt x="1077" y="925"/>
                      <a:pt x="1076" y="919"/>
                    </a:cubicBezTo>
                    <a:cubicBezTo>
                      <a:pt x="1074" y="918"/>
                      <a:pt x="1074" y="918"/>
                      <a:pt x="1072" y="918"/>
                    </a:cubicBezTo>
                    <a:cubicBezTo>
                      <a:pt x="1071" y="919"/>
                      <a:pt x="1071" y="919"/>
                      <a:pt x="1070" y="920"/>
                    </a:cubicBezTo>
                    <a:cubicBezTo>
                      <a:pt x="1070" y="920"/>
                      <a:pt x="1070" y="920"/>
                      <a:pt x="1069" y="920"/>
                    </a:cubicBezTo>
                    <a:cubicBezTo>
                      <a:pt x="1069" y="921"/>
                      <a:pt x="1069" y="922"/>
                      <a:pt x="1069" y="922"/>
                    </a:cubicBezTo>
                    <a:cubicBezTo>
                      <a:pt x="1069" y="922"/>
                      <a:pt x="1068" y="923"/>
                      <a:pt x="1067" y="923"/>
                    </a:cubicBezTo>
                    <a:cubicBezTo>
                      <a:pt x="1067" y="924"/>
                      <a:pt x="1067" y="924"/>
                      <a:pt x="1067" y="925"/>
                    </a:cubicBezTo>
                    <a:cubicBezTo>
                      <a:pt x="1067" y="925"/>
                      <a:pt x="1066" y="926"/>
                      <a:pt x="1065" y="927"/>
                    </a:cubicBezTo>
                    <a:cubicBezTo>
                      <a:pt x="1063" y="928"/>
                      <a:pt x="1062" y="930"/>
                      <a:pt x="1060" y="932"/>
                    </a:cubicBezTo>
                    <a:cubicBezTo>
                      <a:pt x="1060" y="932"/>
                      <a:pt x="1059" y="932"/>
                      <a:pt x="1058" y="932"/>
                    </a:cubicBezTo>
                    <a:cubicBezTo>
                      <a:pt x="1058" y="933"/>
                      <a:pt x="1058" y="933"/>
                      <a:pt x="1058" y="934"/>
                    </a:cubicBezTo>
                    <a:cubicBezTo>
                      <a:pt x="1057" y="934"/>
                      <a:pt x="1056" y="934"/>
                      <a:pt x="1056" y="934"/>
                    </a:cubicBezTo>
                    <a:cubicBezTo>
                      <a:pt x="1056" y="934"/>
                      <a:pt x="1055" y="935"/>
                      <a:pt x="1055" y="936"/>
                    </a:cubicBezTo>
                    <a:cubicBezTo>
                      <a:pt x="1054" y="936"/>
                      <a:pt x="1053" y="936"/>
                      <a:pt x="1051" y="937"/>
                    </a:cubicBezTo>
                    <a:cubicBezTo>
                      <a:pt x="1051" y="937"/>
                      <a:pt x="1051" y="937"/>
                      <a:pt x="1051" y="937"/>
                    </a:cubicBezTo>
                    <a:cubicBezTo>
                      <a:pt x="1046" y="940"/>
                      <a:pt x="1039" y="937"/>
                      <a:pt x="1038" y="945"/>
                    </a:cubicBezTo>
                    <a:cubicBezTo>
                      <a:pt x="1039" y="946"/>
                      <a:pt x="1038" y="945"/>
                      <a:pt x="1039" y="946"/>
                    </a:cubicBezTo>
                    <a:cubicBezTo>
                      <a:pt x="1041" y="948"/>
                      <a:pt x="1043" y="949"/>
                      <a:pt x="1045" y="951"/>
                    </a:cubicBezTo>
                    <a:cubicBezTo>
                      <a:pt x="1049" y="951"/>
                      <a:pt x="1053" y="952"/>
                      <a:pt x="1057" y="953"/>
                    </a:cubicBezTo>
                    <a:cubicBezTo>
                      <a:pt x="1057" y="954"/>
                      <a:pt x="1057" y="954"/>
                      <a:pt x="1058" y="955"/>
                    </a:cubicBezTo>
                    <a:cubicBezTo>
                      <a:pt x="1057" y="955"/>
                      <a:pt x="1057" y="955"/>
                      <a:pt x="1057" y="955"/>
                    </a:cubicBezTo>
                    <a:cubicBezTo>
                      <a:pt x="1055" y="962"/>
                      <a:pt x="1046" y="963"/>
                      <a:pt x="1041" y="967"/>
                    </a:cubicBezTo>
                    <a:cubicBezTo>
                      <a:pt x="1040" y="968"/>
                      <a:pt x="1040" y="968"/>
                      <a:pt x="1040" y="969"/>
                    </a:cubicBezTo>
                    <a:cubicBezTo>
                      <a:pt x="1039" y="969"/>
                      <a:pt x="1038" y="969"/>
                      <a:pt x="1038" y="969"/>
                    </a:cubicBezTo>
                    <a:cubicBezTo>
                      <a:pt x="1037" y="970"/>
                      <a:pt x="1037" y="971"/>
                      <a:pt x="1036" y="971"/>
                    </a:cubicBezTo>
                    <a:cubicBezTo>
                      <a:pt x="1035" y="971"/>
                      <a:pt x="1035" y="971"/>
                      <a:pt x="1034" y="971"/>
                    </a:cubicBezTo>
                    <a:cubicBezTo>
                      <a:pt x="1033" y="973"/>
                      <a:pt x="1032" y="974"/>
                      <a:pt x="1032" y="975"/>
                    </a:cubicBezTo>
                    <a:cubicBezTo>
                      <a:pt x="1031" y="975"/>
                      <a:pt x="1030" y="975"/>
                      <a:pt x="1030" y="975"/>
                    </a:cubicBezTo>
                    <a:cubicBezTo>
                      <a:pt x="1029" y="976"/>
                      <a:pt x="1029" y="976"/>
                      <a:pt x="1029" y="977"/>
                    </a:cubicBezTo>
                    <a:cubicBezTo>
                      <a:pt x="1029" y="977"/>
                      <a:pt x="1028" y="977"/>
                      <a:pt x="1028" y="977"/>
                    </a:cubicBezTo>
                    <a:cubicBezTo>
                      <a:pt x="1026" y="979"/>
                      <a:pt x="1024" y="981"/>
                      <a:pt x="1023" y="983"/>
                    </a:cubicBezTo>
                    <a:cubicBezTo>
                      <a:pt x="1022" y="983"/>
                      <a:pt x="1021" y="984"/>
                      <a:pt x="1020" y="984"/>
                    </a:cubicBezTo>
                    <a:cubicBezTo>
                      <a:pt x="1017" y="987"/>
                      <a:pt x="1015" y="990"/>
                      <a:pt x="1012" y="993"/>
                    </a:cubicBezTo>
                    <a:cubicBezTo>
                      <a:pt x="1011" y="993"/>
                      <a:pt x="1011" y="993"/>
                      <a:pt x="1010" y="993"/>
                    </a:cubicBezTo>
                    <a:cubicBezTo>
                      <a:pt x="1010" y="994"/>
                      <a:pt x="1009" y="994"/>
                      <a:pt x="1009" y="995"/>
                    </a:cubicBezTo>
                    <a:cubicBezTo>
                      <a:pt x="1006" y="998"/>
                      <a:pt x="1003" y="1001"/>
                      <a:pt x="998" y="1001"/>
                    </a:cubicBezTo>
                    <a:cubicBezTo>
                      <a:pt x="997" y="1000"/>
                      <a:pt x="998" y="1001"/>
                      <a:pt x="997" y="1000"/>
                    </a:cubicBezTo>
                    <a:cubicBezTo>
                      <a:pt x="997" y="995"/>
                      <a:pt x="995" y="986"/>
                      <a:pt x="992" y="984"/>
                    </a:cubicBezTo>
                    <a:cubicBezTo>
                      <a:pt x="992" y="984"/>
                      <a:pt x="991" y="984"/>
                      <a:pt x="990" y="984"/>
                    </a:cubicBezTo>
                    <a:cubicBezTo>
                      <a:pt x="990" y="983"/>
                      <a:pt x="989" y="982"/>
                      <a:pt x="989" y="981"/>
                    </a:cubicBezTo>
                    <a:cubicBezTo>
                      <a:pt x="988" y="981"/>
                      <a:pt x="987" y="981"/>
                      <a:pt x="987" y="981"/>
                    </a:cubicBezTo>
                    <a:cubicBezTo>
                      <a:pt x="986" y="981"/>
                      <a:pt x="986" y="980"/>
                      <a:pt x="986" y="980"/>
                    </a:cubicBezTo>
                    <a:cubicBezTo>
                      <a:pt x="984" y="979"/>
                      <a:pt x="982" y="979"/>
                      <a:pt x="980" y="979"/>
                    </a:cubicBezTo>
                    <a:cubicBezTo>
                      <a:pt x="980" y="978"/>
                      <a:pt x="980" y="978"/>
                      <a:pt x="980" y="978"/>
                    </a:cubicBezTo>
                    <a:cubicBezTo>
                      <a:pt x="972" y="976"/>
                      <a:pt x="960" y="980"/>
                      <a:pt x="959" y="985"/>
                    </a:cubicBezTo>
                    <a:cubicBezTo>
                      <a:pt x="960" y="985"/>
                      <a:pt x="961" y="986"/>
                      <a:pt x="962" y="986"/>
                    </a:cubicBezTo>
                    <a:cubicBezTo>
                      <a:pt x="962" y="986"/>
                      <a:pt x="962" y="986"/>
                      <a:pt x="962" y="987"/>
                    </a:cubicBezTo>
                    <a:cubicBezTo>
                      <a:pt x="962" y="987"/>
                      <a:pt x="963" y="987"/>
                      <a:pt x="963" y="987"/>
                    </a:cubicBezTo>
                    <a:cubicBezTo>
                      <a:pt x="963" y="987"/>
                      <a:pt x="963" y="987"/>
                      <a:pt x="963" y="988"/>
                    </a:cubicBezTo>
                    <a:cubicBezTo>
                      <a:pt x="964" y="988"/>
                      <a:pt x="965" y="988"/>
                      <a:pt x="966" y="988"/>
                    </a:cubicBezTo>
                    <a:cubicBezTo>
                      <a:pt x="966" y="988"/>
                      <a:pt x="966" y="988"/>
                      <a:pt x="966" y="989"/>
                    </a:cubicBezTo>
                    <a:cubicBezTo>
                      <a:pt x="967" y="989"/>
                      <a:pt x="967" y="989"/>
                      <a:pt x="968" y="989"/>
                    </a:cubicBezTo>
                    <a:cubicBezTo>
                      <a:pt x="968" y="989"/>
                      <a:pt x="968" y="989"/>
                      <a:pt x="968" y="989"/>
                    </a:cubicBezTo>
                    <a:cubicBezTo>
                      <a:pt x="969" y="989"/>
                      <a:pt x="970" y="989"/>
                      <a:pt x="971" y="989"/>
                    </a:cubicBezTo>
                    <a:cubicBezTo>
                      <a:pt x="971" y="990"/>
                      <a:pt x="971" y="990"/>
                      <a:pt x="971" y="990"/>
                    </a:cubicBezTo>
                    <a:cubicBezTo>
                      <a:pt x="973" y="992"/>
                      <a:pt x="975" y="991"/>
                      <a:pt x="976" y="995"/>
                    </a:cubicBezTo>
                    <a:cubicBezTo>
                      <a:pt x="981" y="1000"/>
                      <a:pt x="974" y="1019"/>
                      <a:pt x="973" y="1024"/>
                    </a:cubicBezTo>
                    <a:cubicBezTo>
                      <a:pt x="972" y="1025"/>
                      <a:pt x="968" y="1027"/>
                      <a:pt x="967" y="1027"/>
                    </a:cubicBezTo>
                    <a:cubicBezTo>
                      <a:pt x="966" y="1027"/>
                      <a:pt x="967" y="1026"/>
                      <a:pt x="966" y="1026"/>
                    </a:cubicBezTo>
                    <a:cubicBezTo>
                      <a:pt x="961" y="1026"/>
                      <a:pt x="956" y="1026"/>
                      <a:pt x="951" y="1025"/>
                    </a:cubicBezTo>
                    <a:cubicBezTo>
                      <a:pt x="951" y="1025"/>
                      <a:pt x="951" y="1025"/>
                      <a:pt x="951" y="1024"/>
                    </a:cubicBezTo>
                    <a:cubicBezTo>
                      <a:pt x="948" y="1024"/>
                      <a:pt x="945" y="1024"/>
                      <a:pt x="942" y="1024"/>
                    </a:cubicBezTo>
                    <a:cubicBezTo>
                      <a:pt x="942" y="1024"/>
                      <a:pt x="942" y="1024"/>
                      <a:pt x="942" y="1023"/>
                    </a:cubicBezTo>
                    <a:cubicBezTo>
                      <a:pt x="939" y="1023"/>
                      <a:pt x="937" y="1023"/>
                      <a:pt x="934" y="1023"/>
                    </a:cubicBezTo>
                    <a:cubicBezTo>
                      <a:pt x="934" y="1023"/>
                      <a:pt x="934" y="1023"/>
                      <a:pt x="934" y="1023"/>
                    </a:cubicBezTo>
                    <a:cubicBezTo>
                      <a:pt x="932" y="1023"/>
                      <a:pt x="930" y="1023"/>
                      <a:pt x="928" y="1023"/>
                    </a:cubicBezTo>
                    <a:cubicBezTo>
                      <a:pt x="928" y="1022"/>
                      <a:pt x="928" y="1022"/>
                      <a:pt x="928" y="1022"/>
                    </a:cubicBezTo>
                    <a:cubicBezTo>
                      <a:pt x="927" y="1022"/>
                      <a:pt x="925" y="1022"/>
                      <a:pt x="923" y="1022"/>
                    </a:cubicBezTo>
                    <a:cubicBezTo>
                      <a:pt x="923" y="1021"/>
                      <a:pt x="923" y="1021"/>
                      <a:pt x="923" y="1021"/>
                    </a:cubicBezTo>
                    <a:cubicBezTo>
                      <a:pt x="922" y="1021"/>
                      <a:pt x="920" y="1021"/>
                      <a:pt x="919" y="1021"/>
                    </a:cubicBezTo>
                    <a:cubicBezTo>
                      <a:pt x="919" y="1021"/>
                      <a:pt x="919" y="1020"/>
                      <a:pt x="919" y="1020"/>
                    </a:cubicBezTo>
                    <a:cubicBezTo>
                      <a:pt x="913" y="1018"/>
                      <a:pt x="909" y="1019"/>
                      <a:pt x="909" y="1011"/>
                    </a:cubicBezTo>
                    <a:cubicBezTo>
                      <a:pt x="911" y="1009"/>
                      <a:pt x="913" y="1007"/>
                      <a:pt x="915" y="1006"/>
                    </a:cubicBezTo>
                    <a:cubicBezTo>
                      <a:pt x="915" y="1005"/>
                      <a:pt x="916" y="1004"/>
                      <a:pt x="916" y="1004"/>
                    </a:cubicBezTo>
                    <a:cubicBezTo>
                      <a:pt x="916" y="1004"/>
                      <a:pt x="917" y="1004"/>
                      <a:pt x="918" y="1004"/>
                    </a:cubicBezTo>
                    <a:cubicBezTo>
                      <a:pt x="919" y="1003"/>
                      <a:pt x="919" y="1001"/>
                      <a:pt x="920" y="1000"/>
                    </a:cubicBezTo>
                    <a:cubicBezTo>
                      <a:pt x="921" y="1000"/>
                      <a:pt x="922" y="1000"/>
                      <a:pt x="922" y="1000"/>
                    </a:cubicBezTo>
                    <a:cubicBezTo>
                      <a:pt x="923" y="999"/>
                      <a:pt x="924" y="998"/>
                      <a:pt x="925" y="997"/>
                    </a:cubicBezTo>
                    <a:cubicBezTo>
                      <a:pt x="925" y="997"/>
                      <a:pt x="926" y="997"/>
                      <a:pt x="927" y="997"/>
                    </a:cubicBezTo>
                    <a:cubicBezTo>
                      <a:pt x="927" y="996"/>
                      <a:pt x="927" y="996"/>
                      <a:pt x="927" y="996"/>
                    </a:cubicBezTo>
                    <a:cubicBezTo>
                      <a:pt x="928" y="995"/>
                      <a:pt x="928" y="995"/>
                      <a:pt x="929" y="994"/>
                    </a:cubicBezTo>
                    <a:cubicBezTo>
                      <a:pt x="929" y="993"/>
                      <a:pt x="929" y="993"/>
                      <a:pt x="929" y="992"/>
                    </a:cubicBezTo>
                    <a:cubicBezTo>
                      <a:pt x="930" y="992"/>
                      <a:pt x="931" y="992"/>
                      <a:pt x="931" y="991"/>
                    </a:cubicBezTo>
                    <a:cubicBezTo>
                      <a:pt x="931" y="990"/>
                      <a:pt x="931" y="989"/>
                      <a:pt x="931" y="988"/>
                    </a:cubicBezTo>
                    <a:cubicBezTo>
                      <a:pt x="930" y="987"/>
                      <a:pt x="929" y="986"/>
                      <a:pt x="928" y="986"/>
                    </a:cubicBezTo>
                    <a:cubicBezTo>
                      <a:pt x="928" y="986"/>
                      <a:pt x="928" y="985"/>
                      <a:pt x="928" y="985"/>
                    </a:cubicBezTo>
                    <a:cubicBezTo>
                      <a:pt x="928" y="985"/>
                      <a:pt x="927" y="985"/>
                      <a:pt x="927" y="985"/>
                    </a:cubicBezTo>
                    <a:cubicBezTo>
                      <a:pt x="927" y="985"/>
                      <a:pt x="927" y="984"/>
                      <a:pt x="927" y="984"/>
                    </a:cubicBezTo>
                    <a:cubicBezTo>
                      <a:pt x="925" y="984"/>
                      <a:pt x="924" y="983"/>
                      <a:pt x="923" y="983"/>
                    </a:cubicBezTo>
                    <a:cubicBezTo>
                      <a:pt x="923" y="983"/>
                      <a:pt x="923" y="983"/>
                      <a:pt x="923" y="982"/>
                    </a:cubicBezTo>
                    <a:cubicBezTo>
                      <a:pt x="921" y="982"/>
                      <a:pt x="919" y="982"/>
                      <a:pt x="918" y="981"/>
                    </a:cubicBezTo>
                    <a:cubicBezTo>
                      <a:pt x="918" y="981"/>
                      <a:pt x="918" y="981"/>
                      <a:pt x="918" y="980"/>
                    </a:cubicBezTo>
                    <a:cubicBezTo>
                      <a:pt x="916" y="980"/>
                      <a:pt x="915" y="980"/>
                      <a:pt x="914" y="980"/>
                    </a:cubicBezTo>
                    <a:cubicBezTo>
                      <a:pt x="914" y="980"/>
                      <a:pt x="914" y="980"/>
                      <a:pt x="914" y="980"/>
                    </a:cubicBezTo>
                    <a:cubicBezTo>
                      <a:pt x="906" y="979"/>
                      <a:pt x="899" y="978"/>
                      <a:pt x="891" y="977"/>
                    </a:cubicBezTo>
                    <a:cubicBezTo>
                      <a:pt x="891" y="977"/>
                      <a:pt x="891" y="976"/>
                      <a:pt x="891" y="976"/>
                    </a:cubicBezTo>
                    <a:cubicBezTo>
                      <a:pt x="890" y="976"/>
                      <a:pt x="888" y="975"/>
                      <a:pt x="887" y="975"/>
                    </a:cubicBezTo>
                    <a:cubicBezTo>
                      <a:pt x="886" y="974"/>
                      <a:pt x="885" y="972"/>
                      <a:pt x="884" y="971"/>
                    </a:cubicBezTo>
                    <a:cubicBezTo>
                      <a:pt x="883" y="971"/>
                      <a:pt x="882" y="971"/>
                      <a:pt x="882" y="971"/>
                    </a:cubicBezTo>
                    <a:cubicBezTo>
                      <a:pt x="881" y="970"/>
                      <a:pt x="881" y="969"/>
                      <a:pt x="880" y="968"/>
                    </a:cubicBezTo>
                    <a:cubicBezTo>
                      <a:pt x="879" y="968"/>
                      <a:pt x="879" y="968"/>
                      <a:pt x="878" y="968"/>
                    </a:cubicBezTo>
                    <a:cubicBezTo>
                      <a:pt x="878" y="967"/>
                      <a:pt x="878" y="967"/>
                      <a:pt x="877" y="966"/>
                    </a:cubicBezTo>
                    <a:cubicBezTo>
                      <a:pt x="876" y="966"/>
                      <a:pt x="875" y="966"/>
                      <a:pt x="874" y="965"/>
                    </a:cubicBezTo>
                    <a:cubicBezTo>
                      <a:pt x="873" y="965"/>
                      <a:pt x="873" y="964"/>
                      <a:pt x="873" y="963"/>
                    </a:cubicBezTo>
                    <a:cubicBezTo>
                      <a:pt x="871" y="963"/>
                      <a:pt x="870" y="963"/>
                      <a:pt x="868" y="963"/>
                    </a:cubicBezTo>
                    <a:cubicBezTo>
                      <a:pt x="868" y="962"/>
                      <a:pt x="868" y="962"/>
                      <a:pt x="868" y="962"/>
                    </a:cubicBezTo>
                    <a:cubicBezTo>
                      <a:pt x="868" y="962"/>
                      <a:pt x="867" y="962"/>
                      <a:pt x="867" y="962"/>
                    </a:cubicBezTo>
                    <a:cubicBezTo>
                      <a:pt x="867" y="961"/>
                      <a:pt x="867" y="961"/>
                      <a:pt x="867" y="961"/>
                    </a:cubicBezTo>
                    <a:cubicBezTo>
                      <a:pt x="862" y="959"/>
                      <a:pt x="857" y="959"/>
                      <a:pt x="852" y="960"/>
                    </a:cubicBezTo>
                    <a:cubicBezTo>
                      <a:pt x="852" y="967"/>
                      <a:pt x="855" y="968"/>
                      <a:pt x="856" y="974"/>
                    </a:cubicBezTo>
                    <a:cubicBezTo>
                      <a:pt x="855" y="974"/>
                      <a:pt x="854" y="975"/>
                      <a:pt x="853" y="975"/>
                    </a:cubicBezTo>
                    <a:cubicBezTo>
                      <a:pt x="851" y="977"/>
                      <a:pt x="848" y="976"/>
                      <a:pt x="844" y="977"/>
                    </a:cubicBezTo>
                    <a:cubicBezTo>
                      <a:pt x="844" y="977"/>
                      <a:pt x="844" y="977"/>
                      <a:pt x="844" y="978"/>
                    </a:cubicBezTo>
                    <a:cubicBezTo>
                      <a:pt x="843" y="978"/>
                      <a:pt x="842" y="978"/>
                      <a:pt x="841" y="978"/>
                    </a:cubicBezTo>
                    <a:cubicBezTo>
                      <a:pt x="841" y="978"/>
                      <a:pt x="841" y="978"/>
                      <a:pt x="841" y="979"/>
                    </a:cubicBezTo>
                    <a:cubicBezTo>
                      <a:pt x="839" y="979"/>
                      <a:pt x="837" y="979"/>
                      <a:pt x="835" y="980"/>
                    </a:cubicBezTo>
                    <a:cubicBezTo>
                      <a:pt x="835" y="980"/>
                      <a:pt x="835" y="980"/>
                      <a:pt x="835" y="980"/>
                    </a:cubicBezTo>
                    <a:cubicBezTo>
                      <a:pt x="833" y="981"/>
                      <a:pt x="832" y="982"/>
                      <a:pt x="830" y="982"/>
                    </a:cubicBezTo>
                    <a:cubicBezTo>
                      <a:pt x="830" y="983"/>
                      <a:pt x="830" y="983"/>
                      <a:pt x="830" y="983"/>
                    </a:cubicBezTo>
                    <a:cubicBezTo>
                      <a:pt x="829" y="983"/>
                      <a:pt x="829" y="983"/>
                      <a:pt x="828" y="983"/>
                    </a:cubicBezTo>
                    <a:cubicBezTo>
                      <a:pt x="828" y="984"/>
                      <a:pt x="827" y="984"/>
                      <a:pt x="827" y="985"/>
                    </a:cubicBezTo>
                    <a:cubicBezTo>
                      <a:pt x="826" y="985"/>
                      <a:pt x="826" y="985"/>
                      <a:pt x="825" y="985"/>
                    </a:cubicBezTo>
                    <a:cubicBezTo>
                      <a:pt x="824" y="986"/>
                      <a:pt x="824" y="987"/>
                      <a:pt x="823" y="989"/>
                    </a:cubicBezTo>
                    <a:cubicBezTo>
                      <a:pt x="822" y="989"/>
                      <a:pt x="822" y="989"/>
                      <a:pt x="822" y="989"/>
                    </a:cubicBezTo>
                    <a:cubicBezTo>
                      <a:pt x="822" y="989"/>
                      <a:pt x="822" y="990"/>
                      <a:pt x="822" y="990"/>
                    </a:cubicBezTo>
                    <a:cubicBezTo>
                      <a:pt x="821" y="991"/>
                      <a:pt x="821" y="991"/>
                      <a:pt x="820" y="991"/>
                    </a:cubicBezTo>
                    <a:cubicBezTo>
                      <a:pt x="820" y="992"/>
                      <a:pt x="820" y="992"/>
                      <a:pt x="820" y="993"/>
                    </a:cubicBezTo>
                    <a:cubicBezTo>
                      <a:pt x="820" y="993"/>
                      <a:pt x="819" y="993"/>
                      <a:pt x="819" y="993"/>
                    </a:cubicBezTo>
                    <a:cubicBezTo>
                      <a:pt x="819" y="994"/>
                      <a:pt x="819" y="994"/>
                      <a:pt x="819" y="995"/>
                    </a:cubicBezTo>
                    <a:cubicBezTo>
                      <a:pt x="819" y="995"/>
                      <a:pt x="818" y="995"/>
                      <a:pt x="818" y="995"/>
                    </a:cubicBezTo>
                    <a:cubicBezTo>
                      <a:pt x="818" y="996"/>
                      <a:pt x="818" y="997"/>
                      <a:pt x="818" y="997"/>
                    </a:cubicBezTo>
                    <a:cubicBezTo>
                      <a:pt x="818" y="997"/>
                      <a:pt x="818" y="997"/>
                      <a:pt x="817" y="997"/>
                    </a:cubicBezTo>
                    <a:cubicBezTo>
                      <a:pt x="817" y="998"/>
                      <a:pt x="817" y="999"/>
                      <a:pt x="817" y="1000"/>
                    </a:cubicBezTo>
                    <a:cubicBezTo>
                      <a:pt x="817" y="1000"/>
                      <a:pt x="817" y="1000"/>
                      <a:pt x="816" y="1000"/>
                    </a:cubicBezTo>
                    <a:cubicBezTo>
                      <a:pt x="816" y="1001"/>
                      <a:pt x="816" y="1001"/>
                      <a:pt x="816" y="1002"/>
                    </a:cubicBezTo>
                    <a:cubicBezTo>
                      <a:pt x="815" y="1003"/>
                      <a:pt x="815" y="1003"/>
                      <a:pt x="814" y="1004"/>
                    </a:cubicBezTo>
                    <a:cubicBezTo>
                      <a:pt x="812" y="1006"/>
                      <a:pt x="811" y="1007"/>
                      <a:pt x="809" y="1009"/>
                    </a:cubicBezTo>
                    <a:cubicBezTo>
                      <a:pt x="803" y="1014"/>
                      <a:pt x="795" y="1017"/>
                      <a:pt x="793" y="1025"/>
                    </a:cubicBezTo>
                    <a:cubicBezTo>
                      <a:pt x="792" y="1025"/>
                      <a:pt x="792" y="1025"/>
                      <a:pt x="791" y="1025"/>
                    </a:cubicBezTo>
                    <a:cubicBezTo>
                      <a:pt x="791" y="1025"/>
                      <a:pt x="791" y="1024"/>
                      <a:pt x="791" y="1023"/>
                    </a:cubicBezTo>
                    <a:cubicBezTo>
                      <a:pt x="788" y="1022"/>
                      <a:pt x="783" y="1016"/>
                      <a:pt x="782" y="1012"/>
                    </a:cubicBezTo>
                    <a:cubicBezTo>
                      <a:pt x="773" y="1012"/>
                      <a:pt x="772" y="1013"/>
                      <a:pt x="766" y="1016"/>
                    </a:cubicBezTo>
                    <a:cubicBezTo>
                      <a:pt x="765" y="1017"/>
                      <a:pt x="764" y="1017"/>
                      <a:pt x="763" y="1017"/>
                    </a:cubicBezTo>
                    <a:cubicBezTo>
                      <a:pt x="763" y="1018"/>
                      <a:pt x="763" y="1018"/>
                      <a:pt x="763" y="1018"/>
                    </a:cubicBezTo>
                    <a:cubicBezTo>
                      <a:pt x="761" y="1019"/>
                      <a:pt x="759" y="1019"/>
                      <a:pt x="757" y="1020"/>
                    </a:cubicBezTo>
                    <a:cubicBezTo>
                      <a:pt x="757" y="1021"/>
                      <a:pt x="757" y="1021"/>
                      <a:pt x="756" y="1022"/>
                    </a:cubicBezTo>
                    <a:cubicBezTo>
                      <a:pt x="755" y="1022"/>
                      <a:pt x="754" y="1022"/>
                      <a:pt x="753" y="1023"/>
                    </a:cubicBezTo>
                    <a:cubicBezTo>
                      <a:pt x="753" y="1023"/>
                      <a:pt x="753" y="1023"/>
                      <a:pt x="753" y="1023"/>
                    </a:cubicBezTo>
                    <a:cubicBezTo>
                      <a:pt x="752" y="1024"/>
                      <a:pt x="751" y="1024"/>
                      <a:pt x="750" y="1024"/>
                    </a:cubicBezTo>
                    <a:cubicBezTo>
                      <a:pt x="750" y="1025"/>
                      <a:pt x="749" y="1026"/>
                      <a:pt x="749" y="1026"/>
                    </a:cubicBezTo>
                    <a:cubicBezTo>
                      <a:pt x="748" y="1026"/>
                      <a:pt x="748" y="1026"/>
                      <a:pt x="747" y="1026"/>
                    </a:cubicBezTo>
                    <a:cubicBezTo>
                      <a:pt x="747" y="1027"/>
                      <a:pt x="747" y="1027"/>
                      <a:pt x="746" y="1028"/>
                    </a:cubicBezTo>
                    <a:cubicBezTo>
                      <a:pt x="746" y="1028"/>
                      <a:pt x="745" y="1028"/>
                      <a:pt x="745" y="1028"/>
                    </a:cubicBezTo>
                    <a:cubicBezTo>
                      <a:pt x="744" y="1029"/>
                      <a:pt x="743" y="1030"/>
                      <a:pt x="743" y="1031"/>
                    </a:cubicBezTo>
                    <a:cubicBezTo>
                      <a:pt x="742" y="1031"/>
                      <a:pt x="742" y="1031"/>
                      <a:pt x="741" y="1031"/>
                    </a:cubicBezTo>
                    <a:cubicBezTo>
                      <a:pt x="740" y="1032"/>
                      <a:pt x="740" y="1032"/>
                      <a:pt x="739" y="1033"/>
                    </a:cubicBezTo>
                    <a:cubicBezTo>
                      <a:pt x="739" y="1033"/>
                      <a:pt x="738" y="1033"/>
                      <a:pt x="737" y="1033"/>
                    </a:cubicBezTo>
                    <a:cubicBezTo>
                      <a:pt x="737" y="1034"/>
                      <a:pt x="736" y="1035"/>
                      <a:pt x="736" y="1036"/>
                    </a:cubicBezTo>
                    <a:cubicBezTo>
                      <a:pt x="735" y="1036"/>
                      <a:pt x="734" y="1036"/>
                      <a:pt x="734" y="1036"/>
                    </a:cubicBezTo>
                    <a:cubicBezTo>
                      <a:pt x="733" y="1037"/>
                      <a:pt x="732" y="1038"/>
                      <a:pt x="731" y="1040"/>
                    </a:cubicBezTo>
                    <a:cubicBezTo>
                      <a:pt x="731" y="1040"/>
                      <a:pt x="731" y="1040"/>
                      <a:pt x="730" y="1040"/>
                    </a:cubicBezTo>
                    <a:cubicBezTo>
                      <a:pt x="730" y="1040"/>
                      <a:pt x="730" y="1041"/>
                      <a:pt x="729" y="1041"/>
                    </a:cubicBezTo>
                    <a:cubicBezTo>
                      <a:pt x="729" y="1041"/>
                      <a:pt x="728" y="1041"/>
                      <a:pt x="728" y="1041"/>
                    </a:cubicBezTo>
                    <a:cubicBezTo>
                      <a:pt x="727" y="1042"/>
                      <a:pt x="726" y="1043"/>
                      <a:pt x="726" y="1044"/>
                    </a:cubicBezTo>
                    <a:cubicBezTo>
                      <a:pt x="722" y="1048"/>
                      <a:pt x="719" y="1050"/>
                      <a:pt x="712" y="1050"/>
                    </a:cubicBezTo>
                    <a:cubicBezTo>
                      <a:pt x="711" y="1049"/>
                      <a:pt x="712" y="1050"/>
                      <a:pt x="710" y="1050"/>
                    </a:cubicBezTo>
                    <a:cubicBezTo>
                      <a:pt x="709" y="1047"/>
                      <a:pt x="704" y="1041"/>
                      <a:pt x="704" y="1038"/>
                    </a:cubicBezTo>
                    <a:cubicBezTo>
                      <a:pt x="705" y="1038"/>
                      <a:pt x="705" y="1038"/>
                      <a:pt x="705" y="1038"/>
                    </a:cubicBezTo>
                    <a:cubicBezTo>
                      <a:pt x="706" y="1035"/>
                      <a:pt x="706" y="1034"/>
                      <a:pt x="707" y="1032"/>
                    </a:cubicBezTo>
                    <a:cubicBezTo>
                      <a:pt x="708" y="1032"/>
                      <a:pt x="708" y="1032"/>
                      <a:pt x="709" y="1032"/>
                    </a:cubicBezTo>
                    <a:cubicBezTo>
                      <a:pt x="709" y="1031"/>
                      <a:pt x="709" y="1030"/>
                      <a:pt x="709" y="1030"/>
                    </a:cubicBezTo>
                    <a:cubicBezTo>
                      <a:pt x="709" y="1029"/>
                      <a:pt x="710" y="1029"/>
                      <a:pt x="710" y="1029"/>
                    </a:cubicBezTo>
                    <a:cubicBezTo>
                      <a:pt x="712" y="1027"/>
                      <a:pt x="713" y="1026"/>
                      <a:pt x="714" y="1024"/>
                    </a:cubicBezTo>
                    <a:cubicBezTo>
                      <a:pt x="715" y="1024"/>
                      <a:pt x="715" y="1024"/>
                      <a:pt x="716" y="1024"/>
                    </a:cubicBezTo>
                    <a:cubicBezTo>
                      <a:pt x="717" y="1023"/>
                      <a:pt x="718" y="1021"/>
                      <a:pt x="719" y="1020"/>
                    </a:cubicBezTo>
                    <a:cubicBezTo>
                      <a:pt x="720" y="1020"/>
                      <a:pt x="721" y="1020"/>
                      <a:pt x="721" y="1020"/>
                    </a:cubicBezTo>
                    <a:cubicBezTo>
                      <a:pt x="722" y="1019"/>
                      <a:pt x="722" y="1018"/>
                      <a:pt x="723" y="1017"/>
                    </a:cubicBezTo>
                    <a:cubicBezTo>
                      <a:pt x="724" y="1017"/>
                      <a:pt x="724" y="1017"/>
                      <a:pt x="725" y="1017"/>
                    </a:cubicBezTo>
                    <a:cubicBezTo>
                      <a:pt x="725" y="1017"/>
                      <a:pt x="725" y="1016"/>
                      <a:pt x="726" y="1015"/>
                    </a:cubicBezTo>
                    <a:cubicBezTo>
                      <a:pt x="726" y="1015"/>
                      <a:pt x="727" y="1015"/>
                      <a:pt x="728" y="1015"/>
                    </a:cubicBezTo>
                    <a:cubicBezTo>
                      <a:pt x="728" y="1015"/>
                      <a:pt x="728" y="1014"/>
                      <a:pt x="728" y="1014"/>
                    </a:cubicBezTo>
                    <a:cubicBezTo>
                      <a:pt x="729" y="1014"/>
                      <a:pt x="730" y="1014"/>
                      <a:pt x="730" y="1014"/>
                    </a:cubicBezTo>
                    <a:cubicBezTo>
                      <a:pt x="730" y="1013"/>
                      <a:pt x="730" y="1013"/>
                      <a:pt x="730" y="1013"/>
                    </a:cubicBezTo>
                    <a:cubicBezTo>
                      <a:pt x="731" y="1012"/>
                      <a:pt x="732" y="1012"/>
                      <a:pt x="733" y="1012"/>
                    </a:cubicBezTo>
                    <a:cubicBezTo>
                      <a:pt x="733" y="1011"/>
                      <a:pt x="733" y="1011"/>
                      <a:pt x="733" y="1010"/>
                    </a:cubicBezTo>
                    <a:cubicBezTo>
                      <a:pt x="734" y="1010"/>
                      <a:pt x="734" y="1009"/>
                      <a:pt x="735" y="1009"/>
                    </a:cubicBezTo>
                    <a:cubicBezTo>
                      <a:pt x="735" y="1006"/>
                      <a:pt x="735" y="1002"/>
                      <a:pt x="735" y="998"/>
                    </a:cubicBezTo>
                    <a:cubicBezTo>
                      <a:pt x="734" y="998"/>
                      <a:pt x="734" y="998"/>
                      <a:pt x="734" y="998"/>
                    </a:cubicBezTo>
                    <a:cubicBezTo>
                      <a:pt x="734" y="997"/>
                      <a:pt x="734" y="997"/>
                      <a:pt x="734" y="996"/>
                    </a:cubicBezTo>
                    <a:cubicBezTo>
                      <a:pt x="734" y="996"/>
                      <a:pt x="733" y="996"/>
                      <a:pt x="733" y="996"/>
                    </a:cubicBezTo>
                    <a:cubicBezTo>
                      <a:pt x="733" y="995"/>
                      <a:pt x="733" y="995"/>
                      <a:pt x="733" y="994"/>
                    </a:cubicBezTo>
                    <a:cubicBezTo>
                      <a:pt x="733" y="994"/>
                      <a:pt x="732" y="994"/>
                      <a:pt x="732" y="994"/>
                    </a:cubicBezTo>
                    <a:cubicBezTo>
                      <a:pt x="732" y="993"/>
                      <a:pt x="732" y="992"/>
                      <a:pt x="732" y="991"/>
                    </a:cubicBezTo>
                    <a:cubicBezTo>
                      <a:pt x="732" y="991"/>
                      <a:pt x="731" y="991"/>
                      <a:pt x="731" y="991"/>
                    </a:cubicBezTo>
                    <a:cubicBezTo>
                      <a:pt x="731" y="991"/>
                      <a:pt x="731" y="990"/>
                      <a:pt x="731" y="989"/>
                    </a:cubicBezTo>
                    <a:cubicBezTo>
                      <a:pt x="731" y="989"/>
                      <a:pt x="731" y="989"/>
                      <a:pt x="730" y="989"/>
                    </a:cubicBezTo>
                    <a:cubicBezTo>
                      <a:pt x="730" y="989"/>
                      <a:pt x="730" y="988"/>
                      <a:pt x="730" y="988"/>
                    </a:cubicBezTo>
                    <a:cubicBezTo>
                      <a:pt x="730" y="987"/>
                      <a:pt x="729" y="987"/>
                      <a:pt x="728" y="987"/>
                    </a:cubicBezTo>
                    <a:cubicBezTo>
                      <a:pt x="728" y="986"/>
                      <a:pt x="728" y="984"/>
                      <a:pt x="728" y="983"/>
                    </a:cubicBezTo>
                    <a:cubicBezTo>
                      <a:pt x="727" y="983"/>
                      <a:pt x="726" y="983"/>
                      <a:pt x="726" y="982"/>
                    </a:cubicBezTo>
                    <a:cubicBezTo>
                      <a:pt x="726" y="982"/>
                      <a:pt x="726" y="981"/>
                      <a:pt x="726" y="980"/>
                    </a:cubicBezTo>
                    <a:cubicBezTo>
                      <a:pt x="725" y="980"/>
                      <a:pt x="724" y="979"/>
                      <a:pt x="723" y="979"/>
                    </a:cubicBezTo>
                    <a:cubicBezTo>
                      <a:pt x="723" y="978"/>
                      <a:pt x="723" y="977"/>
                      <a:pt x="723" y="977"/>
                    </a:cubicBezTo>
                    <a:cubicBezTo>
                      <a:pt x="722" y="976"/>
                      <a:pt x="721" y="975"/>
                      <a:pt x="719" y="974"/>
                    </a:cubicBezTo>
                    <a:cubicBezTo>
                      <a:pt x="719" y="974"/>
                      <a:pt x="719" y="973"/>
                      <a:pt x="719" y="972"/>
                    </a:cubicBezTo>
                    <a:cubicBezTo>
                      <a:pt x="718" y="971"/>
                      <a:pt x="716" y="970"/>
                      <a:pt x="715" y="969"/>
                    </a:cubicBezTo>
                    <a:cubicBezTo>
                      <a:pt x="715" y="968"/>
                      <a:pt x="714" y="968"/>
                      <a:pt x="714" y="967"/>
                    </a:cubicBezTo>
                    <a:cubicBezTo>
                      <a:pt x="713" y="967"/>
                      <a:pt x="713" y="967"/>
                      <a:pt x="712" y="967"/>
                    </a:cubicBezTo>
                    <a:cubicBezTo>
                      <a:pt x="712" y="966"/>
                      <a:pt x="711" y="965"/>
                      <a:pt x="710" y="964"/>
                    </a:cubicBezTo>
                    <a:cubicBezTo>
                      <a:pt x="710" y="964"/>
                      <a:pt x="709" y="964"/>
                      <a:pt x="709" y="964"/>
                    </a:cubicBezTo>
                    <a:cubicBezTo>
                      <a:pt x="709" y="964"/>
                      <a:pt x="709" y="964"/>
                      <a:pt x="709" y="963"/>
                    </a:cubicBezTo>
                    <a:cubicBezTo>
                      <a:pt x="708" y="963"/>
                      <a:pt x="708" y="963"/>
                      <a:pt x="707" y="963"/>
                    </a:cubicBezTo>
                    <a:cubicBezTo>
                      <a:pt x="707" y="963"/>
                      <a:pt x="707" y="963"/>
                      <a:pt x="707" y="963"/>
                    </a:cubicBezTo>
                    <a:cubicBezTo>
                      <a:pt x="706" y="963"/>
                      <a:pt x="706" y="963"/>
                      <a:pt x="705" y="963"/>
                    </a:cubicBezTo>
                    <a:cubicBezTo>
                      <a:pt x="705" y="962"/>
                      <a:pt x="705" y="962"/>
                      <a:pt x="705" y="962"/>
                    </a:cubicBezTo>
                    <a:cubicBezTo>
                      <a:pt x="705" y="962"/>
                      <a:pt x="704" y="962"/>
                      <a:pt x="703" y="962"/>
                    </a:cubicBezTo>
                    <a:cubicBezTo>
                      <a:pt x="701" y="960"/>
                      <a:pt x="699" y="958"/>
                      <a:pt x="696" y="956"/>
                    </a:cubicBezTo>
                    <a:cubicBezTo>
                      <a:pt x="696" y="956"/>
                      <a:pt x="696" y="955"/>
                      <a:pt x="696" y="954"/>
                    </a:cubicBezTo>
                    <a:cubicBezTo>
                      <a:pt x="696" y="954"/>
                      <a:pt x="695" y="954"/>
                      <a:pt x="694" y="954"/>
                    </a:cubicBezTo>
                    <a:cubicBezTo>
                      <a:pt x="694" y="953"/>
                      <a:pt x="694" y="952"/>
                      <a:pt x="694" y="951"/>
                    </a:cubicBezTo>
                    <a:cubicBezTo>
                      <a:pt x="694" y="951"/>
                      <a:pt x="694" y="951"/>
                      <a:pt x="693" y="951"/>
                    </a:cubicBezTo>
                    <a:cubicBezTo>
                      <a:pt x="693" y="950"/>
                      <a:pt x="693" y="950"/>
                      <a:pt x="693" y="949"/>
                    </a:cubicBezTo>
                    <a:cubicBezTo>
                      <a:pt x="693" y="949"/>
                      <a:pt x="693" y="949"/>
                      <a:pt x="693" y="949"/>
                    </a:cubicBezTo>
                    <a:cubicBezTo>
                      <a:pt x="691" y="943"/>
                      <a:pt x="695" y="941"/>
                      <a:pt x="690" y="937"/>
                    </a:cubicBezTo>
                    <a:cubicBezTo>
                      <a:pt x="686" y="934"/>
                      <a:pt x="680" y="937"/>
                      <a:pt x="675" y="936"/>
                    </a:cubicBezTo>
                    <a:cubicBezTo>
                      <a:pt x="675" y="935"/>
                      <a:pt x="675" y="935"/>
                      <a:pt x="675" y="935"/>
                    </a:cubicBezTo>
                    <a:cubicBezTo>
                      <a:pt x="674" y="935"/>
                      <a:pt x="673" y="935"/>
                      <a:pt x="672" y="935"/>
                    </a:cubicBezTo>
                    <a:cubicBezTo>
                      <a:pt x="672" y="934"/>
                      <a:pt x="672" y="934"/>
                      <a:pt x="672" y="934"/>
                    </a:cubicBezTo>
                    <a:cubicBezTo>
                      <a:pt x="671" y="934"/>
                      <a:pt x="670" y="934"/>
                      <a:pt x="669" y="934"/>
                    </a:cubicBezTo>
                    <a:cubicBezTo>
                      <a:pt x="669" y="933"/>
                      <a:pt x="669" y="933"/>
                      <a:pt x="668" y="932"/>
                    </a:cubicBezTo>
                    <a:cubicBezTo>
                      <a:pt x="668" y="932"/>
                      <a:pt x="667" y="932"/>
                      <a:pt x="667" y="932"/>
                    </a:cubicBezTo>
                    <a:cubicBezTo>
                      <a:pt x="666" y="931"/>
                      <a:pt x="666" y="931"/>
                      <a:pt x="666" y="930"/>
                    </a:cubicBezTo>
                    <a:cubicBezTo>
                      <a:pt x="664" y="928"/>
                      <a:pt x="662" y="926"/>
                      <a:pt x="660" y="924"/>
                    </a:cubicBezTo>
                    <a:cubicBezTo>
                      <a:pt x="660" y="923"/>
                      <a:pt x="660" y="923"/>
                      <a:pt x="660" y="922"/>
                    </a:cubicBezTo>
                    <a:cubicBezTo>
                      <a:pt x="660" y="922"/>
                      <a:pt x="660" y="922"/>
                      <a:pt x="659" y="922"/>
                    </a:cubicBezTo>
                    <a:cubicBezTo>
                      <a:pt x="659" y="922"/>
                      <a:pt x="659" y="921"/>
                      <a:pt x="659" y="920"/>
                    </a:cubicBezTo>
                    <a:cubicBezTo>
                      <a:pt x="659" y="920"/>
                      <a:pt x="659" y="920"/>
                      <a:pt x="658" y="920"/>
                    </a:cubicBezTo>
                    <a:cubicBezTo>
                      <a:pt x="658" y="920"/>
                      <a:pt x="658" y="919"/>
                      <a:pt x="658" y="919"/>
                    </a:cubicBezTo>
                    <a:cubicBezTo>
                      <a:pt x="658" y="919"/>
                      <a:pt x="658" y="919"/>
                      <a:pt x="658" y="919"/>
                    </a:cubicBezTo>
                    <a:cubicBezTo>
                      <a:pt x="657" y="917"/>
                      <a:pt x="657" y="915"/>
                      <a:pt x="657" y="913"/>
                    </a:cubicBezTo>
                    <a:cubicBezTo>
                      <a:pt x="656" y="913"/>
                      <a:pt x="656" y="913"/>
                      <a:pt x="656" y="913"/>
                    </a:cubicBezTo>
                    <a:cubicBezTo>
                      <a:pt x="656" y="912"/>
                      <a:pt x="656" y="911"/>
                      <a:pt x="656" y="911"/>
                    </a:cubicBezTo>
                    <a:cubicBezTo>
                      <a:pt x="655" y="911"/>
                      <a:pt x="655" y="911"/>
                      <a:pt x="655" y="911"/>
                    </a:cubicBezTo>
                    <a:cubicBezTo>
                      <a:pt x="655" y="910"/>
                      <a:pt x="655" y="909"/>
                      <a:pt x="655" y="908"/>
                    </a:cubicBezTo>
                    <a:cubicBezTo>
                      <a:pt x="655" y="908"/>
                      <a:pt x="654" y="908"/>
                      <a:pt x="654" y="908"/>
                    </a:cubicBezTo>
                    <a:cubicBezTo>
                      <a:pt x="654" y="906"/>
                      <a:pt x="654" y="905"/>
                      <a:pt x="654" y="903"/>
                    </a:cubicBezTo>
                    <a:cubicBezTo>
                      <a:pt x="654" y="903"/>
                      <a:pt x="653" y="903"/>
                      <a:pt x="653" y="903"/>
                    </a:cubicBezTo>
                    <a:cubicBezTo>
                      <a:pt x="653" y="902"/>
                      <a:pt x="653" y="901"/>
                      <a:pt x="653" y="900"/>
                    </a:cubicBezTo>
                    <a:cubicBezTo>
                      <a:pt x="653" y="900"/>
                      <a:pt x="653" y="900"/>
                      <a:pt x="652" y="900"/>
                    </a:cubicBezTo>
                    <a:cubicBezTo>
                      <a:pt x="651" y="896"/>
                      <a:pt x="650" y="885"/>
                      <a:pt x="651" y="882"/>
                    </a:cubicBezTo>
                    <a:cubicBezTo>
                      <a:pt x="652" y="882"/>
                      <a:pt x="652" y="882"/>
                      <a:pt x="652" y="882"/>
                    </a:cubicBezTo>
                    <a:cubicBezTo>
                      <a:pt x="653" y="881"/>
                      <a:pt x="653" y="879"/>
                      <a:pt x="653" y="878"/>
                    </a:cubicBezTo>
                    <a:cubicBezTo>
                      <a:pt x="654" y="878"/>
                      <a:pt x="654" y="878"/>
                      <a:pt x="655" y="877"/>
                    </a:cubicBezTo>
                    <a:cubicBezTo>
                      <a:pt x="657" y="875"/>
                      <a:pt x="659" y="873"/>
                      <a:pt x="661" y="870"/>
                    </a:cubicBezTo>
                    <a:cubicBezTo>
                      <a:pt x="662" y="870"/>
                      <a:pt x="662" y="870"/>
                      <a:pt x="663" y="870"/>
                    </a:cubicBezTo>
                    <a:cubicBezTo>
                      <a:pt x="665" y="868"/>
                      <a:pt x="664" y="867"/>
                      <a:pt x="668" y="866"/>
                    </a:cubicBezTo>
                    <a:cubicBezTo>
                      <a:pt x="669" y="865"/>
                      <a:pt x="669" y="864"/>
                      <a:pt x="669" y="863"/>
                    </a:cubicBezTo>
                    <a:cubicBezTo>
                      <a:pt x="670" y="863"/>
                      <a:pt x="670" y="863"/>
                      <a:pt x="670" y="863"/>
                    </a:cubicBezTo>
                    <a:cubicBezTo>
                      <a:pt x="670" y="862"/>
                      <a:pt x="670" y="862"/>
                      <a:pt x="670" y="861"/>
                    </a:cubicBezTo>
                    <a:cubicBezTo>
                      <a:pt x="671" y="861"/>
                      <a:pt x="671" y="861"/>
                      <a:pt x="672" y="860"/>
                    </a:cubicBezTo>
                    <a:cubicBezTo>
                      <a:pt x="672" y="859"/>
                      <a:pt x="672" y="858"/>
                      <a:pt x="672" y="858"/>
                    </a:cubicBezTo>
                    <a:cubicBezTo>
                      <a:pt x="674" y="852"/>
                      <a:pt x="674" y="845"/>
                      <a:pt x="672" y="839"/>
                    </a:cubicBezTo>
                    <a:cubicBezTo>
                      <a:pt x="672" y="838"/>
                      <a:pt x="672" y="836"/>
                      <a:pt x="672" y="835"/>
                    </a:cubicBezTo>
                    <a:cubicBezTo>
                      <a:pt x="672" y="835"/>
                      <a:pt x="671" y="835"/>
                      <a:pt x="671" y="835"/>
                    </a:cubicBezTo>
                    <a:cubicBezTo>
                      <a:pt x="671" y="834"/>
                      <a:pt x="671" y="833"/>
                      <a:pt x="671" y="832"/>
                    </a:cubicBezTo>
                    <a:cubicBezTo>
                      <a:pt x="671" y="832"/>
                      <a:pt x="670" y="832"/>
                      <a:pt x="670" y="832"/>
                    </a:cubicBezTo>
                    <a:cubicBezTo>
                      <a:pt x="670" y="832"/>
                      <a:pt x="670" y="831"/>
                      <a:pt x="670" y="830"/>
                    </a:cubicBezTo>
                    <a:cubicBezTo>
                      <a:pt x="670" y="830"/>
                      <a:pt x="670" y="830"/>
                      <a:pt x="669" y="830"/>
                    </a:cubicBezTo>
                    <a:cubicBezTo>
                      <a:pt x="669" y="829"/>
                      <a:pt x="669" y="828"/>
                      <a:pt x="669" y="827"/>
                    </a:cubicBezTo>
                    <a:cubicBezTo>
                      <a:pt x="669" y="827"/>
                      <a:pt x="669" y="827"/>
                      <a:pt x="668" y="827"/>
                    </a:cubicBezTo>
                    <a:cubicBezTo>
                      <a:pt x="668" y="826"/>
                      <a:pt x="668" y="825"/>
                      <a:pt x="667" y="823"/>
                    </a:cubicBezTo>
                    <a:cubicBezTo>
                      <a:pt x="667" y="823"/>
                      <a:pt x="667" y="823"/>
                      <a:pt x="667" y="823"/>
                    </a:cubicBezTo>
                    <a:cubicBezTo>
                      <a:pt x="666" y="822"/>
                      <a:pt x="666" y="821"/>
                      <a:pt x="666" y="819"/>
                    </a:cubicBezTo>
                    <a:cubicBezTo>
                      <a:pt x="665" y="819"/>
                      <a:pt x="664" y="818"/>
                      <a:pt x="664" y="818"/>
                    </a:cubicBezTo>
                    <a:cubicBezTo>
                      <a:pt x="663" y="817"/>
                      <a:pt x="661" y="811"/>
                      <a:pt x="662" y="808"/>
                    </a:cubicBezTo>
                    <a:cubicBezTo>
                      <a:pt x="662" y="808"/>
                      <a:pt x="663" y="808"/>
                      <a:pt x="663" y="808"/>
                    </a:cubicBezTo>
                    <a:cubicBezTo>
                      <a:pt x="663" y="806"/>
                      <a:pt x="664" y="805"/>
                      <a:pt x="664" y="803"/>
                    </a:cubicBezTo>
                    <a:cubicBezTo>
                      <a:pt x="664" y="803"/>
                      <a:pt x="665" y="802"/>
                      <a:pt x="666" y="802"/>
                    </a:cubicBezTo>
                    <a:cubicBezTo>
                      <a:pt x="666" y="801"/>
                      <a:pt x="666" y="801"/>
                      <a:pt x="666" y="800"/>
                    </a:cubicBezTo>
                    <a:cubicBezTo>
                      <a:pt x="666" y="800"/>
                      <a:pt x="666" y="800"/>
                      <a:pt x="667" y="800"/>
                    </a:cubicBezTo>
                    <a:cubicBezTo>
                      <a:pt x="667" y="800"/>
                      <a:pt x="667" y="799"/>
                      <a:pt x="667" y="798"/>
                    </a:cubicBezTo>
                    <a:cubicBezTo>
                      <a:pt x="667" y="798"/>
                      <a:pt x="668" y="798"/>
                      <a:pt x="668" y="797"/>
                    </a:cubicBezTo>
                    <a:cubicBezTo>
                      <a:pt x="668" y="797"/>
                      <a:pt x="668" y="796"/>
                      <a:pt x="668" y="796"/>
                    </a:cubicBezTo>
                    <a:cubicBezTo>
                      <a:pt x="670" y="795"/>
                      <a:pt x="671" y="794"/>
                      <a:pt x="672" y="793"/>
                    </a:cubicBezTo>
                    <a:cubicBezTo>
                      <a:pt x="672" y="792"/>
                      <a:pt x="672" y="792"/>
                      <a:pt x="672" y="791"/>
                    </a:cubicBezTo>
                    <a:cubicBezTo>
                      <a:pt x="674" y="789"/>
                      <a:pt x="676" y="788"/>
                      <a:pt x="678" y="786"/>
                    </a:cubicBezTo>
                    <a:cubicBezTo>
                      <a:pt x="678" y="785"/>
                      <a:pt x="678" y="785"/>
                      <a:pt x="678" y="784"/>
                    </a:cubicBezTo>
                    <a:cubicBezTo>
                      <a:pt x="679" y="783"/>
                      <a:pt x="680" y="783"/>
                      <a:pt x="681" y="782"/>
                    </a:cubicBezTo>
                    <a:cubicBezTo>
                      <a:pt x="682" y="781"/>
                      <a:pt x="683" y="779"/>
                      <a:pt x="684" y="778"/>
                    </a:cubicBezTo>
                    <a:cubicBezTo>
                      <a:pt x="685" y="771"/>
                      <a:pt x="684" y="768"/>
                      <a:pt x="681" y="765"/>
                    </a:cubicBezTo>
                    <a:cubicBezTo>
                      <a:pt x="681" y="765"/>
                      <a:pt x="681" y="765"/>
                      <a:pt x="681" y="764"/>
                    </a:cubicBezTo>
                    <a:cubicBezTo>
                      <a:pt x="680" y="764"/>
                      <a:pt x="680" y="764"/>
                      <a:pt x="679" y="764"/>
                    </a:cubicBezTo>
                    <a:cubicBezTo>
                      <a:pt x="679" y="764"/>
                      <a:pt x="678" y="763"/>
                      <a:pt x="678" y="762"/>
                    </a:cubicBezTo>
                    <a:cubicBezTo>
                      <a:pt x="678" y="762"/>
                      <a:pt x="677" y="762"/>
                      <a:pt x="676" y="762"/>
                    </a:cubicBezTo>
                    <a:cubicBezTo>
                      <a:pt x="676" y="762"/>
                      <a:pt x="676" y="762"/>
                      <a:pt x="676" y="762"/>
                    </a:cubicBezTo>
                    <a:cubicBezTo>
                      <a:pt x="676" y="762"/>
                      <a:pt x="675" y="762"/>
                      <a:pt x="675" y="762"/>
                    </a:cubicBezTo>
                    <a:cubicBezTo>
                      <a:pt x="675" y="761"/>
                      <a:pt x="675" y="761"/>
                      <a:pt x="675" y="761"/>
                    </a:cubicBezTo>
                    <a:cubicBezTo>
                      <a:pt x="674" y="761"/>
                      <a:pt x="673" y="761"/>
                      <a:pt x="672" y="761"/>
                    </a:cubicBezTo>
                    <a:cubicBezTo>
                      <a:pt x="672" y="760"/>
                      <a:pt x="672" y="760"/>
                      <a:pt x="672" y="760"/>
                    </a:cubicBezTo>
                    <a:cubicBezTo>
                      <a:pt x="668" y="759"/>
                      <a:pt x="665" y="760"/>
                      <a:pt x="663" y="758"/>
                    </a:cubicBezTo>
                    <a:cubicBezTo>
                      <a:pt x="661" y="756"/>
                      <a:pt x="659" y="747"/>
                      <a:pt x="660" y="742"/>
                    </a:cubicBezTo>
                    <a:cubicBezTo>
                      <a:pt x="661" y="742"/>
                      <a:pt x="661" y="742"/>
                      <a:pt x="661" y="742"/>
                    </a:cubicBezTo>
                    <a:cubicBezTo>
                      <a:pt x="661" y="740"/>
                      <a:pt x="661" y="738"/>
                      <a:pt x="661" y="736"/>
                    </a:cubicBezTo>
                    <a:cubicBezTo>
                      <a:pt x="661" y="736"/>
                      <a:pt x="662" y="736"/>
                      <a:pt x="662" y="736"/>
                    </a:cubicBezTo>
                    <a:cubicBezTo>
                      <a:pt x="662" y="731"/>
                      <a:pt x="662" y="727"/>
                      <a:pt x="662" y="723"/>
                    </a:cubicBezTo>
                    <a:cubicBezTo>
                      <a:pt x="662" y="723"/>
                      <a:pt x="663" y="723"/>
                      <a:pt x="663" y="723"/>
                    </a:cubicBezTo>
                    <a:cubicBezTo>
                      <a:pt x="663" y="720"/>
                      <a:pt x="663" y="716"/>
                      <a:pt x="663" y="713"/>
                    </a:cubicBezTo>
                    <a:cubicBezTo>
                      <a:pt x="663" y="713"/>
                      <a:pt x="664" y="713"/>
                      <a:pt x="664" y="713"/>
                    </a:cubicBezTo>
                    <a:cubicBezTo>
                      <a:pt x="664" y="712"/>
                      <a:pt x="664" y="710"/>
                      <a:pt x="665" y="709"/>
                    </a:cubicBezTo>
                    <a:cubicBezTo>
                      <a:pt x="667" y="707"/>
                      <a:pt x="668" y="706"/>
                      <a:pt x="670" y="704"/>
                    </a:cubicBezTo>
                    <a:cubicBezTo>
                      <a:pt x="673" y="704"/>
                      <a:pt x="676" y="703"/>
                      <a:pt x="679" y="702"/>
                    </a:cubicBezTo>
                    <a:cubicBezTo>
                      <a:pt x="679" y="702"/>
                      <a:pt x="679" y="702"/>
                      <a:pt x="679" y="702"/>
                    </a:cubicBezTo>
                    <a:cubicBezTo>
                      <a:pt x="680" y="701"/>
                      <a:pt x="681" y="700"/>
                      <a:pt x="683" y="699"/>
                    </a:cubicBezTo>
                    <a:cubicBezTo>
                      <a:pt x="684" y="697"/>
                      <a:pt x="683" y="697"/>
                      <a:pt x="684" y="695"/>
                    </a:cubicBezTo>
                    <a:cubicBezTo>
                      <a:pt x="685" y="684"/>
                      <a:pt x="685" y="671"/>
                      <a:pt x="684" y="662"/>
                    </a:cubicBezTo>
                    <a:cubicBezTo>
                      <a:pt x="676" y="661"/>
                      <a:pt x="665" y="662"/>
                      <a:pt x="658" y="659"/>
                    </a:cubicBezTo>
                    <a:cubicBezTo>
                      <a:pt x="658" y="659"/>
                      <a:pt x="658" y="659"/>
                      <a:pt x="658" y="658"/>
                    </a:cubicBezTo>
                    <a:cubicBezTo>
                      <a:pt x="657" y="658"/>
                      <a:pt x="656" y="658"/>
                      <a:pt x="655" y="658"/>
                    </a:cubicBezTo>
                    <a:cubicBezTo>
                      <a:pt x="654" y="657"/>
                      <a:pt x="654" y="656"/>
                      <a:pt x="653" y="655"/>
                    </a:cubicBezTo>
                    <a:cubicBezTo>
                      <a:pt x="650" y="652"/>
                      <a:pt x="646" y="649"/>
                      <a:pt x="644" y="646"/>
                    </a:cubicBezTo>
                    <a:cubicBezTo>
                      <a:pt x="644" y="645"/>
                      <a:pt x="644" y="644"/>
                      <a:pt x="643" y="642"/>
                    </a:cubicBezTo>
                    <a:cubicBezTo>
                      <a:pt x="643" y="642"/>
                      <a:pt x="643" y="642"/>
                      <a:pt x="642" y="642"/>
                    </a:cubicBezTo>
                    <a:cubicBezTo>
                      <a:pt x="642" y="641"/>
                      <a:pt x="642" y="641"/>
                      <a:pt x="642" y="640"/>
                    </a:cubicBezTo>
                    <a:cubicBezTo>
                      <a:pt x="642" y="640"/>
                      <a:pt x="642" y="640"/>
                      <a:pt x="641" y="640"/>
                    </a:cubicBezTo>
                    <a:cubicBezTo>
                      <a:pt x="641" y="638"/>
                      <a:pt x="641" y="637"/>
                      <a:pt x="641" y="636"/>
                    </a:cubicBezTo>
                    <a:cubicBezTo>
                      <a:pt x="640" y="636"/>
                      <a:pt x="640" y="636"/>
                      <a:pt x="640" y="636"/>
                    </a:cubicBezTo>
                    <a:cubicBezTo>
                      <a:pt x="640" y="635"/>
                      <a:pt x="640" y="634"/>
                      <a:pt x="640" y="633"/>
                    </a:cubicBezTo>
                    <a:cubicBezTo>
                      <a:pt x="639" y="633"/>
                      <a:pt x="639" y="633"/>
                      <a:pt x="639" y="633"/>
                    </a:cubicBezTo>
                    <a:cubicBezTo>
                      <a:pt x="639" y="633"/>
                      <a:pt x="639" y="632"/>
                      <a:pt x="639" y="632"/>
                    </a:cubicBezTo>
                    <a:cubicBezTo>
                      <a:pt x="638" y="632"/>
                      <a:pt x="638" y="632"/>
                      <a:pt x="638" y="632"/>
                    </a:cubicBezTo>
                    <a:cubicBezTo>
                      <a:pt x="638" y="630"/>
                      <a:pt x="637" y="628"/>
                      <a:pt x="637" y="626"/>
                    </a:cubicBezTo>
                    <a:cubicBezTo>
                      <a:pt x="637" y="626"/>
                      <a:pt x="636" y="626"/>
                      <a:pt x="636" y="626"/>
                    </a:cubicBezTo>
                    <a:cubicBezTo>
                      <a:pt x="636" y="626"/>
                      <a:pt x="636" y="625"/>
                      <a:pt x="636" y="624"/>
                    </a:cubicBezTo>
                    <a:cubicBezTo>
                      <a:pt x="636" y="624"/>
                      <a:pt x="635" y="624"/>
                      <a:pt x="635" y="624"/>
                    </a:cubicBezTo>
                    <a:cubicBezTo>
                      <a:pt x="635" y="623"/>
                      <a:pt x="635" y="623"/>
                      <a:pt x="635" y="622"/>
                    </a:cubicBezTo>
                    <a:cubicBezTo>
                      <a:pt x="635" y="622"/>
                      <a:pt x="635" y="622"/>
                      <a:pt x="634" y="622"/>
                    </a:cubicBezTo>
                    <a:cubicBezTo>
                      <a:pt x="634" y="621"/>
                      <a:pt x="634" y="620"/>
                      <a:pt x="634" y="619"/>
                    </a:cubicBezTo>
                    <a:cubicBezTo>
                      <a:pt x="634" y="619"/>
                      <a:pt x="634" y="619"/>
                      <a:pt x="633" y="619"/>
                    </a:cubicBezTo>
                    <a:cubicBezTo>
                      <a:pt x="633" y="618"/>
                      <a:pt x="633" y="617"/>
                      <a:pt x="633" y="616"/>
                    </a:cubicBezTo>
                    <a:cubicBezTo>
                      <a:pt x="633" y="616"/>
                      <a:pt x="633" y="616"/>
                      <a:pt x="632" y="616"/>
                    </a:cubicBezTo>
                    <a:cubicBezTo>
                      <a:pt x="632" y="615"/>
                      <a:pt x="632" y="615"/>
                      <a:pt x="632" y="614"/>
                    </a:cubicBezTo>
                    <a:cubicBezTo>
                      <a:pt x="632" y="614"/>
                      <a:pt x="632" y="614"/>
                      <a:pt x="632" y="614"/>
                    </a:cubicBezTo>
                    <a:cubicBezTo>
                      <a:pt x="632" y="613"/>
                      <a:pt x="632" y="612"/>
                      <a:pt x="632" y="611"/>
                    </a:cubicBezTo>
                    <a:cubicBezTo>
                      <a:pt x="631" y="611"/>
                      <a:pt x="631" y="611"/>
                      <a:pt x="631" y="611"/>
                    </a:cubicBezTo>
                    <a:cubicBezTo>
                      <a:pt x="631" y="610"/>
                      <a:pt x="631" y="610"/>
                      <a:pt x="631" y="609"/>
                    </a:cubicBezTo>
                    <a:cubicBezTo>
                      <a:pt x="630" y="609"/>
                      <a:pt x="630" y="609"/>
                      <a:pt x="630" y="609"/>
                    </a:cubicBezTo>
                    <a:cubicBezTo>
                      <a:pt x="629" y="606"/>
                      <a:pt x="629" y="604"/>
                      <a:pt x="628" y="601"/>
                    </a:cubicBezTo>
                    <a:cubicBezTo>
                      <a:pt x="628" y="601"/>
                      <a:pt x="627" y="601"/>
                      <a:pt x="627" y="601"/>
                    </a:cubicBezTo>
                    <a:cubicBezTo>
                      <a:pt x="626" y="598"/>
                      <a:pt x="626" y="596"/>
                      <a:pt x="625" y="593"/>
                    </a:cubicBezTo>
                    <a:cubicBezTo>
                      <a:pt x="625" y="593"/>
                      <a:pt x="625" y="593"/>
                      <a:pt x="624" y="593"/>
                    </a:cubicBezTo>
                    <a:cubicBezTo>
                      <a:pt x="624" y="592"/>
                      <a:pt x="624" y="592"/>
                      <a:pt x="624" y="591"/>
                    </a:cubicBezTo>
                    <a:cubicBezTo>
                      <a:pt x="624" y="591"/>
                      <a:pt x="624" y="591"/>
                      <a:pt x="623" y="591"/>
                    </a:cubicBezTo>
                    <a:cubicBezTo>
                      <a:pt x="623" y="590"/>
                      <a:pt x="623" y="589"/>
                      <a:pt x="623" y="589"/>
                    </a:cubicBezTo>
                    <a:cubicBezTo>
                      <a:pt x="623" y="589"/>
                      <a:pt x="623" y="589"/>
                      <a:pt x="623" y="589"/>
                    </a:cubicBezTo>
                    <a:cubicBezTo>
                      <a:pt x="622" y="587"/>
                      <a:pt x="621" y="583"/>
                      <a:pt x="620" y="582"/>
                    </a:cubicBezTo>
                    <a:cubicBezTo>
                      <a:pt x="618" y="582"/>
                      <a:pt x="616" y="582"/>
                      <a:pt x="614" y="582"/>
                    </a:cubicBezTo>
                    <a:cubicBezTo>
                      <a:pt x="614" y="583"/>
                      <a:pt x="614" y="583"/>
                      <a:pt x="614" y="583"/>
                    </a:cubicBezTo>
                    <a:cubicBezTo>
                      <a:pt x="613" y="583"/>
                      <a:pt x="612" y="583"/>
                      <a:pt x="612" y="583"/>
                    </a:cubicBezTo>
                    <a:cubicBezTo>
                      <a:pt x="612" y="584"/>
                      <a:pt x="611" y="584"/>
                      <a:pt x="611" y="585"/>
                    </a:cubicBezTo>
                    <a:cubicBezTo>
                      <a:pt x="610" y="585"/>
                      <a:pt x="610" y="585"/>
                      <a:pt x="609" y="585"/>
                    </a:cubicBezTo>
                    <a:cubicBezTo>
                      <a:pt x="609" y="585"/>
                      <a:pt x="609" y="586"/>
                      <a:pt x="609" y="586"/>
                    </a:cubicBezTo>
                    <a:cubicBezTo>
                      <a:pt x="609" y="586"/>
                      <a:pt x="608" y="586"/>
                      <a:pt x="607" y="586"/>
                    </a:cubicBezTo>
                    <a:cubicBezTo>
                      <a:pt x="607" y="586"/>
                      <a:pt x="607" y="587"/>
                      <a:pt x="606" y="588"/>
                    </a:cubicBezTo>
                    <a:cubicBezTo>
                      <a:pt x="606" y="588"/>
                      <a:pt x="605" y="588"/>
                      <a:pt x="604" y="589"/>
                    </a:cubicBezTo>
                    <a:cubicBezTo>
                      <a:pt x="604" y="589"/>
                      <a:pt x="604" y="589"/>
                      <a:pt x="604" y="589"/>
                    </a:cubicBezTo>
                    <a:cubicBezTo>
                      <a:pt x="597" y="593"/>
                      <a:pt x="584" y="595"/>
                      <a:pt x="573" y="595"/>
                    </a:cubicBezTo>
                    <a:cubicBezTo>
                      <a:pt x="567" y="607"/>
                      <a:pt x="556" y="611"/>
                      <a:pt x="542" y="615"/>
                    </a:cubicBezTo>
                    <a:cubicBezTo>
                      <a:pt x="539" y="616"/>
                      <a:pt x="535" y="616"/>
                      <a:pt x="532" y="616"/>
                    </a:cubicBezTo>
                    <a:cubicBezTo>
                      <a:pt x="529" y="617"/>
                      <a:pt x="519" y="620"/>
                      <a:pt x="514" y="618"/>
                    </a:cubicBezTo>
                    <a:cubicBezTo>
                      <a:pt x="514" y="618"/>
                      <a:pt x="514" y="618"/>
                      <a:pt x="514" y="617"/>
                    </a:cubicBezTo>
                    <a:cubicBezTo>
                      <a:pt x="513" y="617"/>
                      <a:pt x="511" y="617"/>
                      <a:pt x="510" y="616"/>
                    </a:cubicBezTo>
                    <a:cubicBezTo>
                      <a:pt x="509" y="614"/>
                      <a:pt x="507" y="612"/>
                      <a:pt x="506" y="610"/>
                    </a:cubicBezTo>
                    <a:cubicBezTo>
                      <a:pt x="506" y="606"/>
                      <a:pt x="506" y="603"/>
                      <a:pt x="506" y="599"/>
                    </a:cubicBezTo>
                    <a:cubicBezTo>
                      <a:pt x="506" y="599"/>
                      <a:pt x="507" y="599"/>
                      <a:pt x="507" y="599"/>
                    </a:cubicBezTo>
                    <a:cubicBezTo>
                      <a:pt x="508" y="596"/>
                      <a:pt x="506" y="593"/>
                      <a:pt x="505" y="591"/>
                    </a:cubicBezTo>
                    <a:cubicBezTo>
                      <a:pt x="503" y="590"/>
                      <a:pt x="497" y="588"/>
                      <a:pt x="493" y="589"/>
                    </a:cubicBezTo>
                    <a:cubicBezTo>
                      <a:pt x="493" y="590"/>
                      <a:pt x="493" y="590"/>
                      <a:pt x="493" y="590"/>
                    </a:cubicBezTo>
                    <a:cubicBezTo>
                      <a:pt x="491" y="591"/>
                      <a:pt x="490" y="591"/>
                      <a:pt x="489" y="591"/>
                    </a:cubicBezTo>
                    <a:cubicBezTo>
                      <a:pt x="489" y="592"/>
                      <a:pt x="489" y="592"/>
                      <a:pt x="489" y="592"/>
                    </a:cubicBezTo>
                    <a:cubicBezTo>
                      <a:pt x="488" y="592"/>
                      <a:pt x="488" y="592"/>
                      <a:pt x="487" y="592"/>
                    </a:cubicBezTo>
                    <a:cubicBezTo>
                      <a:pt x="487" y="593"/>
                      <a:pt x="486" y="594"/>
                      <a:pt x="485" y="595"/>
                    </a:cubicBezTo>
                    <a:cubicBezTo>
                      <a:pt x="485" y="595"/>
                      <a:pt x="484" y="595"/>
                      <a:pt x="484" y="595"/>
                    </a:cubicBezTo>
                    <a:cubicBezTo>
                      <a:pt x="483" y="595"/>
                      <a:pt x="483" y="596"/>
                      <a:pt x="483" y="597"/>
                    </a:cubicBezTo>
                    <a:cubicBezTo>
                      <a:pt x="482" y="597"/>
                      <a:pt x="482" y="597"/>
                      <a:pt x="482" y="597"/>
                    </a:cubicBezTo>
                    <a:cubicBezTo>
                      <a:pt x="481" y="597"/>
                      <a:pt x="481" y="598"/>
                      <a:pt x="481" y="599"/>
                    </a:cubicBezTo>
                    <a:cubicBezTo>
                      <a:pt x="479" y="601"/>
                      <a:pt x="477" y="603"/>
                      <a:pt x="475" y="605"/>
                    </a:cubicBezTo>
                    <a:cubicBezTo>
                      <a:pt x="470" y="605"/>
                      <a:pt x="465" y="605"/>
                      <a:pt x="460" y="605"/>
                    </a:cubicBezTo>
                    <a:cubicBezTo>
                      <a:pt x="459" y="606"/>
                      <a:pt x="458" y="607"/>
                      <a:pt x="458" y="608"/>
                    </a:cubicBezTo>
                    <a:cubicBezTo>
                      <a:pt x="457" y="608"/>
                      <a:pt x="457" y="608"/>
                      <a:pt x="457" y="608"/>
                    </a:cubicBezTo>
                    <a:cubicBezTo>
                      <a:pt x="456" y="610"/>
                      <a:pt x="455" y="612"/>
                      <a:pt x="455" y="614"/>
                    </a:cubicBezTo>
                    <a:cubicBezTo>
                      <a:pt x="455" y="614"/>
                      <a:pt x="454" y="614"/>
                      <a:pt x="454" y="614"/>
                    </a:cubicBezTo>
                    <a:cubicBezTo>
                      <a:pt x="454" y="615"/>
                      <a:pt x="454" y="616"/>
                      <a:pt x="454" y="617"/>
                    </a:cubicBezTo>
                    <a:cubicBezTo>
                      <a:pt x="454" y="617"/>
                      <a:pt x="453" y="617"/>
                      <a:pt x="453" y="617"/>
                    </a:cubicBezTo>
                    <a:cubicBezTo>
                      <a:pt x="453" y="618"/>
                      <a:pt x="453" y="619"/>
                      <a:pt x="453" y="620"/>
                    </a:cubicBezTo>
                    <a:cubicBezTo>
                      <a:pt x="453" y="620"/>
                      <a:pt x="452" y="620"/>
                      <a:pt x="452" y="620"/>
                    </a:cubicBezTo>
                    <a:cubicBezTo>
                      <a:pt x="452" y="621"/>
                      <a:pt x="452" y="622"/>
                      <a:pt x="452" y="623"/>
                    </a:cubicBezTo>
                    <a:cubicBezTo>
                      <a:pt x="452" y="623"/>
                      <a:pt x="452" y="623"/>
                      <a:pt x="451" y="623"/>
                    </a:cubicBezTo>
                    <a:cubicBezTo>
                      <a:pt x="451" y="623"/>
                      <a:pt x="451" y="624"/>
                      <a:pt x="451" y="625"/>
                    </a:cubicBezTo>
                    <a:cubicBezTo>
                      <a:pt x="451" y="625"/>
                      <a:pt x="451" y="625"/>
                      <a:pt x="450" y="625"/>
                    </a:cubicBezTo>
                    <a:cubicBezTo>
                      <a:pt x="450" y="626"/>
                      <a:pt x="450" y="626"/>
                      <a:pt x="450" y="627"/>
                    </a:cubicBezTo>
                    <a:cubicBezTo>
                      <a:pt x="450" y="627"/>
                      <a:pt x="450" y="627"/>
                      <a:pt x="449" y="627"/>
                    </a:cubicBezTo>
                    <a:cubicBezTo>
                      <a:pt x="449" y="628"/>
                      <a:pt x="449" y="628"/>
                      <a:pt x="449" y="629"/>
                    </a:cubicBezTo>
                    <a:cubicBezTo>
                      <a:pt x="449" y="629"/>
                      <a:pt x="448" y="629"/>
                      <a:pt x="448" y="630"/>
                    </a:cubicBezTo>
                    <a:cubicBezTo>
                      <a:pt x="446" y="632"/>
                      <a:pt x="445" y="633"/>
                      <a:pt x="443" y="635"/>
                    </a:cubicBezTo>
                    <a:cubicBezTo>
                      <a:pt x="443" y="635"/>
                      <a:pt x="442" y="636"/>
                      <a:pt x="441" y="636"/>
                    </a:cubicBezTo>
                    <a:cubicBezTo>
                      <a:pt x="441" y="637"/>
                      <a:pt x="441" y="638"/>
                      <a:pt x="441" y="640"/>
                    </a:cubicBezTo>
                    <a:cubicBezTo>
                      <a:pt x="444" y="642"/>
                      <a:pt x="442" y="643"/>
                      <a:pt x="443" y="647"/>
                    </a:cubicBezTo>
                    <a:cubicBezTo>
                      <a:pt x="444" y="647"/>
                      <a:pt x="444" y="647"/>
                      <a:pt x="444" y="647"/>
                    </a:cubicBezTo>
                    <a:cubicBezTo>
                      <a:pt x="445" y="651"/>
                      <a:pt x="443" y="661"/>
                      <a:pt x="441" y="663"/>
                    </a:cubicBezTo>
                    <a:cubicBezTo>
                      <a:pt x="441" y="664"/>
                      <a:pt x="440" y="664"/>
                      <a:pt x="439" y="665"/>
                    </a:cubicBezTo>
                    <a:cubicBezTo>
                      <a:pt x="438" y="666"/>
                      <a:pt x="438" y="667"/>
                      <a:pt x="438" y="667"/>
                    </a:cubicBezTo>
                    <a:cubicBezTo>
                      <a:pt x="437" y="667"/>
                      <a:pt x="437" y="667"/>
                      <a:pt x="436" y="667"/>
                    </a:cubicBezTo>
                    <a:cubicBezTo>
                      <a:pt x="435" y="668"/>
                      <a:pt x="435" y="669"/>
                      <a:pt x="434" y="670"/>
                    </a:cubicBezTo>
                    <a:cubicBezTo>
                      <a:pt x="433" y="670"/>
                      <a:pt x="431" y="671"/>
                      <a:pt x="430" y="671"/>
                    </a:cubicBezTo>
                    <a:cubicBezTo>
                      <a:pt x="422" y="674"/>
                      <a:pt x="415" y="674"/>
                      <a:pt x="405" y="674"/>
                    </a:cubicBezTo>
                    <a:cubicBezTo>
                      <a:pt x="401" y="674"/>
                      <a:pt x="397" y="674"/>
                      <a:pt x="394" y="674"/>
                    </a:cubicBezTo>
                    <a:cubicBezTo>
                      <a:pt x="387" y="675"/>
                      <a:pt x="380" y="676"/>
                      <a:pt x="372" y="677"/>
                    </a:cubicBezTo>
                    <a:cubicBezTo>
                      <a:pt x="356" y="683"/>
                      <a:pt x="342" y="687"/>
                      <a:pt x="320" y="686"/>
                    </a:cubicBezTo>
                    <a:cubicBezTo>
                      <a:pt x="311" y="685"/>
                      <a:pt x="301" y="684"/>
                      <a:pt x="292" y="683"/>
                    </a:cubicBezTo>
                    <a:cubicBezTo>
                      <a:pt x="288" y="682"/>
                      <a:pt x="281" y="679"/>
                      <a:pt x="275" y="681"/>
                    </a:cubicBezTo>
                    <a:cubicBezTo>
                      <a:pt x="275" y="681"/>
                      <a:pt x="275" y="681"/>
                      <a:pt x="275" y="682"/>
                    </a:cubicBezTo>
                    <a:cubicBezTo>
                      <a:pt x="274" y="682"/>
                      <a:pt x="273" y="682"/>
                      <a:pt x="271" y="682"/>
                    </a:cubicBezTo>
                    <a:cubicBezTo>
                      <a:pt x="271" y="682"/>
                      <a:pt x="271" y="682"/>
                      <a:pt x="271" y="683"/>
                    </a:cubicBezTo>
                    <a:cubicBezTo>
                      <a:pt x="270" y="683"/>
                      <a:pt x="269" y="683"/>
                      <a:pt x="267" y="683"/>
                    </a:cubicBezTo>
                    <a:cubicBezTo>
                      <a:pt x="267" y="683"/>
                      <a:pt x="267" y="683"/>
                      <a:pt x="267" y="684"/>
                    </a:cubicBezTo>
                    <a:cubicBezTo>
                      <a:pt x="267" y="684"/>
                      <a:pt x="266" y="684"/>
                      <a:pt x="266" y="684"/>
                    </a:cubicBezTo>
                    <a:cubicBezTo>
                      <a:pt x="266" y="684"/>
                      <a:pt x="266" y="684"/>
                      <a:pt x="266" y="684"/>
                    </a:cubicBezTo>
                    <a:cubicBezTo>
                      <a:pt x="265" y="684"/>
                      <a:pt x="264" y="684"/>
                      <a:pt x="263" y="684"/>
                    </a:cubicBezTo>
                    <a:cubicBezTo>
                      <a:pt x="263" y="685"/>
                      <a:pt x="263" y="685"/>
                      <a:pt x="263" y="685"/>
                    </a:cubicBezTo>
                    <a:cubicBezTo>
                      <a:pt x="262" y="685"/>
                      <a:pt x="262" y="685"/>
                      <a:pt x="261" y="685"/>
                    </a:cubicBezTo>
                    <a:cubicBezTo>
                      <a:pt x="261" y="686"/>
                      <a:pt x="261" y="686"/>
                      <a:pt x="261" y="686"/>
                    </a:cubicBezTo>
                    <a:cubicBezTo>
                      <a:pt x="258" y="687"/>
                      <a:pt x="256" y="688"/>
                      <a:pt x="253" y="689"/>
                    </a:cubicBezTo>
                    <a:cubicBezTo>
                      <a:pt x="253" y="690"/>
                      <a:pt x="252" y="690"/>
                      <a:pt x="252" y="691"/>
                    </a:cubicBezTo>
                    <a:cubicBezTo>
                      <a:pt x="251" y="691"/>
                      <a:pt x="250" y="691"/>
                      <a:pt x="249" y="692"/>
                    </a:cubicBezTo>
                    <a:cubicBezTo>
                      <a:pt x="248" y="692"/>
                      <a:pt x="248" y="693"/>
                      <a:pt x="248" y="693"/>
                    </a:cubicBezTo>
                    <a:cubicBezTo>
                      <a:pt x="247" y="693"/>
                      <a:pt x="247" y="693"/>
                      <a:pt x="246" y="693"/>
                    </a:cubicBezTo>
                    <a:cubicBezTo>
                      <a:pt x="246" y="694"/>
                      <a:pt x="246" y="694"/>
                      <a:pt x="246" y="694"/>
                    </a:cubicBezTo>
                    <a:cubicBezTo>
                      <a:pt x="245" y="695"/>
                      <a:pt x="244" y="695"/>
                      <a:pt x="243" y="695"/>
                    </a:cubicBezTo>
                    <a:cubicBezTo>
                      <a:pt x="243" y="696"/>
                      <a:pt x="243" y="696"/>
                      <a:pt x="242" y="697"/>
                    </a:cubicBezTo>
                    <a:cubicBezTo>
                      <a:pt x="242" y="697"/>
                      <a:pt x="241" y="697"/>
                      <a:pt x="241" y="697"/>
                    </a:cubicBezTo>
                    <a:cubicBezTo>
                      <a:pt x="240" y="698"/>
                      <a:pt x="239" y="699"/>
                      <a:pt x="238" y="701"/>
                    </a:cubicBezTo>
                    <a:cubicBezTo>
                      <a:pt x="237" y="701"/>
                      <a:pt x="237" y="701"/>
                      <a:pt x="236" y="701"/>
                    </a:cubicBezTo>
                    <a:cubicBezTo>
                      <a:pt x="236" y="701"/>
                      <a:pt x="236" y="701"/>
                      <a:pt x="236" y="702"/>
                    </a:cubicBezTo>
                    <a:cubicBezTo>
                      <a:pt x="234" y="702"/>
                      <a:pt x="232" y="703"/>
                      <a:pt x="231" y="703"/>
                    </a:cubicBezTo>
                    <a:cubicBezTo>
                      <a:pt x="231" y="704"/>
                      <a:pt x="231" y="704"/>
                      <a:pt x="231" y="704"/>
                    </a:cubicBezTo>
                    <a:cubicBezTo>
                      <a:pt x="230" y="704"/>
                      <a:pt x="229" y="704"/>
                      <a:pt x="228" y="704"/>
                    </a:cubicBezTo>
                    <a:cubicBezTo>
                      <a:pt x="228" y="705"/>
                      <a:pt x="228" y="705"/>
                      <a:pt x="228" y="705"/>
                    </a:cubicBezTo>
                    <a:cubicBezTo>
                      <a:pt x="227" y="705"/>
                      <a:pt x="226" y="705"/>
                      <a:pt x="225" y="705"/>
                    </a:cubicBezTo>
                    <a:cubicBezTo>
                      <a:pt x="225" y="705"/>
                      <a:pt x="225" y="706"/>
                      <a:pt x="225" y="706"/>
                    </a:cubicBezTo>
                    <a:cubicBezTo>
                      <a:pt x="224" y="706"/>
                      <a:pt x="223" y="706"/>
                      <a:pt x="223" y="706"/>
                    </a:cubicBezTo>
                    <a:cubicBezTo>
                      <a:pt x="223" y="706"/>
                      <a:pt x="223" y="707"/>
                      <a:pt x="223" y="707"/>
                    </a:cubicBezTo>
                    <a:cubicBezTo>
                      <a:pt x="219" y="707"/>
                      <a:pt x="215" y="707"/>
                      <a:pt x="211" y="708"/>
                    </a:cubicBezTo>
                    <a:cubicBezTo>
                      <a:pt x="211" y="708"/>
                      <a:pt x="211" y="708"/>
                      <a:pt x="211" y="709"/>
                    </a:cubicBezTo>
                    <a:cubicBezTo>
                      <a:pt x="201" y="709"/>
                      <a:pt x="191" y="709"/>
                      <a:pt x="180" y="709"/>
                    </a:cubicBezTo>
                    <a:cubicBezTo>
                      <a:pt x="180" y="708"/>
                      <a:pt x="180" y="708"/>
                      <a:pt x="180" y="708"/>
                    </a:cubicBezTo>
                    <a:cubicBezTo>
                      <a:pt x="177" y="708"/>
                      <a:pt x="173" y="708"/>
                      <a:pt x="170" y="708"/>
                    </a:cubicBezTo>
                    <a:cubicBezTo>
                      <a:pt x="170" y="707"/>
                      <a:pt x="170" y="707"/>
                      <a:pt x="170" y="707"/>
                    </a:cubicBezTo>
                    <a:cubicBezTo>
                      <a:pt x="167" y="707"/>
                      <a:pt x="165" y="707"/>
                      <a:pt x="162" y="707"/>
                    </a:cubicBezTo>
                    <a:cubicBezTo>
                      <a:pt x="162" y="707"/>
                      <a:pt x="162" y="706"/>
                      <a:pt x="162" y="706"/>
                    </a:cubicBezTo>
                    <a:cubicBezTo>
                      <a:pt x="161" y="706"/>
                      <a:pt x="160" y="706"/>
                      <a:pt x="158" y="706"/>
                    </a:cubicBezTo>
                    <a:cubicBezTo>
                      <a:pt x="158" y="706"/>
                      <a:pt x="158" y="705"/>
                      <a:pt x="158" y="705"/>
                    </a:cubicBezTo>
                    <a:cubicBezTo>
                      <a:pt x="157" y="705"/>
                      <a:pt x="155" y="705"/>
                      <a:pt x="154" y="705"/>
                    </a:cubicBezTo>
                    <a:cubicBezTo>
                      <a:pt x="154" y="705"/>
                      <a:pt x="154" y="705"/>
                      <a:pt x="154" y="704"/>
                    </a:cubicBezTo>
                    <a:cubicBezTo>
                      <a:pt x="152" y="704"/>
                      <a:pt x="151" y="704"/>
                      <a:pt x="150" y="704"/>
                    </a:cubicBezTo>
                    <a:cubicBezTo>
                      <a:pt x="150" y="704"/>
                      <a:pt x="150" y="704"/>
                      <a:pt x="150" y="703"/>
                    </a:cubicBezTo>
                    <a:cubicBezTo>
                      <a:pt x="149" y="703"/>
                      <a:pt x="148" y="703"/>
                      <a:pt x="147" y="703"/>
                    </a:cubicBezTo>
                    <a:cubicBezTo>
                      <a:pt x="147" y="703"/>
                      <a:pt x="147" y="703"/>
                      <a:pt x="147" y="702"/>
                    </a:cubicBezTo>
                    <a:cubicBezTo>
                      <a:pt x="146" y="702"/>
                      <a:pt x="145" y="702"/>
                      <a:pt x="144" y="702"/>
                    </a:cubicBezTo>
                    <a:cubicBezTo>
                      <a:pt x="144" y="702"/>
                      <a:pt x="144" y="702"/>
                      <a:pt x="144" y="702"/>
                    </a:cubicBezTo>
                    <a:cubicBezTo>
                      <a:pt x="142" y="701"/>
                      <a:pt x="140" y="701"/>
                      <a:pt x="138" y="701"/>
                    </a:cubicBezTo>
                    <a:cubicBezTo>
                      <a:pt x="138" y="700"/>
                      <a:pt x="138" y="700"/>
                      <a:pt x="138" y="700"/>
                    </a:cubicBezTo>
                    <a:cubicBezTo>
                      <a:pt x="138" y="700"/>
                      <a:pt x="137" y="700"/>
                      <a:pt x="136" y="700"/>
                    </a:cubicBezTo>
                    <a:cubicBezTo>
                      <a:pt x="136" y="699"/>
                      <a:pt x="136" y="699"/>
                      <a:pt x="136" y="699"/>
                    </a:cubicBezTo>
                    <a:cubicBezTo>
                      <a:pt x="136" y="699"/>
                      <a:pt x="135" y="699"/>
                      <a:pt x="134" y="699"/>
                    </a:cubicBezTo>
                    <a:cubicBezTo>
                      <a:pt x="134" y="699"/>
                      <a:pt x="134" y="698"/>
                      <a:pt x="134" y="698"/>
                    </a:cubicBezTo>
                    <a:cubicBezTo>
                      <a:pt x="133" y="698"/>
                      <a:pt x="133" y="698"/>
                      <a:pt x="132" y="698"/>
                    </a:cubicBezTo>
                    <a:cubicBezTo>
                      <a:pt x="132" y="698"/>
                      <a:pt x="132" y="697"/>
                      <a:pt x="132" y="697"/>
                    </a:cubicBezTo>
                    <a:cubicBezTo>
                      <a:pt x="131" y="697"/>
                      <a:pt x="130" y="697"/>
                      <a:pt x="129" y="697"/>
                    </a:cubicBezTo>
                    <a:cubicBezTo>
                      <a:pt x="129" y="697"/>
                      <a:pt x="129" y="696"/>
                      <a:pt x="129" y="696"/>
                    </a:cubicBezTo>
                    <a:cubicBezTo>
                      <a:pt x="128" y="696"/>
                      <a:pt x="126" y="695"/>
                      <a:pt x="124" y="694"/>
                    </a:cubicBezTo>
                    <a:cubicBezTo>
                      <a:pt x="124" y="694"/>
                      <a:pt x="124" y="694"/>
                      <a:pt x="124" y="693"/>
                    </a:cubicBezTo>
                    <a:cubicBezTo>
                      <a:pt x="123" y="693"/>
                      <a:pt x="123" y="693"/>
                      <a:pt x="122" y="693"/>
                    </a:cubicBezTo>
                    <a:cubicBezTo>
                      <a:pt x="122" y="693"/>
                      <a:pt x="122" y="693"/>
                      <a:pt x="122" y="693"/>
                    </a:cubicBezTo>
                    <a:cubicBezTo>
                      <a:pt x="120" y="692"/>
                      <a:pt x="119" y="691"/>
                      <a:pt x="117" y="691"/>
                    </a:cubicBezTo>
                    <a:cubicBezTo>
                      <a:pt x="116" y="690"/>
                      <a:pt x="116" y="690"/>
                      <a:pt x="116" y="689"/>
                    </a:cubicBezTo>
                    <a:cubicBezTo>
                      <a:pt x="115" y="689"/>
                      <a:pt x="115" y="689"/>
                      <a:pt x="114" y="689"/>
                    </a:cubicBezTo>
                    <a:cubicBezTo>
                      <a:pt x="114" y="689"/>
                      <a:pt x="114" y="688"/>
                      <a:pt x="114" y="688"/>
                    </a:cubicBezTo>
                    <a:cubicBezTo>
                      <a:pt x="113" y="688"/>
                      <a:pt x="113" y="688"/>
                      <a:pt x="112" y="688"/>
                    </a:cubicBezTo>
                    <a:cubicBezTo>
                      <a:pt x="112" y="688"/>
                      <a:pt x="112" y="687"/>
                      <a:pt x="112" y="687"/>
                    </a:cubicBezTo>
                    <a:cubicBezTo>
                      <a:pt x="110" y="687"/>
                      <a:pt x="109" y="686"/>
                      <a:pt x="107" y="685"/>
                    </a:cubicBezTo>
                    <a:cubicBezTo>
                      <a:pt x="107" y="685"/>
                      <a:pt x="107" y="685"/>
                      <a:pt x="107" y="684"/>
                    </a:cubicBezTo>
                    <a:cubicBezTo>
                      <a:pt x="106" y="684"/>
                      <a:pt x="104" y="684"/>
                      <a:pt x="103" y="684"/>
                    </a:cubicBezTo>
                    <a:cubicBezTo>
                      <a:pt x="103" y="684"/>
                      <a:pt x="103" y="684"/>
                      <a:pt x="103" y="684"/>
                    </a:cubicBezTo>
                    <a:cubicBezTo>
                      <a:pt x="101" y="684"/>
                      <a:pt x="99" y="684"/>
                      <a:pt x="97" y="684"/>
                    </a:cubicBezTo>
                    <a:cubicBezTo>
                      <a:pt x="88" y="684"/>
                      <a:pt x="85" y="686"/>
                      <a:pt x="80" y="689"/>
                    </a:cubicBezTo>
                    <a:cubicBezTo>
                      <a:pt x="79" y="689"/>
                      <a:pt x="78" y="690"/>
                      <a:pt x="76" y="690"/>
                    </a:cubicBezTo>
                    <a:cubicBezTo>
                      <a:pt x="76" y="690"/>
                      <a:pt x="76" y="691"/>
                      <a:pt x="75" y="692"/>
                    </a:cubicBezTo>
                    <a:cubicBezTo>
                      <a:pt x="75" y="692"/>
                      <a:pt x="74" y="692"/>
                      <a:pt x="74" y="692"/>
                    </a:cubicBezTo>
                    <a:cubicBezTo>
                      <a:pt x="74" y="692"/>
                      <a:pt x="74" y="692"/>
                      <a:pt x="74" y="693"/>
                    </a:cubicBezTo>
                    <a:cubicBezTo>
                      <a:pt x="73" y="693"/>
                      <a:pt x="71" y="693"/>
                      <a:pt x="70" y="693"/>
                    </a:cubicBezTo>
                    <a:cubicBezTo>
                      <a:pt x="70" y="694"/>
                      <a:pt x="70" y="694"/>
                      <a:pt x="70" y="694"/>
                    </a:cubicBezTo>
                    <a:cubicBezTo>
                      <a:pt x="62" y="698"/>
                      <a:pt x="36" y="698"/>
                      <a:pt x="25" y="696"/>
                    </a:cubicBezTo>
                    <a:cubicBezTo>
                      <a:pt x="27" y="689"/>
                      <a:pt x="32" y="678"/>
                      <a:pt x="29" y="669"/>
                    </a:cubicBezTo>
                    <a:cubicBezTo>
                      <a:pt x="29" y="669"/>
                      <a:pt x="28" y="669"/>
                      <a:pt x="28" y="669"/>
                    </a:cubicBezTo>
                    <a:cubicBezTo>
                      <a:pt x="28" y="668"/>
                      <a:pt x="27" y="667"/>
                      <a:pt x="27" y="666"/>
                    </a:cubicBezTo>
                    <a:cubicBezTo>
                      <a:pt x="27" y="666"/>
                      <a:pt x="26" y="666"/>
                      <a:pt x="26" y="666"/>
                    </a:cubicBezTo>
                    <a:cubicBezTo>
                      <a:pt x="26" y="665"/>
                      <a:pt x="26" y="664"/>
                      <a:pt x="26" y="664"/>
                    </a:cubicBezTo>
                    <a:cubicBezTo>
                      <a:pt x="25" y="663"/>
                      <a:pt x="24" y="662"/>
                      <a:pt x="23" y="661"/>
                    </a:cubicBezTo>
                    <a:cubicBezTo>
                      <a:pt x="22" y="661"/>
                      <a:pt x="22" y="660"/>
                      <a:pt x="22" y="659"/>
                    </a:cubicBezTo>
                    <a:cubicBezTo>
                      <a:pt x="21" y="659"/>
                      <a:pt x="20" y="659"/>
                      <a:pt x="20" y="659"/>
                    </a:cubicBezTo>
                    <a:cubicBezTo>
                      <a:pt x="20" y="659"/>
                      <a:pt x="19" y="658"/>
                      <a:pt x="19" y="658"/>
                    </a:cubicBezTo>
                    <a:cubicBezTo>
                      <a:pt x="18" y="658"/>
                      <a:pt x="18" y="658"/>
                      <a:pt x="17" y="658"/>
                    </a:cubicBezTo>
                    <a:cubicBezTo>
                      <a:pt x="17" y="657"/>
                      <a:pt x="17" y="657"/>
                      <a:pt x="17" y="657"/>
                    </a:cubicBezTo>
                    <a:cubicBezTo>
                      <a:pt x="11" y="654"/>
                      <a:pt x="7" y="657"/>
                      <a:pt x="4" y="651"/>
                    </a:cubicBezTo>
                    <a:cubicBezTo>
                      <a:pt x="1" y="649"/>
                      <a:pt x="3" y="646"/>
                      <a:pt x="2" y="642"/>
                    </a:cubicBezTo>
                    <a:cubicBezTo>
                      <a:pt x="2" y="642"/>
                      <a:pt x="1" y="642"/>
                      <a:pt x="1" y="642"/>
                    </a:cubicBezTo>
                    <a:cubicBezTo>
                      <a:pt x="0" y="640"/>
                      <a:pt x="2" y="636"/>
                      <a:pt x="2" y="634"/>
                    </a:cubicBezTo>
                    <a:cubicBezTo>
                      <a:pt x="2" y="632"/>
                      <a:pt x="2" y="630"/>
                      <a:pt x="2" y="628"/>
                    </a:cubicBezTo>
                    <a:cubicBezTo>
                      <a:pt x="2" y="628"/>
                      <a:pt x="3" y="628"/>
                      <a:pt x="3" y="628"/>
                    </a:cubicBezTo>
                    <a:cubicBezTo>
                      <a:pt x="3" y="627"/>
                      <a:pt x="3" y="626"/>
                      <a:pt x="3" y="624"/>
                    </a:cubicBezTo>
                    <a:cubicBezTo>
                      <a:pt x="3" y="624"/>
                      <a:pt x="3" y="624"/>
                      <a:pt x="4" y="624"/>
                    </a:cubicBezTo>
                    <a:cubicBezTo>
                      <a:pt x="4" y="623"/>
                      <a:pt x="4" y="622"/>
                      <a:pt x="4" y="621"/>
                    </a:cubicBezTo>
                    <a:cubicBezTo>
                      <a:pt x="4" y="621"/>
                      <a:pt x="4" y="621"/>
                      <a:pt x="5" y="621"/>
                    </a:cubicBezTo>
                    <a:cubicBezTo>
                      <a:pt x="5" y="620"/>
                      <a:pt x="5" y="619"/>
                      <a:pt x="5" y="618"/>
                    </a:cubicBezTo>
                    <a:cubicBezTo>
                      <a:pt x="5" y="618"/>
                      <a:pt x="5" y="618"/>
                      <a:pt x="6" y="618"/>
                    </a:cubicBezTo>
                    <a:cubicBezTo>
                      <a:pt x="6" y="617"/>
                      <a:pt x="6" y="616"/>
                      <a:pt x="6" y="615"/>
                    </a:cubicBezTo>
                    <a:cubicBezTo>
                      <a:pt x="6" y="615"/>
                      <a:pt x="6" y="615"/>
                      <a:pt x="6" y="615"/>
                    </a:cubicBezTo>
                    <a:cubicBezTo>
                      <a:pt x="7" y="614"/>
                      <a:pt x="7" y="612"/>
                      <a:pt x="7" y="610"/>
                    </a:cubicBezTo>
                    <a:cubicBezTo>
                      <a:pt x="8" y="610"/>
                      <a:pt x="8" y="610"/>
                      <a:pt x="8" y="610"/>
                    </a:cubicBezTo>
                    <a:cubicBezTo>
                      <a:pt x="9" y="607"/>
                      <a:pt x="11" y="603"/>
                      <a:pt x="12" y="600"/>
                    </a:cubicBezTo>
                    <a:cubicBezTo>
                      <a:pt x="19" y="600"/>
                      <a:pt x="22" y="600"/>
                      <a:pt x="27" y="597"/>
                    </a:cubicBezTo>
                    <a:cubicBezTo>
                      <a:pt x="28" y="597"/>
                      <a:pt x="29" y="597"/>
                      <a:pt x="30" y="597"/>
                    </a:cubicBezTo>
                    <a:cubicBezTo>
                      <a:pt x="30" y="597"/>
                      <a:pt x="30" y="597"/>
                      <a:pt x="30" y="597"/>
                    </a:cubicBezTo>
                    <a:cubicBezTo>
                      <a:pt x="30" y="597"/>
                      <a:pt x="31" y="597"/>
                      <a:pt x="32" y="597"/>
                    </a:cubicBezTo>
                    <a:cubicBezTo>
                      <a:pt x="32" y="596"/>
                      <a:pt x="32" y="596"/>
                      <a:pt x="32" y="596"/>
                    </a:cubicBezTo>
                    <a:cubicBezTo>
                      <a:pt x="33" y="595"/>
                      <a:pt x="34" y="595"/>
                      <a:pt x="35" y="595"/>
                    </a:cubicBezTo>
                    <a:cubicBezTo>
                      <a:pt x="35" y="594"/>
                      <a:pt x="35" y="594"/>
                      <a:pt x="35" y="594"/>
                    </a:cubicBezTo>
                    <a:cubicBezTo>
                      <a:pt x="36" y="594"/>
                      <a:pt x="37" y="594"/>
                      <a:pt x="38" y="594"/>
                    </a:cubicBezTo>
                    <a:cubicBezTo>
                      <a:pt x="38" y="594"/>
                      <a:pt x="38" y="593"/>
                      <a:pt x="38" y="593"/>
                    </a:cubicBezTo>
                    <a:cubicBezTo>
                      <a:pt x="44" y="592"/>
                      <a:pt x="50" y="591"/>
                      <a:pt x="56" y="589"/>
                    </a:cubicBezTo>
                    <a:cubicBezTo>
                      <a:pt x="60" y="588"/>
                      <a:pt x="73" y="589"/>
                      <a:pt x="76" y="590"/>
                    </a:cubicBezTo>
                    <a:cubicBezTo>
                      <a:pt x="79" y="590"/>
                      <a:pt x="81" y="590"/>
                      <a:pt x="84" y="590"/>
                    </a:cubicBezTo>
                    <a:cubicBezTo>
                      <a:pt x="84" y="591"/>
                      <a:pt x="84" y="591"/>
                      <a:pt x="84" y="591"/>
                    </a:cubicBezTo>
                    <a:cubicBezTo>
                      <a:pt x="86" y="592"/>
                      <a:pt x="88" y="592"/>
                      <a:pt x="90" y="592"/>
                    </a:cubicBezTo>
                    <a:cubicBezTo>
                      <a:pt x="90" y="592"/>
                      <a:pt x="90" y="593"/>
                      <a:pt x="90" y="593"/>
                    </a:cubicBezTo>
                    <a:cubicBezTo>
                      <a:pt x="93" y="594"/>
                      <a:pt x="102" y="597"/>
                      <a:pt x="107" y="596"/>
                    </a:cubicBezTo>
                    <a:cubicBezTo>
                      <a:pt x="107" y="595"/>
                      <a:pt x="107" y="595"/>
                      <a:pt x="107" y="595"/>
                    </a:cubicBezTo>
                    <a:cubicBezTo>
                      <a:pt x="109" y="594"/>
                      <a:pt x="110" y="594"/>
                      <a:pt x="112" y="593"/>
                    </a:cubicBezTo>
                    <a:cubicBezTo>
                      <a:pt x="112" y="593"/>
                      <a:pt x="112" y="592"/>
                      <a:pt x="112" y="592"/>
                    </a:cubicBezTo>
                    <a:cubicBezTo>
                      <a:pt x="113" y="592"/>
                      <a:pt x="115" y="592"/>
                      <a:pt x="116" y="591"/>
                    </a:cubicBezTo>
                    <a:cubicBezTo>
                      <a:pt x="116" y="591"/>
                      <a:pt x="116" y="590"/>
                      <a:pt x="117" y="589"/>
                    </a:cubicBezTo>
                    <a:cubicBezTo>
                      <a:pt x="117" y="589"/>
                      <a:pt x="118" y="589"/>
                      <a:pt x="119" y="589"/>
                    </a:cubicBezTo>
                    <a:cubicBezTo>
                      <a:pt x="119" y="589"/>
                      <a:pt x="119" y="588"/>
                      <a:pt x="119" y="588"/>
                    </a:cubicBezTo>
                    <a:cubicBezTo>
                      <a:pt x="120" y="588"/>
                      <a:pt x="121" y="588"/>
                      <a:pt x="121" y="588"/>
                    </a:cubicBezTo>
                    <a:cubicBezTo>
                      <a:pt x="122" y="587"/>
                      <a:pt x="122" y="586"/>
                      <a:pt x="123" y="585"/>
                    </a:cubicBezTo>
                    <a:cubicBezTo>
                      <a:pt x="124" y="585"/>
                      <a:pt x="124" y="585"/>
                      <a:pt x="125" y="585"/>
                    </a:cubicBezTo>
                    <a:cubicBezTo>
                      <a:pt x="126" y="584"/>
                      <a:pt x="127" y="583"/>
                      <a:pt x="128" y="581"/>
                    </a:cubicBezTo>
                    <a:cubicBezTo>
                      <a:pt x="128" y="581"/>
                      <a:pt x="129" y="581"/>
                      <a:pt x="129" y="581"/>
                    </a:cubicBezTo>
                    <a:cubicBezTo>
                      <a:pt x="131" y="579"/>
                      <a:pt x="133" y="577"/>
                      <a:pt x="135" y="575"/>
                    </a:cubicBezTo>
                    <a:cubicBezTo>
                      <a:pt x="135" y="575"/>
                      <a:pt x="136" y="575"/>
                      <a:pt x="136" y="575"/>
                    </a:cubicBezTo>
                    <a:cubicBezTo>
                      <a:pt x="137" y="574"/>
                      <a:pt x="137" y="574"/>
                      <a:pt x="137" y="573"/>
                    </a:cubicBezTo>
                    <a:cubicBezTo>
                      <a:pt x="139" y="572"/>
                      <a:pt x="140" y="571"/>
                      <a:pt x="141" y="571"/>
                    </a:cubicBezTo>
                    <a:cubicBezTo>
                      <a:pt x="141" y="570"/>
                      <a:pt x="141" y="569"/>
                      <a:pt x="141" y="569"/>
                    </a:cubicBezTo>
                    <a:cubicBezTo>
                      <a:pt x="143" y="567"/>
                      <a:pt x="145" y="565"/>
                      <a:pt x="147" y="563"/>
                    </a:cubicBezTo>
                    <a:cubicBezTo>
                      <a:pt x="147" y="563"/>
                      <a:pt x="147" y="562"/>
                      <a:pt x="147" y="562"/>
                    </a:cubicBezTo>
                    <a:cubicBezTo>
                      <a:pt x="148" y="561"/>
                      <a:pt x="150" y="560"/>
                      <a:pt x="151" y="559"/>
                    </a:cubicBezTo>
                    <a:cubicBezTo>
                      <a:pt x="151" y="558"/>
                      <a:pt x="151" y="558"/>
                      <a:pt x="151" y="557"/>
                    </a:cubicBezTo>
                    <a:cubicBezTo>
                      <a:pt x="152" y="557"/>
                      <a:pt x="153" y="556"/>
                      <a:pt x="154" y="555"/>
                    </a:cubicBezTo>
                    <a:cubicBezTo>
                      <a:pt x="154" y="555"/>
                      <a:pt x="154" y="554"/>
                      <a:pt x="154" y="554"/>
                    </a:cubicBezTo>
                    <a:cubicBezTo>
                      <a:pt x="154" y="553"/>
                      <a:pt x="155" y="553"/>
                      <a:pt x="155" y="553"/>
                    </a:cubicBezTo>
                    <a:cubicBezTo>
                      <a:pt x="155" y="552"/>
                      <a:pt x="155" y="551"/>
                      <a:pt x="155" y="551"/>
                    </a:cubicBezTo>
                    <a:cubicBezTo>
                      <a:pt x="156" y="551"/>
                      <a:pt x="157" y="550"/>
                      <a:pt x="157" y="550"/>
                    </a:cubicBezTo>
                    <a:cubicBezTo>
                      <a:pt x="157" y="549"/>
                      <a:pt x="158" y="548"/>
                      <a:pt x="158" y="547"/>
                    </a:cubicBezTo>
                    <a:cubicBezTo>
                      <a:pt x="158" y="547"/>
                      <a:pt x="159" y="547"/>
                      <a:pt x="159" y="547"/>
                    </a:cubicBezTo>
                    <a:cubicBezTo>
                      <a:pt x="159" y="546"/>
                      <a:pt x="160" y="545"/>
                      <a:pt x="160" y="544"/>
                    </a:cubicBezTo>
                    <a:cubicBezTo>
                      <a:pt x="160" y="543"/>
                      <a:pt x="161" y="543"/>
                      <a:pt x="162" y="543"/>
                    </a:cubicBezTo>
                    <a:cubicBezTo>
                      <a:pt x="162" y="542"/>
                      <a:pt x="162" y="540"/>
                      <a:pt x="162" y="539"/>
                    </a:cubicBezTo>
                    <a:cubicBezTo>
                      <a:pt x="163" y="539"/>
                      <a:pt x="164" y="539"/>
                      <a:pt x="164" y="538"/>
                    </a:cubicBezTo>
                    <a:cubicBezTo>
                      <a:pt x="165" y="536"/>
                      <a:pt x="165" y="535"/>
                      <a:pt x="166" y="533"/>
                    </a:cubicBezTo>
                    <a:cubicBezTo>
                      <a:pt x="167" y="533"/>
                      <a:pt x="167" y="532"/>
                      <a:pt x="168" y="532"/>
                    </a:cubicBezTo>
                    <a:cubicBezTo>
                      <a:pt x="168" y="531"/>
                      <a:pt x="168" y="530"/>
                      <a:pt x="169" y="528"/>
                    </a:cubicBezTo>
                    <a:cubicBezTo>
                      <a:pt x="169" y="528"/>
                      <a:pt x="169" y="528"/>
                      <a:pt x="170" y="528"/>
                    </a:cubicBezTo>
                    <a:cubicBezTo>
                      <a:pt x="171" y="527"/>
                      <a:pt x="171" y="526"/>
                      <a:pt x="172" y="525"/>
                    </a:cubicBezTo>
                    <a:cubicBezTo>
                      <a:pt x="173" y="525"/>
                      <a:pt x="174" y="525"/>
                      <a:pt x="174" y="525"/>
                    </a:cubicBezTo>
                    <a:cubicBezTo>
                      <a:pt x="175" y="524"/>
                      <a:pt x="175" y="523"/>
                      <a:pt x="176" y="522"/>
                    </a:cubicBezTo>
                    <a:cubicBezTo>
                      <a:pt x="177" y="522"/>
                      <a:pt x="178" y="522"/>
                      <a:pt x="180" y="521"/>
                    </a:cubicBezTo>
                    <a:cubicBezTo>
                      <a:pt x="180" y="520"/>
                      <a:pt x="181" y="519"/>
                      <a:pt x="181" y="519"/>
                    </a:cubicBezTo>
                    <a:cubicBezTo>
                      <a:pt x="182" y="519"/>
                      <a:pt x="183" y="519"/>
                      <a:pt x="183" y="519"/>
                    </a:cubicBezTo>
                    <a:cubicBezTo>
                      <a:pt x="183" y="518"/>
                      <a:pt x="184" y="517"/>
                      <a:pt x="184" y="517"/>
                    </a:cubicBezTo>
                    <a:cubicBezTo>
                      <a:pt x="185" y="517"/>
                      <a:pt x="185" y="517"/>
                      <a:pt x="186" y="517"/>
                    </a:cubicBezTo>
                    <a:cubicBezTo>
                      <a:pt x="187" y="516"/>
                      <a:pt x="188" y="514"/>
                      <a:pt x="188" y="513"/>
                    </a:cubicBezTo>
                    <a:cubicBezTo>
                      <a:pt x="189" y="513"/>
                      <a:pt x="190" y="513"/>
                      <a:pt x="190" y="513"/>
                    </a:cubicBezTo>
                    <a:cubicBezTo>
                      <a:pt x="192" y="511"/>
                      <a:pt x="194" y="509"/>
                      <a:pt x="196" y="507"/>
                    </a:cubicBezTo>
                    <a:cubicBezTo>
                      <a:pt x="196" y="507"/>
                      <a:pt x="197" y="506"/>
                      <a:pt x="197" y="506"/>
                    </a:cubicBezTo>
                    <a:cubicBezTo>
                      <a:pt x="197" y="505"/>
                      <a:pt x="197" y="505"/>
                      <a:pt x="197" y="504"/>
                    </a:cubicBezTo>
                    <a:cubicBezTo>
                      <a:pt x="199" y="503"/>
                      <a:pt x="200" y="502"/>
                      <a:pt x="201" y="502"/>
                    </a:cubicBezTo>
                    <a:cubicBezTo>
                      <a:pt x="201" y="501"/>
                      <a:pt x="201" y="500"/>
                      <a:pt x="201" y="500"/>
                    </a:cubicBezTo>
                    <a:cubicBezTo>
                      <a:pt x="202" y="499"/>
                      <a:pt x="202" y="499"/>
                      <a:pt x="203" y="499"/>
                    </a:cubicBezTo>
                    <a:cubicBezTo>
                      <a:pt x="203" y="498"/>
                      <a:pt x="203" y="497"/>
                      <a:pt x="204" y="496"/>
                    </a:cubicBezTo>
                    <a:cubicBezTo>
                      <a:pt x="204" y="496"/>
                      <a:pt x="204" y="496"/>
                      <a:pt x="205" y="496"/>
                    </a:cubicBezTo>
                    <a:cubicBezTo>
                      <a:pt x="205" y="495"/>
                      <a:pt x="205" y="494"/>
                      <a:pt x="206" y="493"/>
                    </a:cubicBezTo>
                    <a:cubicBezTo>
                      <a:pt x="206" y="492"/>
                      <a:pt x="207" y="492"/>
                      <a:pt x="207" y="492"/>
                    </a:cubicBezTo>
                    <a:cubicBezTo>
                      <a:pt x="208" y="490"/>
                      <a:pt x="208" y="489"/>
                      <a:pt x="208" y="488"/>
                    </a:cubicBezTo>
                    <a:cubicBezTo>
                      <a:pt x="209" y="488"/>
                      <a:pt x="209" y="488"/>
                      <a:pt x="209" y="488"/>
                    </a:cubicBezTo>
                    <a:cubicBezTo>
                      <a:pt x="209" y="487"/>
                      <a:pt x="210" y="486"/>
                      <a:pt x="210" y="484"/>
                    </a:cubicBezTo>
                    <a:cubicBezTo>
                      <a:pt x="210" y="484"/>
                      <a:pt x="211" y="484"/>
                      <a:pt x="211" y="484"/>
                    </a:cubicBezTo>
                    <a:cubicBezTo>
                      <a:pt x="211" y="484"/>
                      <a:pt x="211" y="483"/>
                      <a:pt x="211" y="482"/>
                    </a:cubicBezTo>
                    <a:cubicBezTo>
                      <a:pt x="211" y="482"/>
                      <a:pt x="212" y="482"/>
                      <a:pt x="212" y="482"/>
                    </a:cubicBezTo>
                    <a:cubicBezTo>
                      <a:pt x="212" y="481"/>
                      <a:pt x="212" y="479"/>
                      <a:pt x="213" y="478"/>
                    </a:cubicBezTo>
                    <a:cubicBezTo>
                      <a:pt x="213" y="478"/>
                      <a:pt x="213" y="478"/>
                      <a:pt x="214" y="478"/>
                    </a:cubicBezTo>
                    <a:cubicBezTo>
                      <a:pt x="214" y="476"/>
                      <a:pt x="214" y="475"/>
                      <a:pt x="215" y="473"/>
                    </a:cubicBezTo>
                    <a:cubicBezTo>
                      <a:pt x="215" y="473"/>
                      <a:pt x="215" y="473"/>
                      <a:pt x="215" y="473"/>
                    </a:cubicBezTo>
                    <a:cubicBezTo>
                      <a:pt x="215" y="472"/>
                      <a:pt x="215" y="472"/>
                      <a:pt x="215" y="471"/>
                    </a:cubicBezTo>
                    <a:cubicBezTo>
                      <a:pt x="216" y="471"/>
                      <a:pt x="216" y="471"/>
                      <a:pt x="216" y="471"/>
                    </a:cubicBezTo>
                    <a:cubicBezTo>
                      <a:pt x="216" y="470"/>
                      <a:pt x="216" y="469"/>
                      <a:pt x="216" y="468"/>
                    </a:cubicBezTo>
                    <a:cubicBezTo>
                      <a:pt x="217" y="468"/>
                      <a:pt x="217" y="468"/>
                      <a:pt x="217" y="468"/>
                    </a:cubicBezTo>
                    <a:cubicBezTo>
                      <a:pt x="217" y="467"/>
                      <a:pt x="217" y="467"/>
                      <a:pt x="217" y="466"/>
                    </a:cubicBezTo>
                    <a:cubicBezTo>
                      <a:pt x="218" y="466"/>
                      <a:pt x="218" y="466"/>
                      <a:pt x="218" y="466"/>
                    </a:cubicBezTo>
                    <a:cubicBezTo>
                      <a:pt x="218" y="464"/>
                      <a:pt x="218" y="463"/>
                      <a:pt x="218" y="462"/>
                    </a:cubicBezTo>
                    <a:cubicBezTo>
                      <a:pt x="218" y="462"/>
                      <a:pt x="219" y="462"/>
                      <a:pt x="219" y="462"/>
                    </a:cubicBezTo>
                    <a:cubicBezTo>
                      <a:pt x="219" y="461"/>
                      <a:pt x="219" y="460"/>
                      <a:pt x="219" y="458"/>
                    </a:cubicBezTo>
                    <a:cubicBezTo>
                      <a:pt x="219" y="458"/>
                      <a:pt x="220" y="458"/>
                      <a:pt x="220" y="458"/>
                    </a:cubicBezTo>
                    <a:cubicBezTo>
                      <a:pt x="220" y="457"/>
                      <a:pt x="220" y="456"/>
                      <a:pt x="220" y="455"/>
                    </a:cubicBezTo>
                    <a:cubicBezTo>
                      <a:pt x="220" y="455"/>
                      <a:pt x="220" y="455"/>
                      <a:pt x="221" y="455"/>
                    </a:cubicBezTo>
                    <a:cubicBezTo>
                      <a:pt x="221" y="453"/>
                      <a:pt x="221" y="452"/>
                      <a:pt x="221" y="450"/>
                    </a:cubicBezTo>
                    <a:cubicBezTo>
                      <a:pt x="221" y="450"/>
                      <a:pt x="221" y="450"/>
                      <a:pt x="222" y="450"/>
                    </a:cubicBezTo>
                    <a:cubicBezTo>
                      <a:pt x="222" y="448"/>
                      <a:pt x="222" y="446"/>
                      <a:pt x="222" y="444"/>
                    </a:cubicBezTo>
                    <a:cubicBezTo>
                      <a:pt x="224" y="435"/>
                      <a:pt x="220" y="421"/>
                      <a:pt x="213" y="419"/>
                    </a:cubicBezTo>
                    <a:cubicBezTo>
                      <a:pt x="213" y="419"/>
                      <a:pt x="213" y="418"/>
                      <a:pt x="213" y="418"/>
                    </a:cubicBezTo>
                    <a:cubicBezTo>
                      <a:pt x="211" y="418"/>
                      <a:pt x="209" y="418"/>
                      <a:pt x="206" y="417"/>
                    </a:cubicBezTo>
                    <a:cubicBezTo>
                      <a:pt x="206" y="417"/>
                      <a:pt x="206" y="417"/>
                      <a:pt x="206" y="416"/>
                    </a:cubicBezTo>
                    <a:cubicBezTo>
                      <a:pt x="205" y="416"/>
                      <a:pt x="204" y="416"/>
                      <a:pt x="203" y="416"/>
                    </a:cubicBezTo>
                    <a:cubicBezTo>
                      <a:pt x="196" y="414"/>
                      <a:pt x="181" y="411"/>
                      <a:pt x="180" y="404"/>
                    </a:cubicBezTo>
                    <a:cubicBezTo>
                      <a:pt x="178" y="402"/>
                      <a:pt x="178" y="401"/>
                      <a:pt x="178" y="397"/>
                    </a:cubicBezTo>
                    <a:cubicBezTo>
                      <a:pt x="180" y="396"/>
                      <a:pt x="178" y="395"/>
                      <a:pt x="180" y="394"/>
                    </a:cubicBezTo>
                    <a:cubicBezTo>
                      <a:pt x="180" y="393"/>
                      <a:pt x="181" y="393"/>
                      <a:pt x="182" y="392"/>
                    </a:cubicBezTo>
                    <a:cubicBezTo>
                      <a:pt x="183" y="391"/>
                      <a:pt x="185" y="389"/>
                      <a:pt x="186" y="388"/>
                    </a:cubicBezTo>
                    <a:cubicBezTo>
                      <a:pt x="186" y="388"/>
                      <a:pt x="187" y="388"/>
                      <a:pt x="188" y="388"/>
                    </a:cubicBezTo>
                    <a:cubicBezTo>
                      <a:pt x="188" y="387"/>
                      <a:pt x="188" y="386"/>
                      <a:pt x="188" y="386"/>
                    </a:cubicBezTo>
                    <a:cubicBezTo>
                      <a:pt x="190" y="385"/>
                      <a:pt x="192" y="385"/>
                      <a:pt x="194" y="384"/>
                    </a:cubicBezTo>
                    <a:cubicBezTo>
                      <a:pt x="194" y="384"/>
                      <a:pt x="194" y="383"/>
                      <a:pt x="194" y="383"/>
                    </a:cubicBezTo>
                    <a:cubicBezTo>
                      <a:pt x="195" y="383"/>
                      <a:pt x="196" y="383"/>
                      <a:pt x="197" y="383"/>
                    </a:cubicBezTo>
                    <a:cubicBezTo>
                      <a:pt x="207" y="379"/>
                      <a:pt x="222" y="378"/>
                      <a:pt x="233" y="374"/>
                    </a:cubicBezTo>
                    <a:cubicBezTo>
                      <a:pt x="236" y="374"/>
                      <a:pt x="238" y="374"/>
                      <a:pt x="241" y="373"/>
                    </a:cubicBezTo>
                    <a:cubicBezTo>
                      <a:pt x="241" y="373"/>
                      <a:pt x="241" y="373"/>
                      <a:pt x="241" y="372"/>
                    </a:cubicBezTo>
                    <a:cubicBezTo>
                      <a:pt x="241" y="372"/>
                      <a:pt x="242" y="372"/>
                      <a:pt x="243" y="372"/>
                    </a:cubicBezTo>
                    <a:cubicBezTo>
                      <a:pt x="243" y="372"/>
                      <a:pt x="243" y="372"/>
                      <a:pt x="243" y="371"/>
                    </a:cubicBezTo>
                    <a:cubicBezTo>
                      <a:pt x="244" y="371"/>
                      <a:pt x="245" y="371"/>
                      <a:pt x="246" y="371"/>
                    </a:cubicBezTo>
                    <a:cubicBezTo>
                      <a:pt x="246" y="371"/>
                      <a:pt x="246" y="371"/>
                      <a:pt x="246" y="371"/>
                    </a:cubicBezTo>
                    <a:cubicBezTo>
                      <a:pt x="247" y="371"/>
                      <a:pt x="248" y="371"/>
                      <a:pt x="249" y="371"/>
                    </a:cubicBezTo>
                    <a:cubicBezTo>
                      <a:pt x="249" y="370"/>
                      <a:pt x="249" y="370"/>
                      <a:pt x="249" y="370"/>
                    </a:cubicBezTo>
                    <a:cubicBezTo>
                      <a:pt x="250" y="369"/>
                      <a:pt x="251" y="369"/>
                      <a:pt x="252" y="369"/>
                    </a:cubicBezTo>
                    <a:cubicBezTo>
                      <a:pt x="252" y="368"/>
                      <a:pt x="252" y="368"/>
                      <a:pt x="252" y="368"/>
                    </a:cubicBezTo>
                    <a:cubicBezTo>
                      <a:pt x="253" y="368"/>
                      <a:pt x="254" y="367"/>
                      <a:pt x="255" y="367"/>
                    </a:cubicBezTo>
                    <a:cubicBezTo>
                      <a:pt x="255" y="366"/>
                      <a:pt x="255" y="365"/>
                      <a:pt x="255" y="364"/>
                    </a:cubicBezTo>
                    <a:cubicBezTo>
                      <a:pt x="254" y="364"/>
                      <a:pt x="253" y="364"/>
                      <a:pt x="252" y="363"/>
                    </a:cubicBezTo>
                    <a:cubicBezTo>
                      <a:pt x="252" y="363"/>
                      <a:pt x="252" y="363"/>
                      <a:pt x="252" y="362"/>
                    </a:cubicBezTo>
                    <a:cubicBezTo>
                      <a:pt x="251" y="362"/>
                      <a:pt x="249" y="362"/>
                      <a:pt x="248" y="362"/>
                    </a:cubicBezTo>
                    <a:cubicBezTo>
                      <a:pt x="248" y="361"/>
                      <a:pt x="248" y="361"/>
                      <a:pt x="248" y="361"/>
                    </a:cubicBezTo>
                    <a:cubicBezTo>
                      <a:pt x="247" y="360"/>
                      <a:pt x="246" y="360"/>
                      <a:pt x="245" y="359"/>
                    </a:cubicBezTo>
                    <a:cubicBezTo>
                      <a:pt x="245" y="358"/>
                      <a:pt x="245" y="357"/>
                      <a:pt x="245" y="355"/>
                    </a:cubicBezTo>
                    <a:cubicBezTo>
                      <a:pt x="248" y="355"/>
                      <a:pt x="247" y="354"/>
                      <a:pt x="248" y="354"/>
                    </a:cubicBezTo>
                    <a:cubicBezTo>
                      <a:pt x="249" y="354"/>
                      <a:pt x="249" y="354"/>
                      <a:pt x="250" y="354"/>
                    </a:cubicBezTo>
                    <a:cubicBezTo>
                      <a:pt x="250" y="353"/>
                      <a:pt x="250" y="353"/>
                      <a:pt x="250" y="353"/>
                    </a:cubicBezTo>
                    <a:cubicBezTo>
                      <a:pt x="252" y="353"/>
                      <a:pt x="253" y="353"/>
                      <a:pt x="254" y="353"/>
                    </a:cubicBezTo>
                    <a:cubicBezTo>
                      <a:pt x="254" y="352"/>
                      <a:pt x="254" y="352"/>
                      <a:pt x="254" y="352"/>
                    </a:cubicBezTo>
                    <a:cubicBezTo>
                      <a:pt x="254" y="352"/>
                      <a:pt x="262" y="351"/>
                      <a:pt x="262" y="351"/>
                    </a:cubicBezTo>
                    <a:cubicBezTo>
                      <a:pt x="262" y="351"/>
                      <a:pt x="262" y="351"/>
                      <a:pt x="262" y="352"/>
                    </a:cubicBezTo>
                    <a:cubicBezTo>
                      <a:pt x="262" y="352"/>
                      <a:pt x="263" y="352"/>
                      <a:pt x="263" y="352"/>
                    </a:cubicBezTo>
                    <a:cubicBezTo>
                      <a:pt x="263" y="351"/>
                      <a:pt x="263" y="351"/>
                      <a:pt x="263" y="351"/>
                    </a:cubicBezTo>
                    <a:cubicBezTo>
                      <a:pt x="265" y="351"/>
                      <a:pt x="267" y="351"/>
                      <a:pt x="269" y="351"/>
                    </a:cubicBezTo>
                    <a:cubicBezTo>
                      <a:pt x="269" y="351"/>
                      <a:pt x="269" y="350"/>
                      <a:pt x="269" y="350"/>
                    </a:cubicBezTo>
                    <a:cubicBezTo>
                      <a:pt x="271" y="349"/>
                      <a:pt x="273" y="349"/>
                      <a:pt x="275" y="348"/>
                    </a:cubicBezTo>
                    <a:cubicBezTo>
                      <a:pt x="275" y="348"/>
                      <a:pt x="275" y="348"/>
                      <a:pt x="275" y="347"/>
                    </a:cubicBezTo>
                    <a:cubicBezTo>
                      <a:pt x="275" y="347"/>
                      <a:pt x="276" y="347"/>
                      <a:pt x="276" y="347"/>
                    </a:cubicBezTo>
                    <a:cubicBezTo>
                      <a:pt x="276" y="347"/>
                      <a:pt x="276" y="347"/>
                      <a:pt x="276" y="346"/>
                    </a:cubicBezTo>
                    <a:cubicBezTo>
                      <a:pt x="277" y="346"/>
                      <a:pt x="278" y="346"/>
                      <a:pt x="279" y="345"/>
                    </a:cubicBezTo>
                    <a:cubicBezTo>
                      <a:pt x="279" y="345"/>
                      <a:pt x="280" y="344"/>
                      <a:pt x="280" y="344"/>
                    </a:cubicBezTo>
                    <a:cubicBezTo>
                      <a:pt x="281" y="344"/>
                      <a:pt x="281" y="344"/>
                      <a:pt x="282" y="344"/>
                    </a:cubicBezTo>
                    <a:cubicBezTo>
                      <a:pt x="282" y="343"/>
                      <a:pt x="282" y="342"/>
                      <a:pt x="283" y="342"/>
                    </a:cubicBezTo>
                    <a:cubicBezTo>
                      <a:pt x="283" y="342"/>
                      <a:pt x="284" y="342"/>
                      <a:pt x="284" y="342"/>
                    </a:cubicBezTo>
                    <a:cubicBezTo>
                      <a:pt x="285" y="341"/>
                      <a:pt x="286" y="340"/>
                      <a:pt x="286" y="339"/>
                    </a:cubicBezTo>
                    <a:cubicBezTo>
                      <a:pt x="287" y="339"/>
                      <a:pt x="287" y="339"/>
                      <a:pt x="288" y="339"/>
                    </a:cubicBezTo>
                    <a:cubicBezTo>
                      <a:pt x="288" y="339"/>
                      <a:pt x="289" y="338"/>
                      <a:pt x="289" y="337"/>
                    </a:cubicBezTo>
                    <a:cubicBezTo>
                      <a:pt x="290" y="337"/>
                      <a:pt x="291" y="337"/>
                      <a:pt x="292" y="336"/>
                    </a:cubicBezTo>
                    <a:cubicBezTo>
                      <a:pt x="292" y="336"/>
                      <a:pt x="292" y="336"/>
                      <a:pt x="292" y="336"/>
                    </a:cubicBezTo>
                    <a:cubicBezTo>
                      <a:pt x="292" y="336"/>
                      <a:pt x="293" y="336"/>
                      <a:pt x="293" y="336"/>
                    </a:cubicBezTo>
                    <a:cubicBezTo>
                      <a:pt x="294" y="335"/>
                      <a:pt x="294" y="334"/>
                      <a:pt x="294" y="334"/>
                    </a:cubicBezTo>
                    <a:cubicBezTo>
                      <a:pt x="295" y="334"/>
                      <a:pt x="296" y="334"/>
                      <a:pt x="296" y="334"/>
                    </a:cubicBezTo>
                    <a:cubicBezTo>
                      <a:pt x="296" y="333"/>
                      <a:pt x="296" y="333"/>
                      <a:pt x="296" y="333"/>
                    </a:cubicBezTo>
                    <a:cubicBezTo>
                      <a:pt x="303" y="330"/>
                      <a:pt x="316" y="332"/>
                      <a:pt x="323" y="329"/>
                    </a:cubicBezTo>
                    <a:cubicBezTo>
                      <a:pt x="323" y="329"/>
                      <a:pt x="323" y="329"/>
                      <a:pt x="323" y="328"/>
                    </a:cubicBezTo>
                    <a:cubicBezTo>
                      <a:pt x="324" y="328"/>
                      <a:pt x="325" y="328"/>
                      <a:pt x="327" y="328"/>
                    </a:cubicBezTo>
                    <a:cubicBezTo>
                      <a:pt x="327" y="327"/>
                      <a:pt x="327" y="327"/>
                      <a:pt x="327" y="327"/>
                    </a:cubicBezTo>
                    <a:cubicBezTo>
                      <a:pt x="328" y="326"/>
                      <a:pt x="329" y="326"/>
                      <a:pt x="330" y="326"/>
                    </a:cubicBezTo>
                    <a:cubicBezTo>
                      <a:pt x="331" y="325"/>
                      <a:pt x="331" y="325"/>
                      <a:pt x="331" y="324"/>
                    </a:cubicBezTo>
                    <a:cubicBezTo>
                      <a:pt x="332" y="324"/>
                      <a:pt x="332" y="324"/>
                      <a:pt x="333" y="324"/>
                    </a:cubicBezTo>
                    <a:cubicBezTo>
                      <a:pt x="333" y="323"/>
                      <a:pt x="333" y="323"/>
                      <a:pt x="334" y="322"/>
                    </a:cubicBezTo>
                    <a:cubicBezTo>
                      <a:pt x="334" y="322"/>
                      <a:pt x="335" y="322"/>
                      <a:pt x="336" y="322"/>
                    </a:cubicBezTo>
                    <a:cubicBezTo>
                      <a:pt x="336" y="321"/>
                      <a:pt x="337" y="320"/>
                      <a:pt x="338" y="319"/>
                    </a:cubicBezTo>
                    <a:cubicBezTo>
                      <a:pt x="339" y="319"/>
                      <a:pt x="339" y="319"/>
                      <a:pt x="340" y="319"/>
                    </a:cubicBezTo>
                    <a:cubicBezTo>
                      <a:pt x="341" y="317"/>
                      <a:pt x="342" y="316"/>
                      <a:pt x="343" y="315"/>
                    </a:cubicBezTo>
                    <a:cubicBezTo>
                      <a:pt x="343" y="315"/>
                      <a:pt x="344" y="315"/>
                      <a:pt x="345" y="315"/>
                    </a:cubicBezTo>
                    <a:cubicBezTo>
                      <a:pt x="345" y="315"/>
                      <a:pt x="345" y="314"/>
                      <a:pt x="345" y="314"/>
                    </a:cubicBezTo>
                    <a:cubicBezTo>
                      <a:pt x="345" y="314"/>
                      <a:pt x="346" y="314"/>
                      <a:pt x="346" y="314"/>
                    </a:cubicBezTo>
                    <a:cubicBezTo>
                      <a:pt x="346" y="314"/>
                      <a:pt x="346" y="313"/>
                      <a:pt x="346" y="313"/>
                    </a:cubicBezTo>
                    <a:cubicBezTo>
                      <a:pt x="347" y="313"/>
                      <a:pt x="348" y="313"/>
                      <a:pt x="348" y="313"/>
                    </a:cubicBezTo>
                    <a:cubicBezTo>
                      <a:pt x="348" y="313"/>
                      <a:pt x="348" y="313"/>
                      <a:pt x="348" y="312"/>
                    </a:cubicBezTo>
                    <a:cubicBezTo>
                      <a:pt x="349" y="312"/>
                      <a:pt x="349" y="312"/>
                      <a:pt x="350" y="312"/>
                    </a:cubicBezTo>
                    <a:cubicBezTo>
                      <a:pt x="350" y="312"/>
                      <a:pt x="350" y="312"/>
                      <a:pt x="350" y="311"/>
                    </a:cubicBezTo>
                    <a:cubicBezTo>
                      <a:pt x="351" y="311"/>
                      <a:pt x="351" y="311"/>
                      <a:pt x="352" y="311"/>
                    </a:cubicBezTo>
                    <a:cubicBezTo>
                      <a:pt x="352" y="311"/>
                      <a:pt x="352" y="311"/>
                      <a:pt x="352" y="310"/>
                    </a:cubicBezTo>
                    <a:cubicBezTo>
                      <a:pt x="352" y="310"/>
                      <a:pt x="353" y="310"/>
                      <a:pt x="354" y="310"/>
                    </a:cubicBezTo>
                    <a:cubicBezTo>
                      <a:pt x="354" y="310"/>
                      <a:pt x="354" y="310"/>
                      <a:pt x="354" y="310"/>
                    </a:cubicBezTo>
                    <a:cubicBezTo>
                      <a:pt x="354" y="310"/>
                      <a:pt x="355" y="310"/>
                      <a:pt x="355" y="310"/>
                    </a:cubicBezTo>
                    <a:cubicBezTo>
                      <a:pt x="355" y="309"/>
                      <a:pt x="355" y="309"/>
                      <a:pt x="355" y="309"/>
                    </a:cubicBezTo>
                    <a:cubicBezTo>
                      <a:pt x="357" y="308"/>
                      <a:pt x="359" y="307"/>
                      <a:pt x="361" y="307"/>
                    </a:cubicBezTo>
                    <a:cubicBezTo>
                      <a:pt x="361" y="307"/>
                      <a:pt x="361" y="306"/>
                      <a:pt x="361" y="306"/>
                    </a:cubicBezTo>
                    <a:cubicBezTo>
                      <a:pt x="362" y="306"/>
                      <a:pt x="363" y="306"/>
                      <a:pt x="363" y="306"/>
                    </a:cubicBezTo>
                    <a:cubicBezTo>
                      <a:pt x="363" y="306"/>
                      <a:pt x="363" y="305"/>
                      <a:pt x="363" y="305"/>
                    </a:cubicBezTo>
                    <a:cubicBezTo>
                      <a:pt x="364" y="305"/>
                      <a:pt x="365" y="305"/>
                      <a:pt x="365" y="305"/>
                    </a:cubicBezTo>
                    <a:cubicBezTo>
                      <a:pt x="365" y="305"/>
                      <a:pt x="365" y="304"/>
                      <a:pt x="365" y="304"/>
                    </a:cubicBezTo>
                    <a:cubicBezTo>
                      <a:pt x="368" y="303"/>
                      <a:pt x="371" y="302"/>
                      <a:pt x="373" y="301"/>
                    </a:cubicBezTo>
                    <a:cubicBezTo>
                      <a:pt x="373" y="301"/>
                      <a:pt x="373" y="301"/>
                      <a:pt x="373" y="301"/>
                    </a:cubicBezTo>
                    <a:cubicBezTo>
                      <a:pt x="375" y="300"/>
                      <a:pt x="377" y="299"/>
                      <a:pt x="379" y="299"/>
                    </a:cubicBezTo>
                    <a:cubicBezTo>
                      <a:pt x="379" y="299"/>
                      <a:pt x="379" y="298"/>
                      <a:pt x="379" y="298"/>
                    </a:cubicBezTo>
                    <a:cubicBezTo>
                      <a:pt x="379" y="298"/>
                      <a:pt x="380" y="298"/>
                      <a:pt x="380" y="298"/>
                    </a:cubicBezTo>
                    <a:cubicBezTo>
                      <a:pt x="380" y="298"/>
                      <a:pt x="380" y="297"/>
                      <a:pt x="380" y="297"/>
                    </a:cubicBezTo>
                    <a:cubicBezTo>
                      <a:pt x="381" y="297"/>
                      <a:pt x="382" y="297"/>
                      <a:pt x="382" y="297"/>
                    </a:cubicBezTo>
                    <a:cubicBezTo>
                      <a:pt x="382" y="297"/>
                      <a:pt x="382" y="296"/>
                      <a:pt x="382" y="296"/>
                    </a:cubicBezTo>
                    <a:cubicBezTo>
                      <a:pt x="383" y="296"/>
                      <a:pt x="385" y="296"/>
                      <a:pt x="386" y="295"/>
                    </a:cubicBezTo>
                    <a:cubicBezTo>
                      <a:pt x="386" y="295"/>
                      <a:pt x="386" y="295"/>
                      <a:pt x="386" y="294"/>
                    </a:cubicBezTo>
                    <a:cubicBezTo>
                      <a:pt x="387" y="294"/>
                      <a:pt x="388" y="294"/>
                      <a:pt x="389" y="294"/>
                    </a:cubicBezTo>
                    <a:cubicBezTo>
                      <a:pt x="389" y="294"/>
                      <a:pt x="389" y="294"/>
                      <a:pt x="389" y="293"/>
                    </a:cubicBezTo>
                    <a:cubicBezTo>
                      <a:pt x="389" y="293"/>
                      <a:pt x="390" y="293"/>
                      <a:pt x="390" y="293"/>
                    </a:cubicBezTo>
                    <a:cubicBezTo>
                      <a:pt x="390" y="293"/>
                      <a:pt x="390" y="293"/>
                      <a:pt x="390" y="293"/>
                    </a:cubicBezTo>
                    <a:cubicBezTo>
                      <a:pt x="391" y="293"/>
                      <a:pt x="391" y="293"/>
                      <a:pt x="392" y="293"/>
                    </a:cubicBezTo>
                    <a:cubicBezTo>
                      <a:pt x="392" y="292"/>
                      <a:pt x="393" y="291"/>
                      <a:pt x="393" y="291"/>
                    </a:cubicBezTo>
                    <a:cubicBezTo>
                      <a:pt x="394" y="291"/>
                      <a:pt x="394" y="291"/>
                      <a:pt x="395" y="291"/>
                    </a:cubicBezTo>
                    <a:cubicBezTo>
                      <a:pt x="395" y="290"/>
                      <a:pt x="395" y="290"/>
                      <a:pt x="395" y="290"/>
                    </a:cubicBezTo>
                    <a:cubicBezTo>
                      <a:pt x="395" y="290"/>
                      <a:pt x="396" y="290"/>
                      <a:pt x="397" y="290"/>
                    </a:cubicBezTo>
                    <a:cubicBezTo>
                      <a:pt x="397" y="290"/>
                      <a:pt x="397" y="289"/>
                      <a:pt x="397" y="289"/>
                    </a:cubicBezTo>
                    <a:cubicBezTo>
                      <a:pt x="397" y="289"/>
                      <a:pt x="398" y="289"/>
                      <a:pt x="398" y="289"/>
                    </a:cubicBezTo>
                    <a:cubicBezTo>
                      <a:pt x="398" y="289"/>
                      <a:pt x="398" y="288"/>
                      <a:pt x="398" y="288"/>
                    </a:cubicBezTo>
                    <a:cubicBezTo>
                      <a:pt x="399" y="288"/>
                      <a:pt x="400" y="288"/>
                      <a:pt x="400" y="288"/>
                    </a:cubicBezTo>
                    <a:cubicBezTo>
                      <a:pt x="400" y="288"/>
                      <a:pt x="400" y="287"/>
                      <a:pt x="400" y="287"/>
                    </a:cubicBezTo>
                    <a:cubicBezTo>
                      <a:pt x="401" y="287"/>
                      <a:pt x="401" y="287"/>
                      <a:pt x="402" y="287"/>
                    </a:cubicBezTo>
                    <a:cubicBezTo>
                      <a:pt x="402" y="287"/>
                      <a:pt x="403" y="286"/>
                      <a:pt x="403" y="285"/>
                    </a:cubicBezTo>
                    <a:cubicBezTo>
                      <a:pt x="404" y="285"/>
                      <a:pt x="405" y="285"/>
                      <a:pt x="406" y="284"/>
                    </a:cubicBezTo>
                    <a:cubicBezTo>
                      <a:pt x="406" y="284"/>
                      <a:pt x="406" y="284"/>
                      <a:pt x="406" y="284"/>
                    </a:cubicBezTo>
                    <a:cubicBezTo>
                      <a:pt x="407" y="283"/>
                      <a:pt x="408" y="283"/>
                      <a:pt x="409" y="283"/>
                    </a:cubicBezTo>
                    <a:cubicBezTo>
                      <a:pt x="409" y="282"/>
                      <a:pt x="410" y="281"/>
                      <a:pt x="410" y="281"/>
                    </a:cubicBezTo>
                    <a:cubicBezTo>
                      <a:pt x="411" y="281"/>
                      <a:pt x="411" y="281"/>
                      <a:pt x="412" y="281"/>
                    </a:cubicBezTo>
                    <a:cubicBezTo>
                      <a:pt x="412" y="280"/>
                      <a:pt x="413" y="279"/>
                      <a:pt x="414" y="278"/>
                    </a:cubicBezTo>
                    <a:cubicBezTo>
                      <a:pt x="414" y="278"/>
                      <a:pt x="415" y="278"/>
                      <a:pt x="415" y="278"/>
                    </a:cubicBezTo>
                    <a:cubicBezTo>
                      <a:pt x="415" y="278"/>
                      <a:pt x="415" y="278"/>
                      <a:pt x="415" y="277"/>
                    </a:cubicBezTo>
                    <a:cubicBezTo>
                      <a:pt x="417" y="276"/>
                      <a:pt x="418" y="275"/>
                      <a:pt x="419" y="275"/>
                    </a:cubicBezTo>
                    <a:cubicBezTo>
                      <a:pt x="419" y="274"/>
                      <a:pt x="419" y="273"/>
                      <a:pt x="419" y="273"/>
                    </a:cubicBezTo>
                    <a:cubicBezTo>
                      <a:pt x="419" y="273"/>
                      <a:pt x="420" y="273"/>
                      <a:pt x="420" y="273"/>
                    </a:cubicBezTo>
                    <a:cubicBezTo>
                      <a:pt x="421" y="272"/>
                      <a:pt x="421" y="271"/>
                      <a:pt x="422" y="270"/>
                    </a:cubicBezTo>
                    <a:cubicBezTo>
                      <a:pt x="422" y="261"/>
                      <a:pt x="423" y="246"/>
                      <a:pt x="428" y="242"/>
                    </a:cubicBezTo>
                    <a:cubicBezTo>
                      <a:pt x="431" y="240"/>
                      <a:pt x="439" y="240"/>
                      <a:pt x="443" y="240"/>
                    </a:cubicBezTo>
                    <a:cubicBezTo>
                      <a:pt x="444" y="238"/>
                      <a:pt x="445" y="237"/>
                      <a:pt x="446" y="236"/>
                    </a:cubicBezTo>
                    <a:cubicBezTo>
                      <a:pt x="446" y="236"/>
                      <a:pt x="446" y="236"/>
                      <a:pt x="447" y="236"/>
                    </a:cubicBezTo>
                    <a:cubicBezTo>
                      <a:pt x="447" y="235"/>
                      <a:pt x="447" y="234"/>
                      <a:pt x="447" y="233"/>
                    </a:cubicBezTo>
                    <a:cubicBezTo>
                      <a:pt x="447" y="233"/>
                      <a:pt x="447" y="233"/>
                      <a:pt x="448" y="233"/>
                    </a:cubicBezTo>
                    <a:cubicBezTo>
                      <a:pt x="448" y="233"/>
                      <a:pt x="448" y="232"/>
                      <a:pt x="448" y="232"/>
                    </a:cubicBezTo>
                    <a:cubicBezTo>
                      <a:pt x="448" y="232"/>
                      <a:pt x="448" y="232"/>
                      <a:pt x="449" y="232"/>
                    </a:cubicBezTo>
                    <a:cubicBezTo>
                      <a:pt x="449" y="231"/>
                      <a:pt x="449" y="230"/>
                      <a:pt x="449" y="229"/>
                    </a:cubicBezTo>
                    <a:cubicBezTo>
                      <a:pt x="449" y="229"/>
                      <a:pt x="449" y="229"/>
                      <a:pt x="449" y="229"/>
                    </a:cubicBezTo>
                    <a:cubicBezTo>
                      <a:pt x="449" y="228"/>
                      <a:pt x="449" y="228"/>
                      <a:pt x="449" y="227"/>
                    </a:cubicBezTo>
                    <a:cubicBezTo>
                      <a:pt x="451" y="225"/>
                      <a:pt x="452" y="223"/>
                      <a:pt x="454" y="222"/>
                    </a:cubicBezTo>
                    <a:cubicBezTo>
                      <a:pt x="459" y="218"/>
                      <a:pt x="469" y="220"/>
                      <a:pt x="474" y="216"/>
                    </a:cubicBezTo>
                    <a:cubicBezTo>
                      <a:pt x="475" y="215"/>
                      <a:pt x="476" y="214"/>
                      <a:pt x="476" y="213"/>
                    </a:cubicBezTo>
                    <a:cubicBezTo>
                      <a:pt x="478" y="212"/>
                      <a:pt x="479" y="210"/>
                      <a:pt x="481" y="209"/>
                    </a:cubicBezTo>
                    <a:cubicBezTo>
                      <a:pt x="481" y="209"/>
                      <a:pt x="481" y="208"/>
                      <a:pt x="481" y="207"/>
                    </a:cubicBezTo>
                    <a:cubicBezTo>
                      <a:pt x="481" y="207"/>
                      <a:pt x="482" y="207"/>
                      <a:pt x="483" y="206"/>
                    </a:cubicBezTo>
                    <a:cubicBezTo>
                      <a:pt x="483" y="205"/>
                      <a:pt x="483" y="204"/>
                      <a:pt x="484" y="203"/>
                    </a:cubicBezTo>
                    <a:cubicBezTo>
                      <a:pt x="484" y="203"/>
                      <a:pt x="484" y="203"/>
                      <a:pt x="484" y="203"/>
                    </a:cubicBezTo>
                    <a:cubicBezTo>
                      <a:pt x="485" y="202"/>
                      <a:pt x="485" y="200"/>
                      <a:pt x="485" y="199"/>
                    </a:cubicBezTo>
                    <a:cubicBezTo>
                      <a:pt x="486" y="199"/>
                      <a:pt x="486" y="199"/>
                      <a:pt x="486" y="199"/>
                    </a:cubicBezTo>
                    <a:cubicBezTo>
                      <a:pt x="487" y="198"/>
                      <a:pt x="487" y="196"/>
                      <a:pt x="487" y="195"/>
                    </a:cubicBezTo>
                    <a:cubicBezTo>
                      <a:pt x="487" y="195"/>
                      <a:pt x="488" y="195"/>
                      <a:pt x="488" y="195"/>
                    </a:cubicBezTo>
                    <a:cubicBezTo>
                      <a:pt x="488" y="194"/>
                      <a:pt x="488" y="193"/>
                      <a:pt x="488" y="192"/>
                    </a:cubicBezTo>
                    <a:cubicBezTo>
                      <a:pt x="488" y="192"/>
                      <a:pt x="489" y="192"/>
                      <a:pt x="489" y="192"/>
                    </a:cubicBezTo>
                    <a:cubicBezTo>
                      <a:pt x="489" y="191"/>
                      <a:pt x="489" y="190"/>
                      <a:pt x="489" y="188"/>
                    </a:cubicBezTo>
                    <a:cubicBezTo>
                      <a:pt x="489" y="188"/>
                      <a:pt x="490" y="188"/>
                      <a:pt x="490" y="188"/>
                    </a:cubicBezTo>
                    <a:cubicBezTo>
                      <a:pt x="490" y="187"/>
                      <a:pt x="490" y="186"/>
                      <a:pt x="490" y="185"/>
                    </a:cubicBezTo>
                    <a:cubicBezTo>
                      <a:pt x="490" y="185"/>
                      <a:pt x="490" y="185"/>
                      <a:pt x="491" y="185"/>
                    </a:cubicBezTo>
                    <a:cubicBezTo>
                      <a:pt x="491" y="183"/>
                      <a:pt x="491" y="182"/>
                      <a:pt x="491" y="180"/>
                    </a:cubicBezTo>
                    <a:cubicBezTo>
                      <a:pt x="491" y="180"/>
                      <a:pt x="491" y="180"/>
                      <a:pt x="492" y="180"/>
                    </a:cubicBezTo>
                    <a:cubicBezTo>
                      <a:pt x="492" y="178"/>
                      <a:pt x="492" y="176"/>
                      <a:pt x="492" y="174"/>
                    </a:cubicBezTo>
                    <a:cubicBezTo>
                      <a:pt x="492" y="174"/>
                      <a:pt x="492" y="174"/>
                      <a:pt x="493" y="174"/>
                    </a:cubicBezTo>
                    <a:cubicBezTo>
                      <a:pt x="492" y="169"/>
                      <a:pt x="492" y="163"/>
                      <a:pt x="492" y="158"/>
                    </a:cubicBezTo>
                    <a:cubicBezTo>
                      <a:pt x="491" y="158"/>
                      <a:pt x="491" y="158"/>
                      <a:pt x="491" y="158"/>
                    </a:cubicBezTo>
                    <a:cubicBezTo>
                      <a:pt x="491" y="157"/>
                      <a:pt x="491" y="157"/>
                      <a:pt x="491" y="156"/>
                    </a:cubicBezTo>
                    <a:cubicBezTo>
                      <a:pt x="490" y="156"/>
                      <a:pt x="490" y="156"/>
                      <a:pt x="490" y="156"/>
                    </a:cubicBezTo>
                    <a:cubicBezTo>
                      <a:pt x="490" y="156"/>
                      <a:pt x="490" y="155"/>
                      <a:pt x="490" y="154"/>
                    </a:cubicBezTo>
                    <a:cubicBezTo>
                      <a:pt x="489" y="154"/>
                      <a:pt x="488" y="153"/>
                      <a:pt x="487" y="153"/>
                    </a:cubicBezTo>
                    <a:cubicBezTo>
                      <a:pt x="487" y="152"/>
                      <a:pt x="487" y="151"/>
                      <a:pt x="487" y="151"/>
                    </a:cubicBezTo>
                    <a:cubicBezTo>
                      <a:pt x="487" y="151"/>
                      <a:pt x="487" y="151"/>
                      <a:pt x="486" y="151"/>
                    </a:cubicBezTo>
                    <a:cubicBezTo>
                      <a:pt x="486" y="150"/>
                      <a:pt x="485" y="149"/>
                      <a:pt x="484" y="148"/>
                    </a:cubicBezTo>
                    <a:cubicBezTo>
                      <a:pt x="484" y="148"/>
                      <a:pt x="483" y="148"/>
                      <a:pt x="483" y="148"/>
                    </a:cubicBezTo>
                    <a:cubicBezTo>
                      <a:pt x="482" y="148"/>
                      <a:pt x="482" y="147"/>
                      <a:pt x="482" y="146"/>
                    </a:cubicBezTo>
                    <a:cubicBezTo>
                      <a:pt x="481" y="146"/>
                      <a:pt x="481" y="146"/>
                      <a:pt x="480" y="146"/>
                    </a:cubicBezTo>
                    <a:cubicBezTo>
                      <a:pt x="480" y="146"/>
                      <a:pt x="480" y="146"/>
                      <a:pt x="480" y="145"/>
                    </a:cubicBezTo>
                    <a:cubicBezTo>
                      <a:pt x="479" y="145"/>
                      <a:pt x="479" y="145"/>
                      <a:pt x="478" y="145"/>
                    </a:cubicBezTo>
                    <a:cubicBezTo>
                      <a:pt x="478" y="145"/>
                      <a:pt x="478" y="145"/>
                      <a:pt x="478" y="145"/>
                    </a:cubicBezTo>
                    <a:cubicBezTo>
                      <a:pt x="477" y="145"/>
                      <a:pt x="476" y="145"/>
                      <a:pt x="476" y="145"/>
                    </a:cubicBezTo>
                    <a:cubicBezTo>
                      <a:pt x="476" y="144"/>
                      <a:pt x="476" y="144"/>
                      <a:pt x="476" y="144"/>
                    </a:cubicBezTo>
                    <a:cubicBezTo>
                      <a:pt x="473" y="144"/>
                      <a:pt x="471" y="144"/>
                      <a:pt x="469" y="144"/>
                    </a:cubicBezTo>
                    <a:cubicBezTo>
                      <a:pt x="469" y="143"/>
                      <a:pt x="469" y="143"/>
                      <a:pt x="469" y="143"/>
                    </a:cubicBezTo>
                    <a:cubicBezTo>
                      <a:pt x="464" y="143"/>
                      <a:pt x="459" y="143"/>
                      <a:pt x="454" y="143"/>
                    </a:cubicBezTo>
                    <a:cubicBezTo>
                      <a:pt x="454" y="142"/>
                      <a:pt x="454" y="142"/>
                      <a:pt x="454" y="142"/>
                    </a:cubicBezTo>
                    <a:cubicBezTo>
                      <a:pt x="453" y="142"/>
                      <a:pt x="452" y="142"/>
                      <a:pt x="450" y="142"/>
                    </a:cubicBezTo>
                    <a:cubicBezTo>
                      <a:pt x="450" y="142"/>
                      <a:pt x="450" y="141"/>
                      <a:pt x="450" y="141"/>
                    </a:cubicBezTo>
                    <a:cubicBezTo>
                      <a:pt x="449" y="141"/>
                      <a:pt x="447" y="140"/>
                      <a:pt x="445" y="140"/>
                    </a:cubicBezTo>
                    <a:cubicBezTo>
                      <a:pt x="445" y="140"/>
                      <a:pt x="445" y="139"/>
                      <a:pt x="445" y="139"/>
                    </a:cubicBezTo>
                    <a:cubicBezTo>
                      <a:pt x="444" y="139"/>
                      <a:pt x="444" y="139"/>
                      <a:pt x="443" y="139"/>
                    </a:cubicBezTo>
                    <a:cubicBezTo>
                      <a:pt x="443" y="139"/>
                      <a:pt x="443" y="139"/>
                      <a:pt x="443" y="138"/>
                    </a:cubicBezTo>
                    <a:cubicBezTo>
                      <a:pt x="442" y="138"/>
                      <a:pt x="441" y="138"/>
                      <a:pt x="441" y="138"/>
                    </a:cubicBezTo>
                    <a:cubicBezTo>
                      <a:pt x="441" y="138"/>
                      <a:pt x="441" y="138"/>
                      <a:pt x="441" y="137"/>
                    </a:cubicBezTo>
                    <a:cubicBezTo>
                      <a:pt x="439" y="137"/>
                      <a:pt x="437" y="136"/>
                      <a:pt x="435" y="136"/>
                    </a:cubicBezTo>
                    <a:cubicBezTo>
                      <a:pt x="435" y="135"/>
                      <a:pt x="435" y="135"/>
                      <a:pt x="435" y="135"/>
                    </a:cubicBezTo>
                    <a:cubicBezTo>
                      <a:pt x="434" y="134"/>
                      <a:pt x="433" y="134"/>
                      <a:pt x="432" y="134"/>
                    </a:cubicBezTo>
                    <a:cubicBezTo>
                      <a:pt x="431" y="133"/>
                      <a:pt x="431" y="133"/>
                      <a:pt x="431" y="132"/>
                    </a:cubicBezTo>
                    <a:cubicBezTo>
                      <a:pt x="430" y="132"/>
                      <a:pt x="429" y="132"/>
                      <a:pt x="429" y="132"/>
                    </a:cubicBezTo>
                    <a:cubicBezTo>
                      <a:pt x="429" y="132"/>
                      <a:pt x="429" y="131"/>
                      <a:pt x="429" y="131"/>
                    </a:cubicBezTo>
                    <a:cubicBezTo>
                      <a:pt x="426" y="129"/>
                      <a:pt x="423" y="129"/>
                      <a:pt x="422" y="125"/>
                    </a:cubicBezTo>
                    <a:cubicBezTo>
                      <a:pt x="427" y="125"/>
                      <a:pt x="432" y="126"/>
                      <a:pt x="437" y="128"/>
                    </a:cubicBezTo>
                    <a:cubicBezTo>
                      <a:pt x="447" y="128"/>
                      <a:pt x="458" y="128"/>
                      <a:pt x="468" y="128"/>
                    </a:cubicBezTo>
                    <a:cubicBezTo>
                      <a:pt x="472" y="128"/>
                      <a:pt x="476" y="128"/>
                      <a:pt x="480" y="128"/>
                    </a:cubicBezTo>
                    <a:cubicBezTo>
                      <a:pt x="480" y="127"/>
                      <a:pt x="480" y="127"/>
                      <a:pt x="480" y="127"/>
                    </a:cubicBezTo>
                    <a:cubicBezTo>
                      <a:pt x="481" y="127"/>
                      <a:pt x="482" y="127"/>
                      <a:pt x="483" y="128"/>
                    </a:cubicBezTo>
                    <a:cubicBezTo>
                      <a:pt x="483" y="127"/>
                      <a:pt x="483" y="127"/>
                      <a:pt x="483" y="127"/>
                    </a:cubicBezTo>
                    <a:cubicBezTo>
                      <a:pt x="485" y="127"/>
                      <a:pt x="488" y="127"/>
                      <a:pt x="491" y="127"/>
                    </a:cubicBezTo>
                    <a:cubicBezTo>
                      <a:pt x="491" y="126"/>
                      <a:pt x="491" y="126"/>
                      <a:pt x="491" y="126"/>
                    </a:cubicBezTo>
                    <a:cubicBezTo>
                      <a:pt x="493" y="126"/>
                      <a:pt x="495" y="126"/>
                      <a:pt x="497" y="126"/>
                    </a:cubicBezTo>
                    <a:cubicBezTo>
                      <a:pt x="497" y="125"/>
                      <a:pt x="497" y="125"/>
                      <a:pt x="497" y="125"/>
                    </a:cubicBezTo>
                    <a:cubicBezTo>
                      <a:pt x="499" y="125"/>
                      <a:pt x="502" y="125"/>
                      <a:pt x="504" y="125"/>
                    </a:cubicBezTo>
                    <a:cubicBezTo>
                      <a:pt x="504" y="125"/>
                      <a:pt x="504" y="124"/>
                      <a:pt x="504" y="124"/>
                    </a:cubicBezTo>
                    <a:cubicBezTo>
                      <a:pt x="507" y="124"/>
                      <a:pt x="510" y="123"/>
                      <a:pt x="513" y="123"/>
                    </a:cubicBezTo>
                    <a:cubicBezTo>
                      <a:pt x="513" y="123"/>
                      <a:pt x="513" y="122"/>
                      <a:pt x="513" y="122"/>
                    </a:cubicBezTo>
                    <a:cubicBezTo>
                      <a:pt x="514" y="122"/>
                      <a:pt x="516" y="122"/>
                      <a:pt x="517" y="122"/>
                    </a:cubicBezTo>
                    <a:cubicBezTo>
                      <a:pt x="517" y="122"/>
                      <a:pt x="517" y="122"/>
                      <a:pt x="517" y="121"/>
                    </a:cubicBezTo>
                    <a:cubicBezTo>
                      <a:pt x="518" y="121"/>
                      <a:pt x="519" y="121"/>
                      <a:pt x="520" y="121"/>
                    </a:cubicBezTo>
                    <a:cubicBezTo>
                      <a:pt x="520" y="121"/>
                      <a:pt x="520" y="121"/>
                      <a:pt x="520" y="120"/>
                    </a:cubicBezTo>
                    <a:cubicBezTo>
                      <a:pt x="521" y="120"/>
                      <a:pt x="522" y="120"/>
                      <a:pt x="523" y="120"/>
                    </a:cubicBezTo>
                    <a:cubicBezTo>
                      <a:pt x="523" y="120"/>
                      <a:pt x="523" y="120"/>
                      <a:pt x="523" y="119"/>
                    </a:cubicBezTo>
                    <a:cubicBezTo>
                      <a:pt x="524" y="119"/>
                      <a:pt x="525" y="119"/>
                      <a:pt x="527" y="119"/>
                    </a:cubicBezTo>
                    <a:cubicBezTo>
                      <a:pt x="527" y="119"/>
                      <a:pt x="527" y="119"/>
                      <a:pt x="527" y="119"/>
                    </a:cubicBezTo>
                    <a:cubicBezTo>
                      <a:pt x="527" y="119"/>
                      <a:pt x="528" y="119"/>
                      <a:pt x="528" y="119"/>
                    </a:cubicBezTo>
                    <a:cubicBezTo>
                      <a:pt x="528" y="118"/>
                      <a:pt x="528" y="118"/>
                      <a:pt x="528" y="118"/>
                    </a:cubicBezTo>
                    <a:cubicBezTo>
                      <a:pt x="529" y="118"/>
                      <a:pt x="530" y="118"/>
                      <a:pt x="531" y="118"/>
                    </a:cubicBezTo>
                    <a:cubicBezTo>
                      <a:pt x="531" y="117"/>
                      <a:pt x="531" y="117"/>
                      <a:pt x="531" y="117"/>
                    </a:cubicBezTo>
                    <a:cubicBezTo>
                      <a:pt x="533" y="116"/>
                      <a:pt x="535" y="116"/>
                      <a:pt x="536" y="115"/>
                    </a:cubicBezTo>
                    <a:cubicBezTo>
                      <a:pt x="536" y="115"/>
                      <a:pt x="536" y="114"/>
                      <a:pt x="536" y="114"/>
                    </a:cubicBezTo>
                    <a:cubicBezTo>
                      <a:pt x="538" y="114"/>
                      <a:pt x="539" y="113"/>
                      <a:pt x="540" y="113"/>
                    </a:cubicBezTo>
                    <a:cubicBezTo>
                      <a:pt x="541" y="112"/>
                      <a:pt x="541" y="111"/>
                      <a:pt x="542" y="110"/>
                    </a:cubicBezTo>
                    <a:cubicBezTo>
                      <a:pt x="542" y="110"/>
                      <a:pt x="543" y="110"/>
                      <a:pt x="544" y="110"/>
                    </a:cubicBezTo>
                    <a:cubicBezTo>
                      <a:pt x="544" y="110"/>
                      <a:pt x="544" y="109"/>
                      <a:pt x="545" y="108"/>
                    </a:cubicBezTo>
                    <a:cubicBezTo>
                      <a:pt x="545" y="107"/>
                      <a:pt x="546" y="107"/>
                      <a:pt x="546" y="107"/>
                    </a:cubicBezTo>
                    <a:cubicBezTo>
                      <a:pt x="546" y="106"/>
                      <a:pt x="546" y="106"/>
                      <a:pt x="546" y="105"/>
                    </a:cubicBezTo>
                    <a:cubicBezTo>
                      <a:pt x="547" y="105"/>
                      <a:pt x="547" y="105"/>
                      <a:pt x="547" y="105"/>
                    </a:cubicBezTo>
                    <a:cubicBezTo>
                      <a:pt x="547" y="104"/>
                      <a:pt x="547" y="104"/>
                      <a:pt x="547" y="103"/>
                    </a:cubicBezTo>
                    <a:cubicBezTo>
                      <a:pt x="548" y="103"/>
                      <a:pt x="548" y="103"/>
                      <a:pt x="548" y="103"/>
                    </a:cubicBezTo>
                    <a:cubicBezTo>
                      <a:pt x="548" y="103"/>
                      <a:pt x="548" y="102"/>
                      <a:pt x="548" y="101"/>
                    </a:cubicBezTo>
                    <a:cubicBezTo>
                      <a:pt x="548" y="101"/>
                      <a:pt x="549" y="101"/>
                      <a:pt x="549" y="101"/>
                    </a:cubicBezTo>
                    <a:cubicBezTo>
                      <a:pt x="549" y="101"/>
                      <a:pt x="549" y="100"/>
                      <a:pt x="549" y="100"/>
                    </a:cubicBezTo>
                    <a:cubicBezTo>
                      <a:pt x="550" y="99"/>
                      <a:pt x="550" y="99"/>
                      <a:pt x="551" y="99"/>
                    </a:cubicBezTo>
                    <a:cubicBezTo>
                      <a:pt x="551" y="97"/>
                      <a:pt x="552" y="95"/>
                      <a:pt x="553" y="93"/>
                    </a:cubicBezTo>
                    <a:cubicBezTo>
                      <a:pt x="553" y="93"/>
                      <a:pt x="554" y="93"/>
                      <a:pt x="554" y="93"/>
                    </a:cubicBezTo>
                    <a:cubicBezTo>
                      <a:pt x="555" y="91"/>
                      <a:pt x="555" y="90"/>
                      <a:pt x="555" y="89"/>
                    </a:cubicBezTo>
                    <a:cubicBezTo>
                      <a:pt x="556" y="88"/>
                      <a:pt x="557" y="88"/>
                      <a:pt x="558" y="87"/>
                    </a:cubicBezTo>
                    <a:cubicBezTo>
                      <a:pt x="558" y="87"/>
                      <a:pt x="558" y="86"/>
                      <a:pt x="558" y="85"/>
                    </a:cubicBezTo>
                    <a:cubicBezTo>
                      <a:pt x="561" y="82"/>
                      <a:pt x="565" y="79"/>
                      <a:pt x="568" y="76"/>
                    </a:cubicBezTo>
                    <a:cubicBezTo>
                      <a:pt x="568" y="76"/>
                      <a:pt x="569" y="76"/>
                      <a:pt x="570" y="76"/>
                    </a:cubicBezTo>
                    <a:cubicBezTo>
                      <a:pt x="570" y="76"/>
                      <a:pt x="570" y="76"/>
                      <a:pt x="570" y="75"/>
                    </a:cubicBezTo>
                    <a:cubicBezTo>
                      <a:pt x="571" y="75"/>
                      <a:pt x="571" y="75"/>
                      <a:pt x="572" y="75"/>
                    </a:cubicBezTo>
                    <a:cubicBezTo>
                      <a:pt x="575" y="74"/>
                      <a:pt x="582" y="72"/>
                      <a:pt x="587" y="74"/>
                    </a:cubicBezTo>
                    <a:cubicBezTo>
                      <a:pt x="587" y="74"/>
                      <a:pt x="587" y="74"/>
                      <a:pt x="587" y="75"/>
                    </a:cubicBezTo>
                    <a:cubicBezTo>
                      <a:pt x="588" y="75"/>
                      <a:pt x="590" y="75"/>
                      <a:pt x="591" y="75"/>
                    </a:cubicBezTo>
                    <a:cubicBezTo>
                      <a:pt x="593" y="75"/>
                      <a:pt x="599" y="77"/>
                      <a:pt x="603" y="76"/>
                    </a:cubicBezTo>
                    <a:cubicBezTo>
                      <a:pt x="603" y="76"/>
                      <a:pt x="603" y="76"/>
                      <a:pt x="603" y="75"/>
                    </a:cubicBezTo>
                    <a:cubicBezTo>
                      <a:pt x="604" y="75"/>
                      <a:pt x="606" y="75"/>
                      <a:pt x="607" y="75"/>
                    </a:cubicBezTo>
                    <a:cubicBezTo>
                      <a:pt x="607" y="75"/>
                      <a:pt x="607" y="75"/>
                      <a:pt x="607" y="75"/>
                    </a:cubicBezTo>
                    <a:cubicBezTo>
                      <a:pt x="608" y="75"/>
                      <a:pt x="609" y="75"/>
                      <a:pt x="609" y="75"/>
                    </a:cubicBezTo>
                    <a:cubicBezTo>
                      <a:pt x="609" y="74"/>
                      <a:pt x="609" y="74"/>
                      <a:pt x="609" y="74"/>
                    </a:cubicBezTo>
                    <a:cubicBezTo>
                      <a:pt x="611" y="73"/>
                      <a:pt x="613" y="73"/>
                      <a:pt x="615" y="72"/>
                    </a:cubicBezTo>
                    <a:cubicBezTo>
                      <a:pt x="615" y="71"/>
                      <a:pt x="615" y="71"/>
                      <a:pt x="615" y="70"/>
                    </a:cubicBezTo>
                    <a:cubicBezTo>
                      <a:pt x="616" y="70"/>
                      <a:pt x="617" y="70"/>
                      <a:pt x="617" y="70"/>
                    </a:cubicBezTo>
                    <a:cubicBezTo>
                      <a:pt x="618" y="70"/>
                      <a:pt x="618" y="69"/>
                      <a:pt x="618" y="68"/>
                    </a:cubicBezTo>
                    <a:cubicBezTo>
                      <a:pt x="619" y="68"/>
                      <a:pt x="619" y="68"/>
                      <a:pt x="620" y="68"/>
                    </a:cubicBezTo>
                    <a:cubicBezTo>
                      <a:pt x="620" y="68"/>
                      <a:pt x="621" y="67"/>
                      <a:pt x="621" y="67"/>
                    </a:cubicBezTo>
                    <a:cubicBezTo>
                      <a:pt x="621" y="67"/>
                      <a:pt x="622" y="67"/>
                      <a:pt x="623" y="67"/>
                    </a:cubicBezTo>
                    <a:cubicBezTo>
                      <a:pt x="623" y="66"/>
                      <a:pt x="623" y="65"/>
                      <a:pt x="623" y="65"/>
                    </a:cubicBezTo>
                    <a:cubicBezTo>
                      <a:pt x="626" y="63"/>
                      <a:pt x="628" y="64"/>
                      <a:pt x="631" y="63"/>
                    </a:cubicBezTo>
                    <a:cubicBezTo>
                      <a:pt x="631" y="63"/>
                      <a:pt x="631" y="62"/>
                      <a:pt x="631" y="62"/>
                    </a:cubicBezTo>
                    <a:cubicBezTo>
                      <a:pt x="633" y="62"/>
                      <a:pt x="635" y="62"/>
                      <a:pt x="638" y="62"/>
                    </a:cubicBezTo>
                    <a:cubicBezTo>
                      <a:pt x="645" y="62"/>
                      <a:pt x="652" y="62"/>
                      <a:pt x="657" y="60"/>
                    </a:cubicBezTo>
                    <a:cubicBezTo>
                      <a:pt x="657" y="60"/>
                      <a:pt x="657" y="60"/>
                      <a:pt x="657" y="59"/>
                    </a:cubicBezTo>
                    <a:cubicBezTo>
                      <a:pt x="658" y="59"/>
                      <a:pt x="660" y="58"/>
                      <a:pt x="662" y="58"/>
                    </a:cubicBezTo>
                    <a:cubicBezTo>
                      <a:pt x="662" y="57"/>
                      <a:pt x="662" y="57"/>
                      <a:pt x="662" y="57"/>
                    </a:cubicBezTo>
                    <a:cubicBezTo>
                      <a:pt x="663" y="56"/>
                      <a:pt x="664" y="56"/>
                      <a:pt x="666" y="56"/>
                    </a:cubicBezTo>
                    <a:cubicBezTo>
                      <a:pt x="666" y="55"/>
                      <a:pt x="666" y="55"/>
                      <a:pt x="667" y="54"/>
                    </a:cubicBezTo>
                    <a:cubicBezTo>
                      <a:pt x="667" y="54"/>
                      <a:pt x="668" y="54"/>
                      <a:pt x="668" y="54"/>
                    </a:cubicBezTo>
                    <a:cubicBezTo>
                      <a:pt x="669" y="53"/>
                      <a:pt x="669" y="53"/>
                      <a:pt x="669" y="52"/>
                    </a:cubicBezTo>
                    <a:cubicBezTo>
                      <a:pt x="670" y="52"/>
                      <a:pt x="670" y="52"/>
                      <a:pt x="671" y="52"/>
                    </a:cubicBezTo>
                    <a:cubicBezTo>
                      <a:pt x="671" y="52"/>
                      <a:pt x="672" y="51"/>
                      <a:pt x="672" y="50"/>
                    </a:cubicBezTo>
                    <a:cubicBezTo>
                      <a:pt x="673" y="50"/>
                      <a:pt x="673" y="50"/>
                      <a:pt x="674" y="50"/>
                    </a:cubicBezTo>
                    <a:cubicBezTo>
                      <a:pt x="674" y="50"/>
                      <a:pt x="674" y="49"/>
                      <a:pt x="675" y="49"/>
                    </a:cubicBezTo>
                    <a:cubicBezTo>
                      <a:pt x="675" y="49"/>
                      <a:pt x="676" y="49"/>
                      <a:pt x="676" y="49"/>
                    </a:cubicBezTo>
                    <a:cubicBezTo>
                      <a:pt x="677" y="48"/>
                      <a:pt x="678" y="47"/>
                      <a:pt x="678" y="46"/>
                    </a:cubicBezTo>
                    <a:cubicBezTo>
                      <a:pt x="679" y="46"/>
                      <a:pt x="679" y="46"/>
                      <a:pt x="680" y="46"/>
                    </a:cubicBezTo>
                    <a:cubicBezTo>
                      <a:pt x="680" y="45"/>
                      <a:pt x="681" y="45"/>
                      <a:pt x="681" y="44"/>
                    </a:cubicBezTo>
                    <a:cubicBezTo>
                      <a:pt x="682" y="44"/>
                      <a:pt x="683" y="44"/>
                      <a:pt x="684" y="43"/>
                    </a:cubicBezTo>
                    <a:cubicBezTo>
                      <a:pt x="684" y="43"/>
                      <a:pt x="684" y="43"/>
                      <a:pt x="684" y="42"/>
                    </a:cubicBezTo>
                    <a:cubicBezTo>
                      <a:pt x="684" y="42"/>
                      <a:pt x="685" y="42"/>
                      <a:pt x="685" y="42"/>
                    </a:cubicBezTo>
                    <a:cubicBezTo>
                      <a:pt x="686" y="42"/>
                      <a:pt x="686" y="41"/>
                      <a:pt x="686" y="41"/>
                    </a:cubicBezTo>
                    <a:cubicBezTo>
                      <a:pt x="687" y="41"/>
                      <a:pt x="687" y="41"/>
                      <a:pt x="688" y="41"/>
                    </a:cubicBezTo>
                    <a:cubicBezTo>
                      <a:pt x="688" y="40"/>
                      <a:pt x="689" y="39"/>
                      <a:pt x="689" y="39"/>
                    </a:cubicBezTo>
                    <a:cubicBezTo>
                      <a:pt x="690" y="38"/>
                      <a:pt x="691" y="38"/>
                      <a:pt x="693" y="38"/>
                    </a:cubicBezTo>
                    <a:cubicBezTo>
                      <a:pt x="693" y="37"/>
                      <a:pt x="693" y="37"/>
                      <a:pt x="693" y="36"/>
                    </a:cubicBezTo>
                    <a:cubicBezTo>
                      <a:pt x="694" y="36"/>
                      <a:pt x="695" y="36"/>
                      <a:pt x="695" y="36"/>
                    </a:cubicBezTo>
                    <a:cubicBezTo>
                      <a:pt x="695" y="36"/>
                      <a:pt x="695" y="35"/>
                      <a:pt x="695" y="35"/>
                    </a:cubicBezTo>
                    <a:cubicBezTo>
                      <a:pt x="696" y="35"/>
                      <a:pt x="696" y="35"/>
                      <a:pt x="697" y="35"/>
                    </a:cubicBezTo>
                    <a:cubicBezTo>
                      <a:pt x="697" y="35"/>
                      <a:pt x="698" y="34"/>
                      <a:pt x="698" y="33"/>
                    </a:cubicBezTo>
                    <a:cubicBezTo>
                      <a:pt x="700" y="33"/>
                      <a:pt x="702" y="32"/>
                      <a:pt x="703" y="32"/>
                    </a:cubicBezTo>
                    <a:cubicBezTo>
                      <a:pt x="704" y="31"/>
                      <a:pt x="704" y="30"/>
                      <a:pt x="704" y="30"/>
                    </a:cubicBezTo>
                    <a:cubicBezTo>
                      <a:pt x="705" y="30"/>
                      <a:pt x="705" y="30"/>
                      <a:pt x="706" y="30"/>
                    </a:cubicBezTo>
                    <a:cubicBezTo>
                      <a:pt x="706" y="29"/>
                      <a:pt x="706" y="29"/>
                      <a:pt x="706" y="29"/>
                    </a:cubicBezTo>
                    <a:cubicBezTo>
                      <a:pt x="707" y="29"/>
                      <a:pt x="707" y="29"/>
                      <a:pt x="708" y="29"/>
                    </a:cubicBezTo>
                    <a:cubicBezTo>
                      <a:pt x="708" y="29"/>
                      <a:pt x="708" y="28"/>
                      <a:pt x="708" y="28"/>
                    </a:cubicBezTo>
                    <a:cubicBezTo>
                      <a:pt x="708" y="28"/>
                      <a:pt x="709" y="28"/>
                      <a:pt x="710" y="28"/>
                    </a:cubicBezTo>
                    <a:cubicBezTo>
                      <a:pt x="710" y="28"/>
                      <a:pt x="710" y="27"/>
                      <a:pt x="710" y="27"/>
                    </a:cubicBezTo>
                    <a:cubicBezTo>
                      <a:pt x="710" y="27"/>
                      <a:pt x="711" y="27"/>
                      <a:pt x="711" y="27"/>
                    </a:cubicBezTo>
                    <a:cubicBezTo>
                      <a:pt x="711" y="27"/>
                      <a:pt x="711" y="26"/>
                      <a:pt x="711" y="26"/>
                    </a:cubicBezTo>
                    <a:cubicBezTo>
                      <a:pt x="712" y="26"/>
                      <a:pt x="713" y="26"/>
                      <a:pt x="713" y="26"/>
                    </a:cubicBezTo>
                    <a:cubicBezTo>
                      <a:pt x="713" y="26"/>
                      <a:pt x="713" y="26"/>
                      <a:pt x="713" y="25"/>
                    </a:cubicBezTo>
                    <a:cubicBezTo>
                      <a:pt x="714" y="25"/>
                      <a:pt x="714" y="25"/>
                      <a:pt x="715" y="25"/>
                    </a:cubicBezTo>
                    <a:cubicBezTo>
                      <a:pt x="715" y="25"/>
                      <a:pt x="715" y="25"/>
                      <a:pt x="715" y="24"/>
                    </a:cubicBezTo>
                    <a:cubicBezTo>
                      <a:pt x="716" y="24"/>
                      <a:pt x="716" y="24"/>
                      <a:pt x="717" y="24"/>
                    </a:cubicBezTo>
                    <a:cubicBezTo>
                      <a:pt x="717" y="24"/>
                      <a:pt x="717" y="24"/>
                      <a:pt x="717" y="23"/>
                    </a:cubicBezTo>
                    <a:cubicBezTo>
                      <a:pt x="717" y="23"/>
                      <a:pt x="718" y="23"/>
                      <a:pt x="719" y="23"/>
                    </a:cubicBezTo>
                    <a:cubicBezTo>
                      <a:pt x="719" y="23"/>
                      <a:pt x="719" y="23"/>
                      <a:pt x="719" y="23"/>
                    </a:cubicBezTo>
                    <a:cubicBezTo>
                      <a:pt x="720" y="22"/>
                      <a:pt x="722" y="21"/>
                      <a:pt x="724" y="21"/>
                    </a:cubicBezTo>
                    <a:cubicBezTo>
                      <a:pt x="724" y="20"/>
                      <a:pt x="724" y="20"/>
                      <a:pt x="724" y="20"/>
                    </a:cubicBezTo>
                    <a:cubicBezTo>
                      <a:pt x="725" y="20"/>
                      <a:pt x="726" y="20"/>
                      <a:pt x="727" y="20"/>
                    </a:cubicBezTo>
                    <a:cubicBezTo>
                      <a:pt x="727" y="20"/>
                      <a:pt x="727" y="19"/>
                      <a:pt x="727" y="19"/>
                    </a:cubicBezTo>
                    <a:cubicBezTo>
                      <a:pt x="727" y="19"/>
                      <a:pt x="728" y="19"/>
                      <a:pt x="728" y="19"/>
                    </a:cubicBezTo>
                    <a:cubicBezTo>
                      <a:pt x="728" y="19"/>
                      <a:pt x="728" y="18"/>
                      <a:pt x="728" y="18"/>
                    </a:cubicBezTo>
                    <a:cubicBezTo>
                      <a:pt x="730" y="18"/>
                      <a:pt x="731" y="17"/>
                      <a:pt x="733" y="17"/>
                    </a:cubicBezTo>
                    <a:cubicBezTo>
                      <a:pt x="733" y="17"/>
                      <a:pt x="733" y="17"/>
                      <a:pt x="733" y="16"/>
                    </a:cubicBezTo>
                    <a:cubicBezTo>
                      <a:pt x="734" y="16"/>
                      <a:pt x="735" y="16"/>
                      <a:pt x="736" y="16"/>
                    </a:cubicBezTo>
                    <a:cubicBezTo>
                      <a:pt x="736" y="16"/>
                      <a:pt x="736" y="16"/>
                      <a:pt x="736" y="15"/>
                    </a:cubicBezTo>
                    <a:cubicBezTo>
                      <a:pt x="736" y="15"/>
                      <a:pt x="737" y="15"/>
                      <a:pt x="737" y="15"/>
                    </a:cubicBezTo>
                    <a:cubicBezTo>
                      <a:pt x="737" y="15"/>
                      <a:pt x="737" y="15"/>
                      <a:pt x="737" y="15"/>
                    </a:cubicBezTo>
                    <a:cubicBezTo>
                      <a:pt x="738" y="15"/>
                      <a:pt x="739" y="15"/>
                      <a:pt x="740" y="15"/>
                    </a:cubicBezTo>
                    <a:cubicBezTo>
                      <a:pt x="740" y="14"/>
                      <a:pt x="740" y="14"/>
                      <a:pt x="740" y="14"/>
                    </a:cubicBezTo>
                    <a:cubicBezTo>
                      <a:pt x="741" y="14"/>
                      <a:pt x="742" y="14"/>
                      <a:pt x="743" y="14"/>
                    </a:cubicBezTo>
                    <a:cubicBezTo>
                      <a:pt x="743" y="13"/>
                      <a:pt x="743" y="13"/>
                      <a:pt x="743" y="13"/>
                    </a:cubicBezTo>
                    <a:cubicBezTo>
                      <a:pt x="744" y="13"/>
                      <a:pt x="745" y="13"/>
                      <a:pt x="745" y="13"/>
                    </a:cubicBezTo>
                    <a:cubicBezTo>
                      <a:pt x="745" y="12"/>
                      <a:pt x="745" y="12"/>
                      <a:pt x="745" y="12"/>
                    </a:cubicBezTo>
                    <a:cubicBezTo>
                      <a:pt x="747" y="12"/>
                      <a:pt x="748" y="12"/>
                      <a:pt x="749" y="12"/>
                    </a:cubicBezTo>
                    <a:cubicBezTo>
                      <a:pt x="749" y="12"/>
                      <a:pt x="749" y="11"/>
                      <a:pt x="749" y="11"/>
                    </a:cubicBezTo>
                    <a:cubicBezTo>
                      <a:pt x="750" y="11"/>
                      <a:pt x="751" y="11"/>
                      <a:pt x="753" y="11"/>
                    </a:cubicBezTo>
                    <a:cubicBezTo>
                      <a:pt x="753" y="11"/>
                      <a:pt x="753" y="10"/>
                      <a:pt x="753" y="10"/>
                    </a:cubicBezTo>
                    <a:cubicBezTo>
                      <a:pt x="754" y="10"/>
                      <a:pt x="755" y="10"/>
                      <a:pt x="756" y="10"/>
                    </a:cubicBezTo>
                    <a:cubicBezTo>
                      <a:pt x="756" y="10"/>
                      <a:pt x="756" y="9"/>
                      <a:pt x="756" y="9"/>
                    </a:cubicBezTo>
                    <a:cubicBezTo>
                      <a:pt x="760" y="9"/>
                      <a:pt x="765" y="9"/>
                      <a:pt x="769" y="8"/>
                    </a:cubicBezTo>
                    <a:cubicBezTo>
                      <a:pt x="769" y="8"/>
                      <a:pt x="769" y="8"/>
                      <a:pt x="769" y="7"/>
                    </a:cubicBezTo>
                    <a:cubicBezTo>
                      <a:pt x="770" y="7"/>
                      <a:pt x="772" y="7"/>
                      <a:pt x="773" y="7"/>
                    </a:cubicBezTo>
                    <a:cubicBezTo>
                      <a:pt x="773" y="8"/>
                      <a:pt x="773" y="8"/>
                      <a:pt x="773" y="8"/>
                    </a:cubicBezTo>
                    <a:cubicBezTo>
                      <a:pt x="774" y="8"/>
                      <a:pt x="775" y="7"/>
                      <a:pt x="777" y="7"/>
                    </a:cubicBezTo>
                    <a:cubicBezTo>
                      <a:pt x="777" y="8"/>
                      <a:pt x="777" y="8"/>
                      <a:pt x="777" y="8"/>
                    </a:cubicBezTo>
                    <a:cubicBezTo>
                      <a:pt x="779" y="8"/>
                      <a:pt x="781" y="8"/>
                      <a:pt x="783" y="8"/>
                    </a:cubicBezTo>
                    <a:cubicBezTo>
                      <a:pt x="783" y="9"/>
                      <a:pt x="783" y="9"/>
                      <a:pt x="783" y="9"/>
                    </a:cubicBezTo>
                    <a:cubicBezTo>
                      <a:pt x="785" y="9"/>
                      <a:pt x="786" y="9"/>
                      <a:pt x="788" y="9"/>
                    </a:cubicBezTo>
                    <a:cubicBezTo>
                      <a:pt x="788" y="9"/>
                      <a:pt x="788" y="10"/>
                      <a:pt x="788" y="10"/>
                    </a:cubicBezTo>
                    <a:cubicBezTo>
                      <a:pt x="789" y="10"/>
                      <a:pt x="790" y="10"/>
                      <a:pt x="791" y="10"/>
                    </a:cubicBezTo>
                    <a:cubicBezTo>
                      <a:pt x="791" y="10"/>
                      <a:pt x="791" y="11"/>
                      <a:pt x="791" y="11"/>
                    </a:cubicBezTo>
                    <a:cubicBezTo>
                      <a:pt x="792" y="11"/>
                      <a:pt x="794" y="11"/>
                      <a:pt x="795" y="11"/>
                    </a:cubicBezTo>
                    <a:cubicBezTo>
                      <a:pt x="795" y="11"/>
                      <a:pt x="795" y="12"/>
                      <a:pt x="795" y="12"/>
                    </a:cubicBezTo>
                    <a:cubicBezTo>
                      <a:pt x="796" y="12"/>
                      <a:pt x="798" y="12"/>
                      <a:pt x="799" y="12"/>
                    </a:cubicBezTo>
                    <a:cubicBezTo>
                      <a:pt x="803" y="13"/>
                      <a:pt x="815" y="16"/>
                      <a:pt x="821" y="15"/>
                    </a:cubicBezTo>
                    <a:cubicBezTo>
                      <a:pt x="821" y="14"/>
                      <a:pt x="821" y="14"/>
                      <a:pt x="821" y="14"/>
                    </a:cubicBezTo>
                    <a:cubicBezTo>
                      <a:pt x="822" y="14"/>
                      <a:pt x="823" y="14"/>
                      <a:pt x="824" y="14"/>
                    </a:cubicBezTo>
                    <a:cubicBezTo>
                      <a:pt x="824" y="13"/>
                      <a:pt x="824" y="13"/>
                      <a:pt x="824" y="13"/>
                    </a:cubicBezTo>
                    <a:cubicBezTo>
                      <a:pt x="826" y="12"/>
                      <a:pt x="828" y="12"/>
                      <a:pt x="830" y="11"/>
                    </a:cubicBezTo>
                    <a:cubicBezTo>
                      <a:pt x="830" y="11"/>
                      <a:pt x="830" y="10"/>
                      <a:pt x="830" y="10"/>
                    </a:cubicBezTo>
                    <a:cubicBezTo>
                      <a:pt x="830" y="10"/>
                      <a:pt x="831" y="10"/>
                      <a:pt x="832" y="10"/>
                    </a:cubicBezTo>
                    <a:cubicBezTo>
                      <a:pt x="832" y="9"/>
                      <a:pt x="833" y="8"/>
                      <a:pt x="833" y="7"/>
                    </a:cubicBezTo>
                    <a:cubicBezTo>
                      <a:pt x="834" y="7"/>
                      <a:pt x="835" y="7"/>
                      <a:pt x="835" y="7"/>
                    </a:cubicBezTo>
                    <a:cubicBezTo>
                      <a:pt x="836" y="6"/>
                      <a:pt x="836" y="6"/>
                      <a:pt x="837" y="5"/>
                    </a:cubicBezTo>
                    <a:cubicBezTo>
                      <a:pt x="838" y="5"/>
                      <a:pt x="838" y="5"/>
                      <a:pt x="839" y="5"/>
                    </a:cubicBezTo>
                    <a:cubicBezTo>
                      <a:pt x="839" y="4"/>
                      <a:pt x="839" y="3"/>
                      <a:pt x="840" y="3"/>
                    </a:cubicBezTo>
                    <a:cubicBezTo>
                      <a:pt x="843" y="1"/>
                      <a:pt x="846" y="0"/>
                      <a:pt x="852" y="0"/>
                    </a:cubicBezTo>
                    <a:cubicBezTo>
                      <a:pt x="854" y="2"/>
                      <a:pt x="854" y="1"/>
                      <a:pt x="856" y="2"/>
                    </a:cubicBezTo>
                    <a:cubicBezTo>
                      <a:pt x="856" y="2"/>
                      <a:pt x="856" y="3"/>
                      <a:pt x="856" y="3"/>
                    </a:cubicBezTo>
                    <a:cubicBezTo>
                      <a:pt x="856" y="3"/>
                      <a:pt x="857" y="3"/>
                      <a:pt x="858" y="3"/>
                    </a:cubicBezTo>
                    <a:cubicBezTo>
                      <a:pt x="858" y="3"/>
                      <a:pt x="858" y="4"/>
                      <a:pt x="858" y="5"/>
                    </a:cubicBezTo>
                    <a:cubicBezTo>
                      <a:pt x="860" y="5"/>
                      <a:pt x="862" y="6"/>
                      <a:pt x="864" y="6"/>
                    </a:cubicBezTo>
                    <a:cubicBezTo>
                      <a:pt x="864" y="7"/>
                      <a:pt x="864" y="7"/>
                      <a:pt x="864" y="7"/>
                    </a:cubicBezTo>
                    <a:cubicBezTo>
                      <a:pt x="864" y="7"/>
                      <a:pt x="865" y="7"/>
                      <a:pt x="866" y="7"/>
                    </a:cubicBezTo>
                    <a:cubicBezTo>
                      <a:pt x="866" y="8"/>
                      <a:pt x="866" y="8"/>
                      <a:pt x="866" y="8"/>
                    </a:cubicBezTo>
                    <a:cubicBezTo>
                      <a:pt x="867" y="9"/>
                      <a:pt x="869" y="9"/>
                      <a:pt x="871" y="10"/>
                    </a:cubicBezTo>
                    <a:cubicBezTo>
                      <a:pt x="871" y="10"/>
                      <a:pt x="871" y="11"/>
                      <a:pt x="871" y="11"/>
                    </a:cubicBezTo>
                    <a:cubicBezTo>
                      <a:pt x="872" y="11"/>
                      <a:pt x="873" y="11"/>
                      <a:pt x="874" y="11"/>
                    </a:cubicBezTo>
                    <a:cubicBezTo>
                      <a:pt x="874" y="11"/>
                      <a:pt x="874" y="12"/>
                      <a:pt x="874" y="12"/>
                    </a:cubicBezTo>
                    <a:cubicBezTo>
                      <a:pt x="874" y="12"/>
                      <a:pt x="875" y="12"/>
                      <a:pt x="876" y="12"/>
                    </a:cubicBezTo>
                    <a:cubicBezTo>
                      <a:pt x="876" y="12"/>
                      <a:pt x="876" y="12"/>
                      <a:pt x="876" y="13"/>
                    </a:cubicBezTo>
                    <a:cubicBezTo>
                      <a:pt x="876" y="13"/>
                      <a:pt x="877" y="13"/>
                      <a:pt x="878" y="13"/>
                    </a:cubicBezTo>
                    <a:cubicBezTo>
                      <a:pt x="878" y="13"/>
                      <a:pt x="878" y="13"/>
                      <a:pt x="878" y="14"/>
                    </a:cubicBezTo>
                    <a:cubicBezTo>
                      <a:pt x="880" y="14"/>
                      <a:pt x="882" y="15"/>
                      <a:pt x="884" y="15"/>
                    </a:cubicBezTo>
                    <a:cubicBezTo>
                      <a:pt x="884" y="16"/>
                      <a:pt x="884" y="16"/>
                      <a:pt x="884" y="16"/>
                    </a:cubicBezTo>
                    <a:cubicBezTo>
                      <a:pt x="884" y="16"/>
                      <a:pt x="885" y="16"/>
                      <a:pt x="885" y="16"/>
                    </a:cubicBezTo>
                    <a:cubicBezTo>
                      <a:pt x="893" y="22"/>
                      <a:pt x="895" y="39"/>
                      <a:pt x="895" y="53"/>
                    </a:cubicBezTo>
                    <a:cubicBezTo>
                      <a:pt x="897" y="54"/>
                      <a:pt x="899" y="56"/>
                      <a:pt x="902" y="57"/>
                    </a:cubicBezTo>
                    <a:cubicBezTo>
                      <a:pt x="903" y="57"/>
                      <a:pt x="905" y="57"/>
                      <a:pt x="907" y="57"/>
                    </a:cubicBezTo>
                    <a:cubicBezTo>
                      <a:pt x="907" y="57"/>
                      <a:pt x="907" y="57"/>
                      <a:pt x="907" y="58"/>
                    </a:cubicBezTo>
                    <a:cubicBezTo>
                      <a:pt x="909" y="58"/>
                      <a:pt x="911" y="58"/>
                      <a:pt x="913" y="58"/>
                    </a:cubicBezTo>
                    <a:cubicBezTo>
                      <a:pt x="913" y="58"/>
                      <a:pt x="913" y="58"/>
                      <a:pt x="913" y="58"/>
                    </a:cubicBezTo>
                    <a:cubicBezTo>
                      <a:pt x="915" y="58"/>
                      <a:pt x="917" y="58"/>
                      <a:pt x="919" y="58"/>
                    </a:cubicBezTo>
                    <a:cubicBezTo>
                      <a:pt x="919" y="59"/>
                      <a:pt x="919" y="59"/>
                      <a:pt x="919" y="59"/>
                    </a:cubicBezTo>
                    <a:cubicBezTo>
                      <a:pt x="920" y="59"/>
                      <a:pt x="921" y="59"/>
                      <a:pt x="922" y="59"/>
                    </a:cubicBezTo>
                    <a:cubicBezTo>
                      <a:pt x="922" y="60"/>
                      <a:pt x="922" y="60"/>
                      <a:pt x="922" y="60"/>
                    </a:cubicBezTo>
                    <a:cubicBezTo>
                      <a:pt x="923" y="60"/>
                      <a:pt x="923" y="60"/>
                      <a:pt x="924" y="60"/>
                    </a:cubicBezTo>
                    <a:cubicBezTo>
                      <a:pt x="926" y="61"/>
                      <a:pt x="928" y="63"/>
                      <a:pt x="929" y="65"/>
                    </a:cubicBezTo>
                    <a:cubicBezTo>
                      <a:pt x="930" y="65"/>
                      <a:pt x="931" y="65"/>
                      <a:pt x="931" y="66"/>
                    </a:cubicBezTo>
                    <a:cubicBezTo>
                      <a:pt x="932" y="69"/>
                      <a:pt x="934" y="73"/>
                      <a:pt x="935" y="76"/>
                    </a:cubicBezTo>
                    <a:cubicBezTo>
                      <a:pt x="935" y="77"/>
                      <a:pt x="935" y="78"/>
                      <a:pt x="935" y="79"/>
                    </a:cubicBezTo>
                    <a:cubicBezTo>
                      <a:pt x="935" y="79"/>
                      <a:pt x="935" y="79"/>
                      <a:pt x="936" y="79"/>
                    </a:cubicBezTo>
                    <a:cubicBezTo>
                      <a:pt x="936" y="80"/>
                      <a:pt x="936" y="81"/>
                      <a:pt x="937" y="83"/>
                    </a:cubicBezTo>
                    <a:cubicBezTo>
                      <a:pt x="937" y="83"/>
                      <a:pt x="937" y="83"/>
                      <a:pt x="937" y="83"/>
                    </a:cubicBezTo>
                    <a:cubicBezTo>
                      <a:pt x="937" y="83"/>
                      <a:pt x="937" y="84"/>
                      <a:pt x="937" y="84"/>
                    </a:cubicBezTo>
                    <a:cubicBezTo>
                      <a:pt x="938" y="85"/>
                      <a:pt x="939" y="85"/>
                      <a:pt x="939" y="85"/>
                    </a:cubicBezTo>
                    <a:cubicBezTo>
                      <a:pt x="939" y="86"/>
                      <a:pt x="939" y="87"/>
                      <a:pt x="939" y="87"/>
                    </a:cubicBezTo>
                    <a:cubicBezTo>
                      <a:pt x="940" y="88"/>
                      <a:pt x="941" y="88"/>
                      <a:pt x="942" y="89"/>
                    </a:cubicBezTo>
                    <a:cubicBezTo>
                      <a:pt x="942" y="90"/>
                      <a:pt x="942" y="90"/>
                      <a:pt x="942" y="91"/>
                    </a:cubicBezTo>
                    <a:cubicBezTo>
                      <a:pt x="943" y="91"/>
                      <a:pt x="944" y="92"/>
                      <a:pt x="945" y="93"/>
                    </a:cubicBezTo>
                    <a:cubicBezTo>
                      <a:pt x="945" y="93"/>
                      <a:pt x="945" y="94"/>
                      <a:pt x="945" y="94"/>
                    </a:cubicBezTo>
                    <a:cubicBezTo>
                      <a:pt x="946" y="95"/>
                      <a:pt x="947" y="96"/>
                      <a:pt x="948" y="97"/>
                    </a:cubicBezTo>
                    <a:cubicBezTo>
                      <a:pt x="948" y="98"/>
                      <a:pt x="949" y="99"/>
                      <a:pt x="949" y="100"/>
                    </a:cubicBezTo>
                    <a:cubicBezTo>
                      <a:pt x="950" y="100"/>
                      <a:pt x="951" y="100"/>
                      <a:pt x="952" y="101"/>
                    </a:cubicBezTo>
                    <a:cubicBezTo>
                      <a:pt x="952" y="101"/>
                      <a:pt x="953" y="102"/>
                      <a:pt x="954" y="103"/>
                    </a:cubicBezTo>
                    <a:cubicBezTo>
                      <a:pt x="954" y="103"/>
                      <a:pt x="955" y="103"/>
                      <a:pt x="955" y="103"/>
                    </a:cubicBezTo>
                    <a:cubicBezTo>
                      <a:pt x="956" y="104"/>
                      <a:pt x="956" y="104"/>
                      <a:pt x="956" y="105"/>
                    </a:cubicBezTo>
                    <a:cubicBezTo>
                      <a:pt x="958" y="105"/>
                      <a:pt x="959" y="106"/>
                      <a:pt x="961" y="106"/>
                    </a:cubicBezTo>
                    <a:cubicBezTo>
                      <a:pt x="961" y="106"/>
                      <a:pt x="961" y="107"/>
                      <a:pt x="961" y="107"/>
                    </a:cubicBezTo>
                    <a:cubicBezTo>
                      <a:pt x="966" y="109"/>
                      <a:pt x="977" y="104"/>
                      <a:pt x="980" y="102"/>
                    </a:cubicBezTo>
                    <a:cubicBezTo>
                      <a:pt x="980" y="102"/>
                      <a:pt x="980" y="102"/>
                      <a:pt x="980" y="101"/>
                    </a:cubicBezTo>
                    <a:cubicBezTo>
                      <a:pt x="982" y="101"/>
                      <a:pt x="985" y="100"/>
                      <a:pt x="988" y="100"/>
                    </a:cubicBezTo>
                    <a:cubicBezTo>
                      <a:pt x="988" y="99"/>
                      <a:pt x="988" y="99"/>
                      <a:pt x="988" y="99"/>
                    </a:cubicBezTo>
                    <a:cubicBezTo>
                      <a:pt x="994" y="98"/>
                      <a:pt x="1001" y="98"/>
                      <a:pt x="1007" y="98"/>
                    </a:cubicBezTo>
                    <a:cubicBezTo>
                      <a:pt x="1007" y="98"/>
                      <a:pt x="1007" y="98"/>
                      <a:pt x="1007" y="99"/>
                    </a:cubicBezTo>
                    <a:cubicBezTo>
                      <a:pt x="1009" y="99"/>
                      <a:pt x="1010" y="99"/>
                      <a:pt x="1012" y="99"/>
                    </a:cubicBezTo>
                    <a:cubicBezTo>
                      <a:pt x="1012" y="99"/>
                      <a:pt x="1012" y="100"/>
                      <a:pt x="1014" y="100"/>
                    </a:cubicBezTo>
                    <a:cubicBezTo>
                      <a:pt x="1014" y="99"/>
                      <a:pt x="1014" y="98"/>
                      <a:pt x="1015" y="98"/>
                    </a:cubicBezTo>
                    <a:cubicBezTo>
                      <a:pt x="1017" y="96"/>
                      <a:pt x="1020" y="95"/>
                      <a:pt x="1024" y="95"/>
                    </a:cubicBezTo>
                    <a:cubicBezTo>
                      <a:pt x="1025" y="96"/>
                      <a:pt x="1025" y="96"/>
                      <a:pt x="1025" y="97"/>
                    </a:cubicBezTo>
                    <a:cubicBezTo>
                      <a:pt x="1026" y="98"/>
                      <a:pt x="1028" y="102"/>
                      <a:pt x="1027" y="105"/>
                    </a:cubicBezTo>
                    <a:cubicBezTo>
                      <a:pt x="1027" y="105"/>
                      <a:pt x="1026" y="105"/>
                      <a:pt x="1026" y="105"/>
                    </a:cubicBezTo>
                    <a:cubicBezTo>
                      <a:pt x="1026" y="107"/>
                      <a:pt x="1026" y="109"/>
                      <a:pt x="1026" y="110"/>
                    </a:cubicBezTo>
                    <a:cubicBezTo>
                      <a:pt x="1026" y="110"/>
                      <a:pt x="1026" y="110"/>
                      <a:pt x="1025" y="110"/>
                    </a:cubicBezTo>
                    <a:cubicBezTo>
                      <a:pt x="1025" y="112"/>
                      <a:pt x="1025" y="113"/>
                      <a:pt x="1025" y="114"/>
                    </a:cubicBezTo>
                    <a:cubicBezTo>
                      <a:pt x="1025" y="114"/>
                      <a:pt x="1025" y="114"/>
                      <a:pt x="1024" y="114"/>
                    </a:cubicBezTo>
                    <a:cubicBezTo>
                      <a:pt x="1024" y="115"/>
                      <a:pt x="1024" y="116"/>
                      <a:pt x="1024" y="117"/>
                    </a:cubicBezTo>
                    <a:cubicBezTo>
                      <a:pt x="1024" y="117"/>
                      <a:pt x="1024" y="117"/>
                      <a:pt x="1024" y="117"/>
                    </a:cubicBezTo>
                    <a:cubicBezTo>
                      <a:pt x="1023" y="119"/>
                      <a:pt x="1022" y="120"/>
                      <a:pt x="1022" y="122"/>
                    </a:cubicBezTo>
                    <a:cubicBezTo>
                      <a:pt x="1021" y="122"/>
                      <a:pt x="1021" y="123"/>
                      <a:pt x="1020" y="123"/>
                    </a:cubicBezTo>
                    <a:cubicBezTo>
                      <a:pt x="1020" y="124"/>
                      <a:pt x="1020" y="124"/>
                      <a:pt x="1020" y="125"/>
                    </a:cubicBezTo>
                    <a:cubicBezTo>
                      <a:pt x="1020" y="125"/>
                      <a:pt x="1019" y="125"/>
                      <a:pt x="1019" y="125"/>
                    </a:cubicBezTo>
                    <a:cubicBezTo>
                      <a:pt x="1019" y="126"/>
                      <a:pt x="1018" y="127"/>
                      <a:pt x="1018" y="128"/>
                    </a:cubicBezTo>
                    <a:cubicBezTo>
                      <a:pt x="1020" y="129"/>
                      <a:pt x="1022" y="130"/>
                      <a:pt x="1024" y="131"/>
                    </a:cubicBezTo>
                    <a:cubicBezTo>
                      <a:pt x="1024" y="132"/>
                      <a:pt x="1024" y="132"/>
                      <a:pt x="1024" y="133"/>
                    </a:cubicBezTo>
                    <a:cubicBezTo>
                      <a:pt x="1025" y="133"/>
                      <a:pt x="1026" y="133"/>
                      <a:pt x="1026" y="133"/>
                    </a:cubicBezTo>
                    <a:cubicBezTo>
                      <a:pt x="1026" y="133"/>
                      <a:pt x="1026" y="133"/>
                      <a:pt x="1026" y="134"/>
                    </a:cubicBezTo>
                    <a:cubicBezTo>
                      <a:pt x="1029" y="136"/>
                      <a:pt x="1031" y="138"/>
                      <a:pt x="1031" y="144"/>
                    </a:cubicBezTo>
                    <a:cubicBezTo>
                      <a:pt x="1030" y="144"/>
                      <a:pt x="1030" y="144"/>
                      <a:pt x="1030" y="144"/>
                    </a:cubicBezTo>
                    <a:cubicBezTo>
                      <a:pt x="1029" y="145"/>
                      <a:pt x="1029" y="149"/>
                      <a:pt x="1028" y="151"/>
                    </a:cubicBezTo>
                    <a:cubicBezTo>
                      <a:pt x="1028" y="151"/>
                      <a:pt x="1027" y="151"/>
                      <a:pt x="1027" y="151"/>
                    </a:cubicBezTo>
                    <a:cubicBezTo>
                      <a:pt x="1027" y="152"/>
                      <a:pt x="1026" y="153"/>
                      <a:pt x="1026" y="154"/>
                    </a:cubicBezTo>
                    <a:cubicBezTo>
                      <a:pt x="1026" y="154"/>
                      <a:pt x="1026" y="154"/>
                      <a:pt x="1025" y="154"/>
                    </a:cubicBezTo>
                    <a:cubicBezTo>
                      <a:pt x="1025" y="155"/>
                      <a:pt x="1025" y="156"/>
                      <a:pt x="1025" y="157"/>
                    </a:cubicBezTo>
                    <a:cubicBezTo>
                      <a:pt x="1025" y="157"/>
                      <a:pt x="1025" y="157"/>
                      <a:pt x="1024" y="157"/>
                    </a:cubicBezTo>
                    <a:cubicBezTo>
                      <a:pt x="1024" y="158"/>
                      <a:pt x="1024" y="158"/>
                      <a:pt x="1024" y="159"/>
                    </a:cubicBezTo>
                    <a:cubicBezTo>
                      <a:pt x="1024" y="159"/>
                      <a:pt x="1024" y="159"/>
                      <a:pt x="1024" y="159"/>
                    </a:cubicBezTo>
                    <a:cubicBezTo>
                      <a:pt x="1024" y="160"/>
                      <a:pt x="1024" y="160"/>
                      <a:pt x="1024" y="161"/>
                    </a:cubicBezTo>
                    <a:cubicBezTo>
                      <a:pt x="1023" y="161"/>
                      <a:pt x="1023" y="161"/>
                      <a:pt x="1023" y="161"/>
                    </a:cubicBezTo>
                    <a:cubicBezTo>
                      <a:pt x="1023" y="161"/>
                      <a:pt x="1023" y="162"/>
                      <a:pt x="1023" y="162"/>
                    </a:cubicBezTo>
                    <a:cubicBezTo>
                      <a:pt x="1022" y="162"/>
                      <a:pt x="1022" y="162"/>
                      <a:pt x="1022" y="162"/>
                    </a:cubicBezTo>
                    <a:cubicBezTo>
                      <a:pt x="1022" y="163"/>
                      <a:pt x="1022" y="164"/>
                      <a:pt x="1022" y="164"/>
                    </a:cubicBezTo>
                    <a:cubicBezTo>
                      <a:pt x="1021" y="164"/>
                      <a:pt x="1021" y="164"/>
                      <a:pt x="1021" y="164"/>
                    </a:cubicBezTo>
                    <a:cubicBezTo>
                      <a:pt x="1019" y="167"/>
                      <a:pt x="1019" y="169"/>
                      <a:pt x="1019" y="173"/>
                    </a:cubicBezTo>
                    <a:cubicBezTo>
                      <a:pt x="1020" y="174"/>
                      <a:pt x="1020" y="175"/>
                      <a:pt x="1021" y="175"/>
                    </a:cubicBezTo>
                    <a:cubicBezTo>
                      <a:pt x="1021" y="175"/>
                      <a:pt x="1022" y="175"/>
                      <a:pt x="1023" y="175"/>
                    </a:cubicBezTo>
                    <a:cubicBezTo>
                      <a:pt x="1023" y="176"/>
                      <a:pt x="1024" y="177"/>
                      <a:pt x="1024" y="178"/>
                    </a:cubicBezTo>
                    <a:cubicBezTo>
                      <a:pt x="1026" y="178"/>
                      <a:pt x="1027" y="178"/>
                      <a:pt x="1028" y="179"/>
                    </a:cubicBezTo>
                    <a:cubicBezTo>
                      <a:pt x="1028" y="179"/>
                      <a:pt x="1029" y="180"/>
                      <a:pt x="1029" y="180"/>
                    </a:cubicBezTo>
                    <a:cubicBezTo>
                      <a:pt x="1030" y="181"/>
                      <a:pt x="1031" y="181"/>
                      <a:pt x="1032" y="181"/>
                    </a:cubicBezTo>
                    <a:cubicBezTo>
                      <a:pt x="1033" y="182"/>
                      <a:pt x="1033" y="183"/>
                      <a:pt x="1033" y="183"/>
                    </a:cubicBezTo>
                    <a:cubicBezTo>
                      <a:pt x="1034" y="183"/>
                      <a:pt x="1035" y="183"/>
                      <a:pt x="1035" y="183"/>
                    </a:cubicBezTo>
                    <a:cubicBezTo>
                      <a:pt x="1035" y="184"/>
                      <a:pt x="1036" y="184"/>
                      <a:pt x="1036" y="185"/>
                    </a:cubicBezTo>
                    <a:cubicBezTo>
                      <a:pt x="1038" y="186"/>
                      <a:pt x="1039" y="187"/>
                      <a:pt x="1041" y="188"/>
                    </a:cubicBezTo>
                    <a:cubicBezTo>
                      <a:pt x="1041" y="189"/>
                      <a:pt x="1041" y="190"/>
                      <a:pt x="1041" y="190"/>
                    </a:cubicBezTo>
                    <a:cubicBezTo>
                      <a:pt x="1041" y="190"/>
                      <a:pt x="1041" y="190"/>
                      <a:pt x="1041" y="190"/>
                    </a:cubicBezTo>
                    <a:cubicBezTo>
                      <a:pt x="1041" y="191"/>
                      <a:pt x="1041" y="191"/>
                      <a:pt x="1041" y="192"/>
                    </a:cubicBezTo>
                    <a:cubicBezTo>
                      <a:pt x="1042" y="192"/>
                      <a:pt x="1042" y="192"/>
                      <a:pt x="1042" y="192"/>
                    </a:cubicBezTo>
                    <a:cubicBezTo>
                      <a:pt x="1043" y="194"/>
                      <a:pt x="1043" y="195"/>
                      <a:pt x="1043" y="197"/>
                    </a:cubicBezTo>
                    <a:cubicBezTo>
                      <a:pt x="1044" y="197"/>
                      <a:pt x="1044" y="197"/>
                      <a:pt x="1044" y="197"/>
                    </a:cubicBezTo>
                    <a:cubicBezTo>
                      <a:pt x="1046" y="200"/>
                      <a:pt x="1047" y="202"/>
                      <a:pt x="1050" y="203"/>
                    </a:cubicBezTo>
                    <a:cubicBezTo>
                      <a:pt x="1053" y="205"/>
                      <a:pt x="1055" y="204"/>
                      <a:pt x="1058" y="205"/>
                    </a:cubicBezTo>
                    <a:cubicBezTo>
                      <a:pt x="1058" y="205"/>
                      <a:pt x="1058" y="205"/>
                      <a:pt x="1058" y="206"/>
                    </a:cubicBezTo>
                    <a:cubicBezTo>
                      <a:pt x="1066" y="206"/>
                      <a:pt x="1074" y="206"/>
                      <a:pt x="1082" y="206"/>
                    </a:cubicBezTo>
                    <a:cubicBezTo>
                      <a:pt x="1082" y="206"/>
                      <a:pt x="1082" y="206"/>
                      <a:pt x="1082" y="206"/>
                    </a:cubicBezTo>
                    <a:cubicBezTo>
                      <a:pt x="1087" y="206"/>
                      <a:pt x="1092" y="206"/>
                      <a:pt x="1097" y="206"/>
                    </a:cubicBezTo>
                    <a:cubicBezTo>
                      <a:pt x="1097" y="207"/>
                      <a:pt x="1097" y="207"/>
                      <a:pt x="1097" y="207"/>
                    </a:cubicBezTo>
                    <a:cubicBezTo>
                      <a:pt x="1099" y="207"/>
                      <a:pt x="1102" y="207"/>
                      <a:pt x="1104" y="207"/>
                    </a:cubicBezTo>
                    <a:cubicBezTo>
                      <a:pt x="1104" y="208"/>
                      <a:pt x="1104" y="208"/>
                      <a:pt x="1104" y="208"/>
                    </a:cubicBezTo>
                    <a:cubicBezTo>
                      <a:pt x="1106" y="208"/>
                      <a:pt x="1107" y="208"/>
                      <a:pt x="1109" y="208"/>
                    </a:cubicBezTo>
                    <a:cubicBezTo>
                      <a:pt x="1109" y="209"/>
                      <a:pt x="1109" y="209"/>
                      <a:pt x="1109" y="209"/>
                    </a:cubicBezTo>
                    <a:cubicBezTo>
                      <a:pt x="1110" y="209"/>
                      <a:pt x="1111" y="209"/>
                      <a:pt x="1112" y="209"/>
                    </a:cubicBezTo>
                    <a:cubicBezTo>
                      <a:pt x="1112" y="209"/>
                      <a:pt x="1112" y="210"/>
                      <a:pt x="1112" y="210"/>
                    </a:cubicBezTo>
                    <a:cubicBezTo>
                      <a:pt x="1113" y="210"/>
                      <a:pt x="1113" y="210"/>
                      <a:pt x="1114" y="210"/>
                    </a:cubicBezTo>
                    <a:cubicBezTo>
                      <a:pt x="1114" y="210"/>
                      <a:pt x="1114" y="211"/>
                      <a:pt x="1114" y="211"/>
                    </a:cubicBezTo>
                    <a:cubicBezTo>
                      <a:pt x="1115" y="211"/>
                      <a:pt x="1116" y="211"/>
                      <a:pt x="1117" y="211"/>
                    </a:cubicBezTo>
                    <a:cubicBezTo>
                      <a:pt x="1119" y="213"/>
                      <a:pt x="1120" y="215"/>
                      <a:pt x="1122" y="217"/>
                    </a:cubicBezTo>
                    <a:cubicBezTo>
                      <a:pt x="1122" y="221"/>
                      <a:pt x="1123" y="223"/>
                      <a:pt x="1123" y="225"/>
                    </a:cubicBezTo>
                    <a:close/>
                  </a:path>
                </a:pathLst>
              </a:custGeom>
              <a:gradFill>
                <a:gsLst>
                  <a:gs pos="0">
                    <a:srgbClr val="E30000"/>
                  </a:gs>
                  <a:gs pos="100000">
                    <a:srgbClr val="760303"/>
                  </a:gs>
                </a:gsLst>
                <a:lin ang="5400000" scaled="0"/>
              </a:gra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55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2" name="Freeform 21"/>
              <p:cNvSpPr/>
              <p:nvPr/>
            </p:nvSpPr>
            <p:spPr bwMode="auto">
              <a:xfrm>
                <a:off x="9023" y="3643"/>
                <a:ext cx="2025" cy="1403"/>
              </a:xfrm>
              <a:custGeom>
                <a:avLst/>
                <a:gdLst>
                  <a:gd name="T0" fmla="*/ 942 w 1008"/>
                  <a:gd name="T1" fmla="*/ 109 h 698"/>
                  <a:gd name="T2" fmla="*/ 1005 w 1008"/>
                  <a:gd name="T3" fmla="*/ 130 h 698"/>
                  <a:gd name="T4" fmla="*/ 953 w 1008"/>
                  <a:gd name="T5" fmla="*/ 145 h 698"/>
                  <a:gd name="T6" fmla="*/ 930 w 1008"/>
                  <a:gd name="T7" fmla="*/ 176 h 698"/>
                  <a:gd name="T8" fmla="*/ 915 w 1008"/>
                  <a:gd name="T9" fmla="*/ 199 h 698"/>
                  <a:gd name="T10" fmla="*/ 925 w 1008"/>
                  <a:gd name="T11" fmla="*/ 261 h 698"/>
                  <a:gd name="T12" fmla="*/ 940 w 1008"/>
                  <a:gd name="T13" fmla="*/ 288 h 698"/>
                  <a:gd name="T14" fmla="*/ 851 w 1008"/>
                  <a:gd name="T15" fmla="*/ 375 h 698"/>
                  <a:gd name="T16" fmla="*/ 825 w 1008"/>
                  <a:gd name="T17" fmla="*/ 421 h 698"/>
                  <a:gd name="T18" fmla="*/ 849 w 1008"/>
                  <a:gd name="T19" fmla="*/ 437 h 698"/>
                  <a:gd name="T20" fmla="*/ 889 w 1008"/>
                  <a:gd name="T21" fmla="*/ 434 h 698"/>
                  <a:gd name="T22" fmla="*/ 923 w 1008"/>
                  <a:gd name="T23" fmla="*/ 428 h 698"/>
                  <a:gd name="T24" fmla="*/ 905 w 1008"/>
                  <a:gd name="T25" fmla="*/ 484 h 698"/>
                  <a:gd name="T26" fmla="*/ 888 w 1008"/>
                  <a:gd name="T27" fmla="*/ 531 h 698"/>
                  <a:gd name="T28" fmla="*/ 829 w 1008"/>
                  <a:gd name="T29" fmla="*/ 518 h 698"/>
                  <a:gd name="T30" fmla="*/ 799 w 1008"/>
                  <a:gd name="T31" fmla="*/ 566 h 698"/>
                  <a:gd name="T32" fmla="*/ 680 w 1008"/>
                  <a:gd name="T33" fmla="*/ 591 h 698"/>
                  <a:gd name="T34" fmla="*/ 716 w 1008"/>
                  <a:gd name="T35" fmla="*/ 550 h 698"/>
                  <a:gd name="T36" fmla="*/ 689 w 1008"/>
                  <a:gd name="T37" fmla="*/ 529 h 698"/>
                  <a:gd name="T38" fmla="*/ 692 w 1008"/>
                  <a:gd name="T39" fmla="*/ 457 h 698"/>
                  <a:gd name="T40" fmla="*/ 676 w 1008"/>
                  <a:gd name="T41" fmla="*/ 418 h 698"/>
                  <a:gd name="T42" fmla="*/ 660 w 1008"/>
                  <a:gd name="T43" fmla="*/ 469 h 698"/>
                  <a:gd name="T44" fmla="*/ 643 w 1008"/>
                  <a:gd name="T45" fmla="*/ 491 h 698"/>
                  <a:gd name="T46" fmla="*/ 612 w 1008"/>
                  <a:gd name="T47" fmla="*/ 533 h 698"/>
                  <a:gd name="T48" fmla="*/ 571 w 1008"/>
                  <a:gd name="T49" fmla="*/ 479 h 698"/>
                  <a:gd name="T50" fmla="*/ 515 w 1008"/>
                  <a:gd name="T51" fmla="*/ 470 h 698"/>
                  <a:gd name="T52" fmla="*/ 535 w 1008"/>
                  <a:gd name="T53" fmla="*/ 524 h 698"/>
                  <a:gd name="T54" fmla="*/ 472 w 1008"/>
                  <a:gd name="T55" fmla="*/ 533 h 698"/>
                  <a:gd name="T56" fmla="*/ 402 w 1008"/>
                  <a:gd name="T57" fmla="*/ 576 h 698"/>
                  <a:gd name="T58" fmla="*/ 361 w 1008"/>
                  <a:gd name="T59" fmla="*/ 625 h 698"/>
                  <a:gd name="T60" fmla="*/ 322 w 1008"/>
                  <a:gd name="T61" fmla="*/ 621 h 698"/>
                  <a:gd name="T62" fmla="*/ 330 w 1008"/>
                  <a:gd name="T63" fmla="*/ 671 h 698"/>
                  <a:gd name="T64" fmla="*/ 286 w 1008"/>
                  <a:gd name="T65" fmla="*/ 668 h 698"/>
                  <a:gd name="T66" fmla="*/ 246 w 1008"/>
                  <a:gd name="T67" fmla="*/ 658 h 698"/>
                  <a:gd name="T68" fmla="*/ 280 w 1008"/>
                  <a:gd name="T69" fmla="*/ 604 h 698"/>
                  <a:gd name="T70" fmla="*/ 249 w 1008"/>
                  <a:gd name="T71" fmla="*/ 637 h 698"/>
                  <a:gd name="T72" fmla="*/ 211 w 1008"/>
                  <a:gd name="T73" fmla="*/ 595 h 698"/>
                  <a:gd name="T74" fmla="*/ 202 w 1008"/>
                  <a:gd name="T75" fmla="*/ 654 h 698"/>
                  <a:gd name="T76" fmla="*/ 142 w 1008"/>
                  <a:gd name="T77" fmla="*/ 626 h 698"/>
                  <a:gd name="T78" fmla="*/ 129 w 1008"/>
                  <a:gd name="T79" fmla="*/ 594 h 698"/>
                  <a:gd name="T80" fmla="*/ 91 w 1008"/>
                  <a:gd name="T81" fmla="*/ 543 h 698"/>
                  <a:gd name="T82" fmla="*/ 48 w 1008"/>
                  <a:gd name="T83" fmla="*/ 509 h 698"/>
                  <a:gd name="T84" fmla="*/ 3 w 1008"/>
                  <a:gd name="T85" fmla="*/ 465 h 698"/>
                  <a:gd name="T86" fmla="*/ 33 w 1008"/>
                  <a:gd name="T87" fmla="*/ 411 h 698"/>
                  <a:gd name="T88" fmla="*/ 67 w 1008"/>
                  <a:gd name="T89" fmla="*/ 376 h 698"/>
                  <a:gd name="T90" fmla="*/ 108 w 1008"/>
                  <a:gd name="T91" fmla="*/ 376 h 698"/>
                  <a:gd name="T92" fmla="*/ 186 w 1008"/>
                  <a:gd name="T93" fmla="*/ 379 h 698"/>
                  <a:gd name="T94" fmla="*/ 235 w 1008"/>
                  <a:gd name="T95" fmla="*/ 385 h 698"/>
                  <a:gd name="T96" fmla="*/ 289 w 1008"/>
                  <a:gd name="T97" fmla="*/ 368 h 698"/>
                  <a:gd name="T98" fmla="*/ 330 w 1008"/>
                  <a:gd name="T99" fmla="*/ 374 h 698"/>
                  <a:gd name="T100" fmla="*/ 383 w 1008"/>
                  <a:gd name="T101" fmla="*/ 358 h 698"/>
                  <a:gd name="T102" fmla="*/ 397 w 1008"/>
                  <a:gd name="T103" fmla="*/ 305 h 698"/>
                  <a:gd name="T104" fmla="*/ 408 w 1008"/>
                  <a:gd name="T105" fmla="*/ 260 h 698"/>
                  <a:gd name="T106" fmla="*/ 437 w 1008"/>
                  <a:gd name="T107" fmla="*/ 226 h 698"/>
                  <a:gd name="T108" fmla="*/ 464 w 1008"/>
                  <a:gd name="T109" fmla="*/ 205 h 698"/>
                  <a:gd name="T110" fmla="*/ 484 w 1008"/>
                  <a:gd name="T111" fmla="*/ 156 h 698"/>
                  <a:gd name="T112" fmla="*/ 533 w 1008"/>
                  <a:gd name="T113" fmla="*/ 89 h 698"/>
                  <a:gd name="T114" fmla="*/ 573 w 1008"/>
                  <a:gd name="T115" fmla="*/ 11 h 698"/>
                  <a:gd name="T116" fmla="*/ 632 w 1008"/>
                  <a:gd name="T117" fmla="*/ 0 h 698"/>
                  <a:gd name="T118" fmla="*/ 631 w 1008"/>
                  <a:gd name="T119" fmla="*/ 69 h 698"/>
                  <a:gd name="T120" fmla="*/ 733 w 1008"/>
                  <a:gd name="T121" fmla="*/ 108 h 698"/>
                  <a:gd name="T122" fmla="*/ 827 w 1008"/>
                  <a:gd name="T123" fmla="*/ 118 h 698"/>
                  <a:gd name="T124" fmla="*/ 883 w 1008"/>
                  <a:gd name="T125" fmla="*/ 12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8" h="698">
                    <a:moveTo>
                      <a:pt x="883" y="124"/>
                    </a:moveTo>
                    <a:cubicBezTo>
                      <a:pt x="892" y="124"/>
                      <a:pt x="897" y="132"/>
                      <a:pt x="907" y="128"/>
                    </a:cubicBezTo>
                    <a:cubicBezTo>
                      <a:pt x="909" y="128"/>
                      <a:pt x="910" y="128"/>
                      <a:pt x="911" y="128"/>
                    </a:cubicBezTo>
                    <a:cubicBezTo>
                      <a:pt x="911" y="128"/>
                      <a:pt x="911" y="127"/>
                      <a:pt x="911" y="127"/>
                    </a:cubicBezTo>
                    <a:cubicBezTo>
                      <a:pt x="912" y="127"/>
                      <a:pt x="912" y="127"/>
                      <a:pt x="913" y="127"/>
                    </a:cubicBezTo>
                    <a:cubicBezTo>
                      <a:pt x="913" y="127"/>
                      <a:pt x="913" y="127"/>
                      <a:pt x="913" y="126"/>
                    </a:cubicBezTo>
                    <a:cubicBezTo>
                      <a:pt x="915" y="125"/>
                      <a:pt x="918" y="124"/>
                      <a:pt x="921" y="124"/>
                    </a:cubicBezTo>
                    <a:cubicBezTo>
                      <a:pt x="921" y="123"/>
                      <a:pt x="921" y="122"/>
                      <a:pt x="922" y="122"/>
                    </a:cubicBezTo>
                    <a:cubicBezTo>
                      <a:pt x="923" y="121"/>
                      <a:pt x="924" y="121"/>
                      <a:pt x="925" y="121"/>
                    </a:cubicBezTo>
                    <a:cubicBezTo>
                      <a:pt x="926" y="120"/>
                      <a:pt x="926" y="120"/>
                      <a:pt x="926" y="119"/>
                    </a:cubicBezTo>
                    <a:cubicBezTo>
                      <a:pt x="927" y="119"/>
                      <a:pt x="927" y="119"/>
                      <a:pt x="928" y="119"/>
                    </a:cubicBezTo>
                    <a:cubicBezTo>
                      <a:pt x="928" y="118"/>
                      <a:pt x="929" y="118"/>
                      <a:pt x="929" y="117"/>
                    </a:cubicBezTo>
                    <a:cubicBezTo>
                      <a:pt x="930" y="117"/>
                      <a:pt x="931" y="117"/>
                      <a:pt x="933" y="116"/>
                    </a:cubicBezTo>
                    <a:cubicBezTo>
                      <a:pt x="933" y="116"/>
                      <a:pt x="933" y="116"/>
                      <a:pt x="933" y="115"/>
                    </a:cubicBezTo>
                    <a:cubicBezTo>
                      <a:pt x="933" y="115"/>
                      <a:pt x="934" y="115"/>
                      <a:pt x="935" y="115"/>
                    </a:cubicBezTo>
                    <a:cubicBezTo>
                      <a:pt x="936" y="114"/>
                      <a:pt x="936" y="113"/>
                      <a:pt x="936" y="113"/>
                    </a:cubicBezTo>
                    <a:cubicBezTo>
                      <a:pt x="937" y="112"/>
                      <a:pt x="939" y="112"/>
                      <a:pt x="940" y="112"/>
                    </a:cubicBezTo>
                    <a:cubicBezTo>
                      <a:pt x="940" y="111"/>
                      <a:pt x="940" y="111"/>
                      <a:pt x="941" y="110"/>
                    </a:cubicBezTo>
                    <a:cubicBezTo>
                      <a:pt x="941" y="110"/>
                      <a:pt x="942" y="110"/>
                      <a:pt x="942" y="110"/>
                    </a:cubicBezTo>
                    <a:cubicBezTo>
                      <a:pt x="942" y="110"/>
                      <a:pt x="942" y="109"/>
                      <a:pt x="942" y="109"/>
                    </a:cubicBezTo>
                    <a:cubicBezTo>
                      <a:pt x="944" y="109"/>
                      <a:pt x="946" y="108"/>
                      <a:pt x="948" y="107"/>
                    </a:cubicBezTo>
                    <a:cubicBezTo>
                      <a:pt x="948" y="107"/>
                      <a:pt x="948" y="107"/>
                      <a:pt x="948" y="106"/>
                    </a:cubicBezTo>
                    <a:cubicBezTo>
                      <a:pt x="949" y="106"/>
                      <a:pt x="950" y="106"/>
                      <a:pt x="950" y="106"/>
                    </a:cubicBezTo>
                    <a:cubicBezTo>
                      <a:pt x="950" y="106"/>
                      <a:pt x="950" y="106"/>
                      <a:pt x="950" y="106"/>
                    </a:cubicBezTo>
                    <a:cubicBezTo>
                      <a:pt x="951" y="106"/>
                      <a:pt x="952" y="106"/>
                      <a:pt x="953" y="106"/>
                    </a:cubicBezTo>
                    <a:cubicBezTo>
                      <a:pt x="953" y="105"/>
                      <a:pt x="953" y="105"/>
                      <a:pt x="953" y="105"/>
                    </a:cubicBezTo>
                    <a:cubicBezTo>
                      <a:pt x="954" y="104"/>
                      <a:pt x="967" y="99"/>
                      <a:pt x="967" y="99"/>
                    </a:cubicBezTo>
                    <a:cubicBezTo>
                      <a:pt x="967" y="100"/>
                      <a:pt x="967" y="100"/>
                      <a:pt x="967" y="100"/>
                    </a:cubicBezTo>
                    <a:cubicBezTo>
                      <a:pt x="973" y="102"/>
                      <a:pt x="971" y="105"/>
                      <a:pt x="976" y="106"/>
                    </a:cubicBezTo>
                    <a:cubicBezTo>
                      <a:pt x="977" y="103"/>
                      <a:pt x="980" y="101"/>
                      <a:pt x="985" y="101"/>
                    </a:cubicBezTo>
                    <a:cubicBezTo>
                      <a:pt x="986" y="103"/>
                      <a:pt x="987" y="102"/>
                      <a:pt x="988" y="103"/>
                    </a:cubicBezTo>
                    <a:cubicBezTo>
                      <a:pt x="989" y="104"/>
                      <a:pt x="991" y="106"/>
                      <a:pt x="992" y="107"/>
                    </a:cubicBezTo>
                    <a:cubicBezTo>
                      <a:pt x="995" y="110"/>
                      <a:pt x="998" y="113"/>
                      <a:pt x="1002" y="116"/>
                    </a:cubicBezTo>
                    <a:cubicBezTo>
                      <a:pt x="1002" y="117"/>
                      <a:pt x="1002" y="118"/>
                      <a:pt x="1002" y="118"/>
                    </a:cubicBezTo>
                    <a:cubicBezTo>
                      <a:pt x="1003" y="119"/>
                      <a:pt x="1004" y="120"/>
                      <a:pt x="1005" y="121"/>
                    </a:cubicBezTo>
                    <a:cubicBezTo>
                      <a:pt x="1005" y="121"/>
                      <a:pt x="1005" y="122"/>
                      <a:pt x="1005" y="123"/>
                    </a:cubicBezTo>
                    <a:cubicBezTo>
                      <a:pt x="1005" y="123"/>
                      <a:pt x="1006" y="123"/>
                      <a:pt x="1006" y="123"/>
                    </a:cubicBezTo>
                    <a:cubicBezTo>
                      <a:pt x="1007" y="124"/>
                      <a:pt x="1007" y="124"/>
                      <a:pt x="1008" y="125"/>
                    </a:cubicBezTo>
                    <a:cubicBezTo>
                      <a:pt x="1007" y="128"/>
                      <a:pt x="1007" y="128"/>
                      <a:pt x="1005" y="129"/>
                    </a:cubicBezTo>
                    <a:cubicBezTo>
                      <a:pt x="1005" y="129"/>
                      <a:pt x="1005" y="130"/>
                      <a:pt x="1005" y="130"/>
                    </a:cubicBezTo>
                    <a:cubicBezTo>
                      <a:pt x="1004" y="130"/>
                      <a:pt x="1003" y="130"/>
                      <a:pt x="1002" y="131"/>
                    </a:cubicBezTo>
                    <a:cubicBezTo>
                      <a:pt x="1002" y="131"/>
                      <a:pt x="1002" y="132"/>
                      <a:pt x="1002" y="133"/>
                    </a:cubicBezTo>
                    <a:cubicBezTo>
                      <a:pt x="1002" y="133"/>
                      <a:pt x="1001" y="134"/>
                      <a:pt x="1000" y="134"/>
                    </a:cubicBezTo>
                    <a:cubicBezTo>
                      <a:pt x="1000" y="135"/>
                      <a:pt x="1000" y="136"/>
                      <a:pt x="1000" y="136"/>
                    </a:cubicBezTo>
                    <a:cubicBezTo>
                      <a:pt x="999" y="136"/>
                      <a:pt x="999" y="136"/>
                      <a:pt x="999" y="136"/>
                    </a:cubicBezTo>
                    <a:cubicBezTo>
                      <a:pt x="998" y="138"/>
                      <a:pt x="996" y="139"/>
                      <a:pt x="995" y="141"/>
                    </a:cubicBezTo>
                    <a:cubicBezTo>
                      <a:pt x="994" y="141"/>
                      <a:pt x="993" y="141"/>
                      <a:pt x="992" y="141"/>
                    </a:cubicBezTo>
                    <a:cubicBezTo>
                      <a:pt x="991" y="134"/>
                      <a:pt x="987" y="133"/>
                      <a:pt x="984" y="130"/>
                    </a:cubicBezTo>
                    <a:cubicBezTo>
                      <a:pt x="979" y="129"/>
                      <a:pt x="975" y="128"/>
                      <a:pt x="971" y="131"/>
                    </a:cubicBezTo>
                    <a:cubicBezTo>
                      <a:pt x="970" y="132"/>
                      <a:pt x="970" y="133"/>
                      <a:pt x="969" y="133"/>
                    </a:cubicBezTo>
                    <a:cubicBezTo>
                      <a:pt x="969" y="133"/>
                      <a:pt x="968" y="133"/>
                      <a:pt x="967" y="133"/>
                    </a:cubicBezTo>
                    <a:cubicBezTo>
                      <a:pt x="967" y="135"/>
                      <a:pt x="966" y="136"/>
                      <a:pt x="965" y="137"/>
                    </a:cubicBezTo>
                    <a:cubicBezTo>
                      <a:pt x="964" y="137"/>
                      <a:pt x="964" y="137"/>
                      <a:pt x="963" y="137"/>
                    </a:cubicBezTo>
                    <a:cubicBezTo>
                      <a:pt x="962" y="138"/>
                      <a:pt x="962" y="139"/>
                      <a:pt x="961" y="140"/>
                    </a:cubicBezTo>
                    <a:cubicBezTo>
                      <a:pt x="961" y="140"/>
                      <a:pt x="960" y="140"/>
                      <a:pt x="959" y="140"/>
                    </a:cubicBezTo>
                    <a:cubicBezTo>
                      <a:pt x="959" y="140"/>
                      <a:pt x="959" y="141"/>
                      <a:pt x="959" y="141"/>
                    </a:cubicBezTo>
                    <a:cubicBezTo>
                      <a:pt x="958" y="141"/>
                      <a:pt x="957" y="141"/>
                      <a:pt x="957" y="141"/>
                    </a:cubicBezTo>
                    <a:cubicBezTo>
                      <a:pt x="956" y="142"/>
                      <a:pt x="956" y="143"/>
                      <a:pt x="956" y="143"/>
                    </a:cubicBezTo>
                    <a:cubicBezTo>
                      <a:pt x="955" y="143"/>
                      <a:pt x="955" y="143"/>
                      <a:pt x="954" y="143"/>
                    </a:cubicBezTo>
                    <a:cubicBezTo>
                      <a:pt x="954" y="144"/>
                      <a:pt x="953" y="144"/>
                      <a:pt x="953" y="145"/>
                    </a:cubicBezTo>
                    <a:cubicBezTo>
                      <a:pt x="952" y="145"/>
                      <a:pt x="951" y="146"/>
                      <a:pt x="950" y="146"/>
                    </a:cubicBezTo>
                    <a:cubicBezTo>
                      <a:pt x="949" y="147"/>
                      <a:pt x="949" y="147"/>
                      <a:pt x="949" y="148"/>
                    </a:cubicBezTo>
                    <a:cubicBezTo>
                      <a:pt x="948" y="148"/>
                      <a:pt x="947" y="148"/>
                      <a:pt x="947" y="148"/>
                    </a:cubicBezTo>
                    <a:cubicBezTo>
                      <a:pt x="947" y="148"/>
                      <a:pt x="947" y="148"/>
                      <a:pt x="947" y="149"/>
                    </a:cubicBezTo>
                    <a:cubicBezTo>
                      <a:pt x="946" y="149"/>
                      <a:pt x="946" y="149"/>
                      <a:pt x="945" y="149"/>
                    </a:cubicBezTo>
                    <a:cubicBezTo>
                      <a:pt x="945" y="149"/>
                      <a:pt x="945" y="149"/>
                      <a:pt x="945" y="150"/>
                    </a:cubicBezTo>
                    <a:cubicBezTo>
                      <a:pt x="944" y="150"/>
                      <a:pt x="943" y="150"/>
                      <a:pt x="942" y="150"/>
                    </a:cubicBezTo>
                    <a:cubicBezTo>
                      <a:pt x="942" y="150"/>
                      <a:pt x="942" y="150"/>
                      <a:pt x="942" y="150"/>
                    </a:cubicBezTo>
                    <a:cubicBezTo>
                      <a:pt x="942" y="150"/>
                      <a:pt x="941" y="150"/>
                      <a:pt x="941" y="150"/>
                    </a:cubicBezTo>
                    <a:cubicBezTo>
                      <a:pt x="941" y="151"/>
                      <a:pt x="941" y="151"/>
                      <a:pt x="941" y="151"/>
                    </a:cubicBezTo>
                    <a:cubicBezTo>
                      <a:pt x="940" y="151"/>
                      <a:pt x="939" y="151"/>
                      <a:pt x="938" y="151"/>
                    </a:cubicBezTo>
                    <a:cubicBezTo>
                      <a:pt x="938" y="152"/>
                      <a:pt x="938" y="152"/>
                      <a:pt x="938" y="152"/>
                    </a:cubicBezTo>
                    <a:cubicBezTo>
                      <a:pt x="937" y="152"/>
                      <a:pt x="936" y="152"/>
                      <a:pt x="934" y="152"/>
                    </a:cubicBezTo>
                    <a:cubicBezTo>
                      <a:pt x="927" y="155"/>
                      <a:pt x="917" y="153"/>
                      <a:pt x="916" y="163"/>
                    </a:cubicBezTo>
                    <a:cubicBezTo>
                      <a:pt x="916" y="164"/>
                      <a:pt x="917" y="167"/>
                      <a:pt x="917" y="169"/>
                    </a:cubicBezTo>
                    <a:cubicBezTo>
                      <a:pt x="920" y="171"/>
                      <a:pt x="922" y="173"/>
                      <a:pt x="924" y="175"/>
                    </a:cubicBezTo>
                    <a:cubicBezTo>
                      <a:pt x="925" y="175"/>
                      <a:pt x="926" y="175"/>
                      <a:pt x="927" y="175"/>
                    </a:cubicBezTo>
                    <a:cubicBezTo>
                      <a:pt x="927" y="175"/>
                      <a:pt x="927" y="175"/>
                      <a:pt x="927" y="176"/>
                    </a:cubicBezTo>
                    <a:cubicBezTo>
                      <a:pt x="928" y="176"/>
                      <a:pt x="929" y="176"/>
                      <a:pt x="930" y="176"/>
                    </a:cubicBezTo>
                    <a:cubicBezTo>
                      <a:pt x="930" y="176"/>
                      <a:pt x="930" y="176"/>
                      <a:pt x="930" y="176"/>
                    </a:cubicBezTo>
                    <a:cubicBezTo>
                      <a:pt x="931" y="176"/>
                      <a:pt x="933" y="176"/>
                      <a:pt x="934" y="176"/>
                    </a:cubicBezTo>
                    <a:cubicBezTo>
                      <a:pt x="939" y="178"/>
                      <a:pt x="940" y="179"/>
                      <a:pt x="940" y="185"/>
                    </a:cubicBezTo>
                    <a:cubicBezTo>
                      <a:pt x="938" y="187"/>
                      <a:pt x="938" y="188"/>
                      <a:pt x="936" y="189"/>
                    </a:cubicBezTo>
                    <a:cubicBezTo>
                      <a:pt x="933" y="192"/>
                      <a:pt x="929" y="190"/>
                      <a:pt x="924" y="190"/>
                    </a:cubicBezTo>
                    <a:cubicBezTo>
                      <a:pt x="923" y="188"/>
                      <a:pt x="923" y="189"/>
                      <a:pt x="922" y="188"/>
                    </a:cubicBezTo>
                    <a:cubicBezTo>
                      <a:pt x="921" y="188"/>
                      <a:pt x="921" y="187"/>
                      <a:pt x="921" y="186"/>
                    </a:cubicBezTo>
                    <a:cubicBezTo>
                      <a:pt x="921" y="186"/>
                      <a:pt x="920" y="186"/>
                      <a:pt x="920" y="186"/>
                    </a:cubicBezTo>
                    <a:cubicBezTo>
                      <a:pt x="920" y="186"/>
                      <a:pt x="920" y="185"/>
                      <a:pt x="920" y="185"/>
                    </a:cubicBezTo>
                    <a:cubicBezTo>
                      <a:pt x="918" y="182"/>
                      <a:pt x="917" y="180"/>
                      <a:pt x="915" y="178"/>
                    </a:cubicBezTo>
                    <a:cubicBezTo>
                      <a:pt x="915" y="178"/>
                      <a:pt x="914" y="178"/>
                      <a:pt x="913" y="178"/>
                    </a:cubicBezTo>
                    <a:cubicBezTo>
                      <a:pt x="913" y="178"/>
                      <a:pt x="913" y="178"/>
                      <a:pt x="913" y="177"/>
                    </a:cubicBezTo>
                    <a:cubicBezTo>
                      <a:pt x="910" y="177"/>
                      <a:pt x="907" y="177"/>
                      <a:pt x="905" y="177"/>
                    </a:cubicBezTo>
                    <a:cubicBezTo>
                      <a:pt x="905" y="178"/>
                      <a:pt x="905" y="178"/>
                      <a:pt x="905" y="178"/>
                    </a:cubicBezTo>
                    <a:cubicBezTo>
                      <a:pt x="904" y="178"/>
                      <a:pt x="904" y="178"/>
                      <a:pt x="903" y="178"/>
                    </a:cubicBezTo>
                    <a:cubicBezTo>
                      <a:pt x="903" y="179"/>
                      <a:pt x="903" y="179"/>
                      <a:pt x="903" y="179"/>
                    </a:cubicBezTo>
                    <a:cubicBezTo>
                      <a:pt x="902" y="179"/>
                      <a:pt x="901" y="180"/>
                      <a:pt x="900" y="180"/>
                    </a:cubicBezTo>
                    <a:cubicBezTo>
                      <a:pt x="900" y="181"/>
                      <a:pt x="900" y="182"/>
                      <a:pt x="900" y="184"/>
                    </a:cubicBezTo>
                    <a:cubicBezTo>
                      <a:pt x="902" y="186"/>
                      <a:pt x="904" y="188"/>
                      <a:pt x="907" y="191"/>
                    </a:cubicBezTo>
                    <a:cubicBezTo>
                      <a:pt x="907" y="191"/>
                      <a:pt x="908" y="191"/>
                      <a:pt x="908" y="191"/>
                    </a:cubicBezTo>
                    <a:cubicBezTo>
                      <a:pt x="911" y="194"/>
                      <a:pt x="913" y="196"/>
                      <a:pt x="915" y="199"/>
                    </a:cubicBezTo>
                    <a:cubicBezTo>
                      <a:pt x="916" y="199"/>
                      <a:pt x="917" y="199"/>
                      <a:pt x="917" y="199"/>
                    </a:cubicBezTo>
                    <a:cubicBezTo>
                      <a:pt x="918" y="200"/>
                      <a:pt x="919" y="201"/>
                      <a:pt x="920" y="202"/>
                    </a:cubicBezTo>
                    <a:cubicBezTo>
                      <a:pt x="920" y="202"/>
                      <a:pt x="921" y="202"/>
                      <a:pt x="921" y="202"/>
                    </a:cubicBezTo>
                    <a:cubicBezTo>
                      <a:pt x="921" y="203"/>
                      <a:pt x="921" y="204"/>
                      <a:pt x="921" y="204"/>
                    </a:cubicBezTo>
                    <a:cubicBezTo>
                      <a:pt x="921" y="205"/>
                      <a:pt x="922" y="205"/>
                      <a:pt x="923" y="205"/>
                    </a:cubicBezTo>
                    <a:cubicBezTo>
                      <a:pt x="925" y="208"/>
                      <a:pt x="927" y="210"/>
                      <a:pt x="927" y="215"/>
                    </a:cubicBezTo>
                    <a:cubicBezTo>
                      <a:pt x="926" y="215"/>
                      <a:pt x="926" y="217"/>
                      <a:pt x="925" y="217"/>
                    </a:cubicBezTo>
                    <a:cubicBezTo>
                      <a:pt x="924" y="217"/>
                      <a:pt x="924" y="217"/>
                      <a:pt x="923" y="217"/>
                    </a:cubicBezTo>
                    <a:cubicBezTo>
                      <a:pt x="923" y="217"/>
                      <a:pt x="923" y="217"/>
                      <a:pt x="923" y="218"/>
                    </a:cubicBezTo>
                    <a:cubicBezTo>
                      <a:pt x="921" y="218"/>
                      <a:pt x="920" y="218"/>
                      <a:pt x="918" y="219"/>
                    </a:cubicBezTo>
                    <a:cubicBezTo>
                      <a:pt x="918" y="220"/>
                      <a:pt x="918" y="220"/>
                      <a:pt x="917" y="221"/>
                    </a:cubicBezTo>
                    <a:cubicBezTo>
                      <a:pt x="917" y="221"/>
                      <a:pt x="917" y="221"/>
                      <a:pt x="916" y="221"/>
                    </a:cubicBezTo>
                    <a:cubicBezTo>
                      <a:pt x="917" y="224"/>
                      <a:pt x="918" y="226"/>
                      <a:pt x="919" y="228"/>
                    </a:cubicBezTo>
                    <a:cubicBezTo>
                      <a:pt x="920" y="228"/>
                      <a:pt x="920" y="228"/>
                      <a:pt x="921" y="228"/>
                    </a:cubicBezTo>
                    <a:cubicBezTo>
                      <a:pt x="922" y="232"/>
                      <a:pt x="919" y="238"/>
                      <a:pt x="918" y="240"/>
                    </a:cubicBezTo>
                    <a:cubicBezTo>
                      <a:pt x="918" y="242"/>
                      <a:pt x="918" y="244"/>
                      <a:pt x="918" y="246"/>
                    </a:cubicBezTo>
                    <a:cubicBezTo>
                      <a:pt x="918" y="246"/>
                      <a:pt x="918" y="246"/>
                      <a:pt x="917" y="246"/>
                    </a:cubicBezTo>
                    <a:cubicBezTo>
                      <a:pt x="918" y="249"/>
                      <a:pt x="919" y="252"/>
                      <a:pt x="920" y="255"/>
                    </a:cubicBezTo>
                    <a:cubicBezTo>
                      <a:pt x="922" y="257"/>
                      <a:pt x="924" y="258"/>
                      <a:pt x="925" y="260"/>
                    </a:cubicBezTo>
                    <a:cubicBezTo>
                      <a:pt x="925" y="260"/>
                      <a:pt x="925" y="260"/>
                      <a:pt x="925" y="261"/>
                    </a:cubicBezTo>
                    <a:cubicBezTo>
                      <a:pt x="926" y="261"/>
                      <a:pt x="927" y="261"/>
                      <a:pt x="927" y="261"/>
                    </a:cubicBezTo>
                    <a:cubicBezTo>
                      <a:pt x="928" y="262"/>
                      <a:pt x="928" y="263"/>
                      <a:pt x="929" y="263"/>
                    </a:cubicBezTo>
                    <a:cubicBezTo>
                      <a:pt x="930" y="263"/>
                      <a:pt x="930" y="263"/>
                      <a:pt x="931" y="263"/>
                    </a:cubicBezTo>
                    <a:cubicBezTo>
                      <a:pt x="931" y="264"/>
                      <a:pt x="932" y="265"/>
                      <a:pt x="933" y="266"/>
                    </a:cubicBezTo>
                    <a:cubicBezTo>
                      <a:pt x="933" y="266"/>
                      <a:pt x="934" y="266"/>
                      <a:pt x="934" y="266"/>
                    </a:cubicBezTo>
                    <a:cubicBezTo>
                      <a:pt x="935" y="267"/>
                      <a:pt x="936" y="268"/>
                      <a:pt x="936" y="269"/>
                    </a:cubicBezTo>
                    <a:cubicBezTo>
                      <a:pt x="937" y="269"/>
                      <a:pt x="937" y="269"/>
                      <a:pt x="938" y="269"/>
                    </a:cubicBezTo>
                    <a:cubicBezTo>
                      <a:pt x="939" y="270"/>
                      <a:pt x="939" y="271"/>
                      <a:pt x="940" y="272"/>
                    </a:cubicBezTo>
                    <a:cubicBezTo>
                      <a:pt x="940" y="272"/>
                      <a:pt x="941" y="272"/>
                      <a:pt x="941" y="272"/>
                    </a:cubicBezTo>
                    <a:cubicBezTo>
                      <a:pt x="942" y="272"/>
                      <a:pt x="943" y="273"/>
                      <a:pt x="943" y="274"/>
                    </a:cubicBezTo>
                    <a:cubicBezTo>
                      <a:pt x="944" y="274"/>
                      <a:pt x="944" y="274"/>
                      <a:pt x="945" y="274"/>
                    </a:cubicBezTo>
                    <a:cubicBezTo>
                      <a:pt x="946" y="275"/>
                      <a:pt x="947" y="277"/>
                      <a:pt x="948" y="278"/>
                    </a:cubicBezTo>
                    <a:cubicBezTo>
                      <a:pt x="948" y="278"/>
                      <a:pt x="949" y="278"/>
                      <a:pt x="950" y="278"/>
                    </a:cubicBezTo>
                    <a:cubicBezTo>
                      <a:pt x="951" y="280"/>
                      <a:pt x="953" y="281"/>
                      <a:pt x="954" y="283"/>
                    </a:cubicBezTo>
                    <a:cubicBezTo>
                      <a:pt x="954" y="284"/>
                      <a:pt x="954" y="286"/>
                      <a:pt x="954" y="287"/>
                    </a:cubicBezTo>
                    <a:cubicBezTo>
                      <a:pt x="951" y="287"/>
                      <a:pt x="946" y="288"/>
                      <a:pt x="942" y="288"/>
                    </a:cubicBezTo>
                    <a:cubicBezTo>
                      <a:pt x="942" y="287"/>
                      <a:pt x="942" y="287"/>
                      <a:pt x="942" y="287"/>
                    </a:cubicBezTo>
                    <a:cubicBezTo>
                      <a:pt x="942" y="287"/>
                      <a:pt x="942" y="287"/>
                      <a:pt x="941" y="287"/>
                    </a:cubicBezTo>
                    <a:cubicBezTo>
                      <a:pt x="941" y="287"/>
                      <a:pt x="941" y="287"/>
                      <a:pt x="941" y="288"/>
                    </a:cubicBezTo>
                    <a:cubicBezTo>
                      <a:pt x="941" y="288"/>
                      <a:pt x="940" y="288"/>
                      <a:pt x="940" y="288"/>
                    </a:cubicBezTo>
                    <a:cubicBezTo>
                      <a:pt x="938" y="300"/>
                      <a:pt x="940" y="317"/>
                      <a:pt x="936" y="327"/>
                    </a:cubicBezTo>
                    <a:cubicBezTo>
                      <a:pt x="936" y="328"/>
                      <a:pt x="936" y="329"/>
                      <a:pt x="936" y="330"/>
                    </a:cubicBezTo>
                    <a:cubicBezTo>
                      <a:pt x="936" y="331"/>
                      <a:pt x="932" y="337"/>
                      <a:pt x="932" y="337"/>
                    </a:cubicBezTo>
                    <a:cubicBezTo>
                      <a:pt x="930" y="337"/>
                      <a:pt x="928" y="337"/>
                      <a:pt x="926" y="337"/>
                    </a:cubicBezTo>
                    <a:cubicBezTo>
                      <a:pt x="926" y="336"/>
                      <a:pt x="921" y="332"/>
                      <a:pt x="920" y="332"/>
                    </a:cubicBezTo>
                    <a:cubicBezTo>
                      <a:pt x="914" y="329"/>
                      <a:pt x="891" y="327"/>
                      <a:pt x="883" y="330"/>
                    </a:cubicBezTo>
                    <a:cubicBezTo>
                      <a:pt x="879" y="330"/>
                      <a:pt x="875" y="330"/>
                      <a:pt x="871" y="331"/>
                    </a:cubicBezTo>
                    <a:cubicBezTo>
                      <a:pt x="865" y="333"/>
                      <a:pt x="859" y="334"/>
                      <a:pt x="853" y="336"/>
                    </a:cubicBezTo>
                    <a:cubicBezTo>
                      <a:pt x="852" y="337"/>
                      <a:pt x="851" y="338"/>
                      <a:pt x="851" y="339"/>
                    </a:cubicBezTo>
                    <a:cubicBezTo>
                      <a:pt x="850" y="339"/>
                      <a:pt x="849" y="339"/>
                      <a:pt x="848" y="340"/>
                    </a:cubicBezTo>
                    <a:cubicBezTo>
                      <a:pt x="848" y="340"/>
                      <a:pt x="848" y="341"/>
                      <a:pt x="848" y="341"/>
                    </a:cubicBezTo>
                    <a:cubicBezTo>
                      <a:pt x="848" y="342"/>
                      <a:pt x="847" y="342"/>
                      <a:pt x="846" y="342"/>
                    </a:cubicBezTo>
                    <a:cubicBezTo>
                      <a:pt x="846" y="343"/>
                      <a:pt x="846" y="344"/>
                      <a:pt x="846" y="344"/>
                    </a:cubicBezTo>
                    <a:cubicBezTo>
                      <a:pt x="846" y="344"/>
                      <a:pt x="846" y="344"/>
                      <a:pt x="846" y="344"/>
                    </a:cubicBezTo>
                    <a:cubicBezTo>
                      <a:pt x="843" y="349"/>
                      <a:pt x="846" y="356"/>
                      <a:pt x="845" y="361"/>
                    </a:cubicBezTo>
                    <a:cubicBezTo>
                      <a:pt x="844" y="361"/>
                      <a:pt x="844" y="361"/>
                      <a:pt x="844" y="361"/>
                    </a:cubicBezTo>
                    <a:cubicBezTo>
                      <a:pt x="843" y="365"/>
                      <a:pt x="844" y="369"/>
                      <a:pt x="845" y="371"/>
                    </a:cubicBezTo>
                    <a:cubicBezTo>
                      <a:pt x="846" y="372"/>
                      <a:pt x="847" y="374"/>
                      <a:pt x="847" y="374"/>
                    </a:cubicBezTo>
                    <a:cubicBezTo>
                      <a:pt x="849" y="374"/>
                      <a:pt x="850" y="374"/>
                      <a:pt x="851" y="374"/>
                    </a:cubicBezTo>
                    <a:cubicBezTo>
                      <a:pt x="851" y="374"/>
                      <a:pt x="851" y="374"/>
                      <a:pt x="851" y="375"/>
                    </a:cubicBezTo>
                    <a:cubicBezTo>
                      <a:pt x="853" y="376"/>
                      <a:pt x="853" y="377"/>
                      <a:pt x="854" y="378"/>
                    </a:cubicBezTo>
                    <a:cubicBezTo>
                      <a:pt x="854" y="385"/>
                      <a:pt x="855" y="392"/>
                      <a:pt x="853" y="397"/>
                    </a:cubicBezTo>
                    <a:cubicBezTo>
                      <a:pt x="852" y="397"/>
                      <a:pt x="852" y="397"/>
                      <a:pt x="852" y="397"/>
                    </a:cubicBezTo>
                    <a:cubicBezTo>
                      <a:pt x="852" y="398"/>
                      <a:pt x="852" y="398"/>
                      <a:pt x="852" y="399"/>
                    </a:cubicBezTo>
                    <a:cubicBezTo>
                      <a:pt x="851" y="399"/>
                      <a:pt x="851" y="399"/>
                      <a:pt x="851" y="399"/>
                    </a:cubicBezTo>
                    <a:cubicBezTo>
                      <a:pt x="851" y="400"/>
                      <a:pt x="850" y="402"/>
                      <a:pt x="850" y="403"/>
                    </a:cubicBezTo>
                    <a:cubicBezTo>
                      <a:pt x="849" y="404"/>
                      <a:pt x="849" y="404"/>
                      <a:pt x="848" y="404"/>
                    </a:cubicBezTo>
                    <a:cubicBezTo>
                      <a:pt x="848" y="405"/>
                      <a:pt x="848" y="407"/>
                      <a:pt x="847" y="408"/>
                    </a:cubicBezTo>
                    <a:cubicBezTo>
                      <a:pt x="847" y="408"/>
                      <a:pt x="846" y="408"/>
                      <a:pt x="846" y="409"/>
                    </a:cubicBezTo>
                    <a:cubicBezTo>
                      <a:pt x="844" y="410"/>
                      <a:pt x="843" y="412"/>
                      <a:pt x="842" y="413"/>
                    </a:cubicBezTo>
                    <a:cubicBezTo>
                      <a:pt x="841" y="413"/>
                      <a:pt x="841" y="413"/>
                      <a:pt x="840" y="413"/>
                    </a:cubicBezTo>
                    <a:cubicBezTo>
                      <a:pt x="840" y="414"/>
                      <a:pt x="840" y="414"/>
                      <a:pt x="840" y="414"/>
                    </a:cubicBezTo>
                    <a:cubicBezTo>
                      <a:pt x="838" y="415"/>
                      <a:pt x="837" y="415"/>
                      <a:pt x="835" y="416"/>
                    </a:cubicBezTo>
                    <a:cubicBezTo>
                      <a:pt x="835" y="416"/>
                      <a:pt x="835" y="417"/>
                      <a:pt x="835" y="417"/>
                    </a:cubicBezTo>
                    <a:cubicBezTo>
                      <a:pt x="834" y="417"/>
                      <a:pt x="833" y="417"/>
                      <a:pt x="832" y="417"/>
                    </a:cubicBezTo>
                    <a:cubicBezTo>
                      <a:pt x="832" y="417"/>
                      <a:pt x="832" y="417"/>
                      <a:pt x="832" y="418"/>
                    </a:cubicBezTo>
                    <a:cubicBezTo>
                      <a:pt x="830" y="418"/>
                      <a:pt x="828" y="419"/>
                      <a:pt x="827" y="420"/>
                    </a:cubicBezTo>
                    <a:cubicBezTo>
                      <a:pt x="827" y="420"/>
                      <a:pt x="827" y="420"/>
                      <a:pt x="827" y="420"/>
                    </a:cubicBezTo>
                    <a:cubicBezTo>
                      <a:pt x="826" y="420"/>
                      <a:pt x="825" y="420"/>
                      <a:pt x="825" y="420"/>
                    </a:cubicBezTo>
                    <a:cubicBezTo>
                      <a:pt x="825" y="421"/>
                      <a:pt x="825" y="421"/>
                      <a:pt x="825" y="421"/>
                    </a:cubicBezTo>
                    <a:cubicBezTo>
                      <a:pt x="824" y="422"/>
                      <a:pt x="822" y="422"/>
                      <a:pt x="821" y="422"/>
                    </a:cubicBezTo>
                    <a:cubicBezTo>
                      <a:pt x="821" y="423"/>
                      <a:pt x="821" y="423"/>
                      <a:pt x="820" y="424"/>
                    </a:cubicBezTo>
                    <a:cubicBezTo>
                      <a:pt x="820" y="424"/>
                      <a:pt x="819" y="424"/>
                      <a:pt x="819" y="424"/>
                    </a:cubicBezTo>
                    <a:cubicBezTo>
                      <a:pt x="819" y="424"/>
                      <a:pt x="819" y="425"/>
                      <a:pt x="819" y="425"/>
                    </a:cubicBezTo>
                    <a:cubicBezTo>
                      <a:pt x="818" y="425"/>
                      <a:pt x="817" y="425"/>
                      <a:pt x="817" y="425"/>
                    </a:cubicBezTo>
                    <a:cubicBezTo>
                      <a:pt x="817" y="425"/>
                      <a:pt x="816" y="426"/>
                      <a:pt x="816" y="427"/>
                    </a:cubicBezTo>
                    <a:cubicBezTo>
                      <a:pt x="813" y="429"/>
                      <a:pt x="812" y="427"/>
                      <a:pt x="811" y="432"/>
                    </a:cubicBezTo>
                    <a:cubicBezTo>
                      <a:pt x="817" y="433"/>
                      <a:pt x="823" y="434"/>
                      <a:pt x="828" y="436"/>
                    </a:cubicBezTo>
                    <a:cubicBezTo>
                      <a:pt x="829" y="437"/>
                      <a:pt x="829" y="439"/>
                      <a:pt x="829" y="442"/>
                    </a:cubicBezTo>
                    <a:cubicBezTo>
                      <a:pt x="826" y="444"/>
                      <a:pt x="823" y="453"/>
                      <a:pt x="823" y="459"/>
                    </a:cubicBezTo>
                    <a:cubicBezTo>
                      <a:pt x="824" y="460"/>
                      <a:pt x="824" y="461"/>
                      <a:pt x="825" y="462"/>
                    </a:cubicBezTo>
                    <a:cubicBezTo>
                      <a:pt x="825" y="462"/>
                      <a:pt x="826" y="462"/>
                      <a:pt x="827" y="462"/>
                    </a:cubicBezTo>
                    <a:cubicBezTo>
                      <a:pt x="828" y="460"/>
                      <a:pt x="830" y="457"/>
                      <a:pt x="832" y="455"/>
                    </a:cubicBezTo>
                    <a:cubicBezTo>
                      <a:pt x="833" y="455"/>
                      <a:pt x="833" y="455"/>
                      <a:pt x="834" y="455"/>
                    </a:cubicBezTo>
                    <a:cubicBezTo>
                      <a:pt x="834" y="454"/>
                      <a:pt x="834" y="453"/>
                      <a:pt x="834" y="453"/>
                    </a:cubicBezTo>
                    <a:cubicBezTo>
                      <a:pt x="835" y="452"/>
                      <a:pt x="836" y="452"/>
                      <a:pt x="837" y="451"/>
                    </a:cubicBezTo>
                    <a:cubicBezTo>
                      <a:pt x="837" y="450"/>
                      <a:pt x="837" y="449"/>
                      <a:pt x="837" y="448"/>
                    </a:cubicBezTo>
                    <a:cubicBezTo>
                      <a:pt x="839" y="447"/>
                      <a:pt x="841" y="445"/>
                      <a:pt x="843" y="444"/>
                    </a:cubicBezTo>
                    <a:cubicBezTo>
                      <a:pt x="843" y="443"/>
                      <a:pt x="843" y="443"/>
                      <a:pt x="843" y="442"/>
                    </a:cubicBezTo>
                    <a:cubicBezTo>
                      <a:pt x="845" y="440"/>
                      <a:pt x="847" y="438"/>
                      <a:pt x="849" y="437"/>
                    </a:cubicBezTo>
                    <a:cubicBezTo>
                      <a:pt x="850" y="436"/>
                      <a:pt x="850" y="435"/>
                      <a:pt x="851" y="434"/>
                    </a:cubicBezTo>
                    <a:cubicBezTo>
                      <a:pt x="851" y="434"/>
                      <a:pt x="852" y="434"/>
                      <a:pt x="853" y="434"/>
                    </a:cubicBezTo>
                    <a:cubicBezTo>
                      <a:pt x="853" y="433"/>
                      <a:pt x="854" y="432"/>
                      <a:pt x="854" y="431"/>
                    </a:cubicBezTo>
                    <a:cubicBezTo>
                      <a:pt x="856" y="431"/>
                      <a:pt x="857" y="431"/>
                      <a:pt x="858" y="430"/>
                    </a:cubicBezTo>
                    <a:cubicBezTo>
                      <a:pt x="858" y="430"/>
                      <a:pt x="858" y="430"/>
                      <a:pt x="858" y="429"/>
                    </a:cubicBezTo>
                    <a:cubicBezTo>
                      <a:pt x="861" y="429"/>
                      <a:pt x="863" y="430"/>
                      <a:pt x="864" y="430"/>
                    </a:cubicBezTo>
                    <a:cubicBezTo>
                      <a:pt x="865" y="433"/>
                      <a:pt x="869" y="441"/>
                      <a:pt x="872" y="442"/>
                    </a:cubicBezTo>
                    <a:cubicBezTo>
                      <a:pt x="873" y="442"/>
                      <a:pt x="874" y="442"/>
                      <a:pt x="875" y="442"/>
                    </a:cubicBezTo>
                    <a:cubicBezTo>
                      <a:pt x="876" y="441"/>
                      <a:pt x="877" y="441"/>
                      <a:pt x="877" y="440"/>
                    </a:cubicBezTo>
                    <a:cubicBezTo>
                      <a:pt x="877" y="440"/>
                      <a:pt x="877" y="439"/>
                      <a:pt x="877" y="438"/>
                    </a:cubicBezTo>
                    <a:cubicBezTo>
                      <a:pt x="877" y="438"/>
                      <a:pt x="878" y="438"/>
                      <a:pt x="878" y="438"/>
                    </a:cubicBezTo>
                    <a:cubicBezTo>
                      <a:pt x="878" y="438"/>
                      <a:pt x="878" y="437"/>
                      <a:pt x="878" y="437"/>
                    </a:cubicBezTo>
                    <a:cubicBezTo>
                      <a:pt x="878" y="437"/>
                      <a:pt x="878" y="437"/>
                      <a:pt x="879" y="437"/>
                    </a:cubicBezTo>
                    <a:cubicBezTo>
                      <a:pt x="879" y="436"/>
                      <a:pt x="879" y="435"/>
                      <a:pt x="879" y="435"/>
                    </a:cubicBezTo>
                    <a:cubicBezTo>
                      <a:pt x="880" y="434"/>
                      <a:pt x="882" y="434"/>
                      <a:pt x="883" y="433"/>
                    </a:cubicBezTo>
                    <a:cubicBezTo>
                      <a:pt x="883" y="433"/>
                      <a:pt x="883" y="432"/>
                      <a:pt x="883" y="432"/>
                    </a:cubicBezTo>
                    <a:cubicBezTo>
                      <a:pt x="884" y="432"/>
                      <a:pt x="886" y="432"/>
                      <a:pt x="887" y="432"/>
                    </a:cubicBezTo>
                    <a:cubicBezTo>
                      <a:pt x="887" y="432"/>
                      <a:pt x="887" y="433"/>
                      <a:pt x="887" y="433"/>
                    </a:cubicBezTo>
                    <a:cubicBezTo>
                      <a:pt x="888" y="433"/>
                      <a:pt x="889" y="433"/>
                      <a:pt x="889" y="433"/>
                    </a:cubicBezTo>
                    <a:cubicBezTo>
                      <a:pt x="889" y="433"/>
                      <a:pt x="889" y="434"/>
                      <a:pt x="889" y="434"/>
                    </a:cubicBezTo>
                    <a:cubicBezTo>
                      <a:pt x="890" y="434"/>
                      <a:pt x="891" y="434"/>
                      <a:pt x="892" y="435"/>
                    </a:cubicBezTo>
                    <a:cubicBezTo>
                      <a:pt x="893" y="438"/>
                      <a:pt x="895" y="439"/>
                      <a:pt x="896" y="441"/>
                    </a:cubicBezTo>
                    <a:cubicBezTo>
                      <a:pt x="896" y="442"/>
                      <a:pt x="896" y="442"/>
                      <a:pt x="896" y="443"/>
                    </a:cubicBezTo>
                    <a:cubicBezTo>
                      <a:pt x="896" y="443"/>
                      <a:pt x="896" y="443"/>
                      <a:pt x="897" y="443"/>
                    </a:cubicBezTo>
                    <a:cubicBezTo>
                      <a:pt x="897" y="443"/>
                      <a:pt x="897" y="444"/>
                      <a:pt x="897" y="445"/>
                    </a:cubicBezTo>
                    <a:cubicBezTo>
                      <a:pt x="897" y="445"/>
                      <a:pt x="897" y="445"/>
                      <a:pt x="898" y="445"/>
                    </a:cubicBezTo>
                    <a:cubicBezTo>
                      <a:pt x="898" y="446"/>
                      <a:pt x="899" y="446"/>
                      <a:pt x="899" y="447"/>
                    </a:cubicBezTo>
                    <a:cubicBezTo>
                      <a:pt x="906" y="444"/>
                      <a:pt x="904" y="440"/>
                      <a:pt x="907" y="433"/>
                    </a:cubicBezTo>
                    <a:cubicBezTo>
                      <a:pt x="907" y="432"/>
                      <a:pt x="907" y="431"/>
                      <a:pt x="907" y="430"/>
                    </a:cubicBezTo>
                    <a:cubicBezTo>
                      <a:pt x="907" y="430"/>
                      <a:pt x="907" y="430"/>
                      <a:pt x="907" y="430"/>
                    </a:cubicBezTo>
                    <a:cubicBezTo>
                      <a:pt x="907" y="430"/>
                      <a:pt x="907" y="429"/>
                      <a:pt x="907" y="428"/>
                    </a:cubicBezTo>
                    <a:cubicBezTo>
                      <a:pt x="908" y="428"/>
                      <a:pt x="909" y="428"/>
                      <a:pt x="909" y="428"/>
                    </a:cubicBezTo>
                    <a:cubicBezTo>
                      <a:pt x="909" y="427"/>
                      <a:pt x="909" y="426"/>
                      <a:pt x="909" y="426"/>
                    </a:cubicBezTo>
                    <a:cubicBezTo>
                      <a:pt x="910" y="425"/>
                      <a:pt x="910" y="425"/>
                      <a:pt x="911" y="425"/>
                    </a:cubicBezTo>
                    <a:cubicBezTo>
                      <a:pt x="912" y="424"/>
                      <a:pt x="913" y="423"/>
                      <a:pt x="914" y="421"/>
                    </a:cubicBezTo>
                    <a:cubicBezTo>
                      <a:pt x="917" y="419"/>
                      <a:pt x="925" y="416"/>
                      <a:pt x="931" y="416"/>
                    </a:cubicBezTo>
                    <a:cubicBezTo>
                      <a:pt x="931" y="416"/>
                      <a:pt x="931" y="417"/>
                      <a:pt x="931" y="417"/>
                    </a:cubicBezTo>
                    <a:cubicBezTo>
                      <a:pt x="928" y="419"/>
                      <a:pt x="926" y="423"/>
                      <a:pt x="924" y="426"/>
                    </a:cubicBezTo>
                    <a:cubicBezTo>
                      <a:pt x="924" y="426"/>
                      <a:pt x="923" y="426"/>
                      <a:pt x="923" y="427"/>
                    </a:cubicBezTo>
                    <a:cubicBezTo>
                      <a:pt x="923" y="427"/>
                      <a:pt x="923" y="428"/>
                      <a:pt x="923" y="428"/>
                    </a:cubicBezTo>
                    <a:cubicBezTo>
                      <a:pt x="922" y="428"/>
                      <a:pt x="922" y="428"/>
                      <a:pt x="922" y="428"/>
                    </a:cubicBezTo>
                    <a:cubicBezTo>
                      <a:pt x="921" y="429"/>
                      <a:pt x="921" y="430"/>
                      <a:pt x="921" y="431"/>
                    </a:cubicBezTo>
                    <a:cubicBezTo>
                      <a:pt x="920" y="432"/>
                      <a:pt x="919" y="432"/>
                      <a:pt x="918" y="433"/>
                    </a:cubicBezTo>
                    <a:cubicBezTo>
                      <a:pt x="918" y="434"/>
                      <a:pt x="918" y="435"/>
                      <a:pt x="917" y="437"/>
                    </a:cubicBezTo>
                    <a:cubicBezTo>
                      <a:pt x="917" y="437"/>
                      <a:pt x="916" y="437"/>
                      <a:pt x="915" y="437"/>
                    </a:cubicBezTo>
                    <a:cubicBezTo>
                      <a:pt x="915" y="439"/>
                      <a:pt x="915" y="440"/>
                      <a:pt x="915" y="441"/>
                    </a:cubicBezTo>
                    <a:cubicBezTo>
                      <a:pt x="914" y="441"/>
                      <a:pt x="914" y="441"/>
                      <a:pt x="914" y="441"/>
                    </a:cubicBezTo>
                    <a:cubicBezTo>
                      <a:pt x="914" y="442"/>
                      <a:pt x="914" y="442"/>
                      <a:pt x="914" y="443"/>
                    </a:cubicBezTo>
                    <a:cubicBezTo>
                      <a:pt x="913" y="443"/>
                      <a:pt x="913" y="443"/>
                      <a:pt x="913" y="443"/>
                    </a:cubicBezTo>
                    <a:cubicBezTo>
                      <a:pt x="912" y="445"/>
                      <a:pt x="912" y="446"/>
                      <a:pt x="911" y="448"/>
                    </a:cubicBezTo>
                    <a:cubicBezTo>
                      <a:pt x="911" y="448"/>
                      <a:pt x="910" y="448"/>
                      <a:pt x="910" y="448"/>
                    </a:cubicBezTo>
                    <a:cubicBezTo>
                      <a:pt x="910" y="450"/>
                      <a:pt x="909" y="452"/>
                      <a:pt x="909" y="454"/>
                    </a:cubicBezTo>
                    <a:cubicBezTo>
                      <a:pt x="909" y="454"/>
                      <a:pt x="909" y="454"/>
                      <a:pt x="908" y="454"/>
                    </a:cubicBezTo>
                    <a:cubicBezTo>
                      <a:pt x="908" y="455"/>
                      <a:pt x="908" y="457"/>
                      <a:pt x="908" y="458"/>
                    </a:cubicBezTo>
                    <a:cubicBezTo>
                      <a:pt x="908" y="458"/>
                      <a:pt x="908" y="458"/>
                      <a:pt x="907" y="458"/>
                    </a:cubicBezTo>
                    <a:cubicBezTo>
                      <a:pt x="907" y="464"/>
                      <a:pt x="907" y="471"/>
                      <a:pt x="907" y="477"/>
                    </a:cubicBezTo>
                    <a:cubicBezTo>
                      <a:pt x="907" y="477"/>
                      <a:pt x="907" y="477"/>
                      <a:pt x="907" y="477"/>
                    </a:cubicBezTo>
                    <a:cubicBezTo>
                      <a:pt x="906" y="479"/>
                      <a:pt x="906" y="481"/>
                      <a:pt x="906" y="482"/>
                    </a:cubicBezTo>
                    <a:cubicBezTo>
                      <a:pt x="905" y="482"/>
                      <a:pt x="905" y="482"/>
                      <a:pt x="905" y="482"/>
                    </a:cubicBezTo>
                    <a:cubicBezTo>
                      <a:pt x="905" y="483"/>
                      <a:pt x="905" y="483"/>
                      <a:pt x="905" y="484"/>
                    </a:cubicBezTo>
                    <a:cubicBezTo>
                      <a:pt x="904" y="484"/>
                      <a:pt x="904" y="484"/>
                      <a:pt x="904" y="484"/>
                    </a:cubicBezTo>
                    <a:cubicBezTo>
                      <a:pt x="904" y="486"/>
                      <a:pt x="903" y="487"/>
                      <a:pt x="903" y="489"/>
                    </a:cubicBezTo>
                    <a:cubicBezTo>
                      <a:pt x="903" y="489"/>
                      <a:pt x="902" y="489"/>
                      <a:pt x="902" y="489"/>
                    </a:cubicBezTo>
                    <a:cubicBezTo>
                      <a:pt x="902" y="489"/>
                      <a:pt x="902" y="490"/>
                      <a:pt x="902" y="490"/>
                    </a:cubicBezTo>
                    <a:cubicBezTo>
                      <a:pt x="902" y="490"/>
                      <a:pt x="901" y="490"/>
                      <a:pt x="901" y="490"/>
                    </a:cubicBezTo>
                    <a:cubicBezTo>
                      <a:pt x="900" y="494"/>
                      <a:pt x="899" y="498"/>
                      <a:pt x="898" y="502"/>
                    </a:cubicBezTo>
                    <a:cubicBezTo>
                      <a:pt x="898" y="502"/>
                      <a:pt x="898" y="502"/>
                      <a:pt x="898" y="502"/>
                    </a:cubicBezTo>
                    <a:cubicBezTo>
                      <a:pt x="897" y="505"/>
                      <a:pt x="898" y="512"/>
                      <a:pt x="899" y="514"/>
                    </a:cubicBezTo>
                    <a:cubicBezTo>
                      <a:pt x="901" y="515"/>
                      <a:pt x="902" y="515"/>
                      <a:pt x="903" y="516"/>
                    </a:cubicBezTo>
                    <a:cubicBezTo>
                      <a:pt x="903" y="517"/>
                      <a:pt x="903" y="518"/>
                      <a:pt x="903" y="518"/>
                    </a:cubicBezTo>
                    <a:cubicBezTo>
                      <a:pt x="904" y="518"/>
                      <a:pt x="904" y="519"/>
                      <a:pt x="905" y="519"/>
                    </a:cubicBezTo>
                    <a:cubicBezTo>
                      <a:pt x="905" y="520"/>
                      <a:pt x="905" y="520"/>
                      <a:pt x="905" y="521"/>
                    </a:cubicBezTo>
                    <a:cubicBezTo>
                      <a:pt x="905" y="521"/>
                      <a:pt x="905" y="521"/>
                      <a:pt x="906" y="521"/>
                    </a:cubicBezTo>
                    <a:cubicBezTo>
                      <a:pt x="908" y="527"/>
                      <a:pt x="904" y="533"/>
                      <a:pt x="901" y="534"/>
                    </a:cubicBezTo>
                    <a:cubicBezTo>
                      <a:pt x="900" y="535"/>
                      <a:pt x="895" y="537"/>
                      <a:pt x="892" y="536"/>
                    </a:cubicBezTo>
                    <a:cubicBezTo>
                      <a:pt x="892" y="536"/>
                      <a:pt x="892" y="536"/>
                      <a:pt x="892" y="535"/>
                    </a:cubicBezTo>
                    <a:cubicBezTo>
                      <a:pt x="892" y="535"/>
                      <a:pt x="891" y="535"/>
                      <a:pt x="890" y="535"/>
                    </a:cubicBezTo>
                    <a:cubicBezTo>
                      <a:pt x="890" y="534"/>
                      <a:pt x="889" y="533"/>
                      <a:pt x="889" y="533"/>
                    </a:cubicBezTo>
                    <a:cubicBezTo>
                      <a:pt x="888" y="533"/>
                      <a:pt x="888" y="533"/>
                      <a:pt x="888" y="533"/>
                    </a:cubicBezTo>
                    <a:cubicBezTo>
                      <a:pt x="888" y="532"/>
                      <a:pt x="888" y="531"/>
                      <a:pt x="888" y="531"/>
                    </a:cubicBezTo>
                    <a:cubicBezTo>
                      <a:pt x="887" y="531"/>
                      <a:pt x="887" y="531"/>
                      <a:pt x="887" y="531"/>
                    </a:cubicBezTo>
                    <a:cubicBezTo>
                      <a:pt x="885" y="527"/>
                      <a:pt x="888" y="520"/>
                      <a:pt x="886" y="516"/>
                    </a:cubicBezTo>
                    <a:cubicBezTo>
                      <a:pt x="886" y="516"/>
                      <a:pt x="885" y="516"/>
                      <a:pt x="885" y="516"/>
                    </a:cubicBezTo>
                    <a:cubicBezTo>
                      <a:pt x="883" y="514"/>
                      <a:pt x="884" y="515"/>
                      <a:pt x="880" y="515"/>
                    </a:cubicBezTo>
                    <a:cubicBezTo>
                      <a:pt x="880" y="515"/>
                      <a:pt x="880" y="515"/>
                      <a:pt x="880" y="515"/>
                    </a:cubicBezTo>
                    <a:cubicBezTo>
                      <a:pt x="878" y="516"/>
                      <a:pt x="876" y="516"/>
                      <a:pt x="874" y="516"/>
                    </a:cubicBezTo>
                    <a:cubicBezTo>
                      <a:pt x="874" y="517"/>
                      <a:pt x="874" y="517"/>
                      <a:pt x="874" y="517"/>
                    </a:cubicBezTo>
                    <a:cubicBezTo>
                      <a:pt x="873" y="517"/>
                      <a:pt x="872" y="517"/>
                      <a:pt x="871" y="517"/>
                    </a:cubicBezTo>
                    <a:cubicBezTo>
                      <a:pt x="871" y="518"/>
                      <a:pt x="871" y="518"/>
                      <a:pt x="871" y="518"/>
                    </a:cubicBezTo>
                    <a:cubicBezTo>
                      <a:pt x="869" y="518"/>
                      <a:pt x="868" y="518"/>
                      <a:pt x="867" y="518"/>
                    </a:cubicBezTo>
                    <a:cubicBezTo>
                      <a:pt x="867" y="518"/>
                      <a:pt x="867" y="519"/>
                      <a:pt x="867" y="519"/>
                    </a:cubicBezTo>
                    <a:cubicBezTo>
                      <a:pt x="865" y="519"/>
                      <a:pt x="863" y="519"/>
                      <a:pt x="861" y="519"/>
                    </a:cubicBezTo>
                    <a:cubicBezTo>
                      <a:pt x="861" y="519"/>
                      <a:pt x="861" y="520"/>
                      <a:pt x="861" y="520"/>
                    </a:cubicBezTo>
                    <a:cubicBezTo>
                      <a:pt x="853" y="522"/>
                      <a:pt x="841" y="518"/>
                      <a:pt x="839" y="515"/>
                    </a:cubicBezTo>
                    <a:cubicBezTo>
                      <a:pt x="839" y="514"/>
                      <a:pt x="839" y="513"/>
                      <a:pt x="839" y="513"/>
                    </a:cubicBezTo>
                    <a:cubicBezTo>
                      <a:pt x="837" y="508"/>
                      <a:pt x="839" y="501"/>
                      <a:pt x="832" y="500"/>
                    </a:cubicBezTo>
                    <a:cubicBezTo>
                      <a:pt x="829" y="505"/>
                      <a:pt x="826" y="505"/>
                      <a:pt x="826" y="513"/>
                    </a:cubicBezTo>
                    <a:cubicBezTo>
                      <a:pt x="826" y="513"/>
                      <a:pt x="826" y="513"/>
                      <a:pt x="827" y="513"/>
                    </a:cubicBezTo>
                    <a:cubicBezTo>
                      <a:pt x="827" y="514"/>
                      <a:pt x="827" y="516"/>
                      <a:pt x="828" y="517"/>
                    </a:cubicBezTo>
                    <a:cubicBezTo>
                      <a:pt x="828" y="518"/>
                      <a:pt x="829" y="518"/>
                      <a:pt x="829" y="518"/>
                    </a:cubicBezTo>
                    <a:cubicBezTo>
                      <a:pt x="829" y="519"/>
                      <a:pt x="829" y="519"/>
                      <a:pt x="829" y="520"/>
                    </a:cubicBezTo>
                    <a:cubicBezTo>
                      <a:pt x="830" y="520"/>
                      <a:pt x="831" y="521"/>
                      <a:pt x="831" y="521"/>
                    </a:cubicBezTo>
                    <a:cubicBezTo>
                      <a:pt x="831" y="521"/>
                      <a:pt x="831" y="522"/>
                      <a:pt x="831" y="523"/>
                    </a:cubicBezTo>
                    <a:cubicBezTo>
                      <a:pt x="832" y="523"/>
                      <a:pt x="832" y="523"/>
                      <a:pt x="833" y="524"/>
                    </a:cubicBezTo>
                    <a:cubicBezTo>
                      <a:pt x="834" y="526"/>
                      <a:pt x="835" y="529"/>
                      <a:pt x="836" y="532"/>
                    </a:cubicBezTo>
                    <a:cubicBezTo>
                      <a:pt x="836" y="532"/>
                      <a:pt x="836" y="532"/>
                      <a:pt x="837" y="532"/>
                    </a:cubicBezTo>
                    <a:cubicBezTo>
                      <a:pt x="838" y="536"/>
                      <a:pt x="836" y="540"/>
                      <a:pt x="838" y="543"/>
                    </a:cubicBezTo>
                    <a:cubicBezTo>
                      <a:pt x="839" y="544"/>
                      <a:pt x="840" y="544"/>
                      <a:pt x="841" y="545"/>
                    </a:cubicBezTo>
                    <a:cubicBezTo>
                      <a:pt x="841" y="546"/>
                      <a:pt x="841" y="546"/>
                      <a:pt x="841" y="547"/>
                    </a:cubicBezTo>
                    <a:cubicBezTo>
                      <a:pt x="842" y="547"/>
                      <a:pt x="842" y="547"/>
                      <a:pt x="843" y="548"/>
                    </a:cubicBezTo>
                    <a:cubicBezTo>
                      <a:pt x="846" y="551"/>
                      <a:pt x="849" y="554"/>
                      <a:pt x="852" y="558"/>
                    </a:cubicBezTo>
                    <a:cubicBezTo>
                      <a:pt x="852" y="559"/>
                      <a:pt x="852" y="561"/>
                      <a:pt x="852" y="562"/>
                    </a:cubicBezTo>
                    <a:cubicBezTo>
                      <a:pt x="851" y="563"/>
                      <a:pt x="850" y="563"/>
                      <a:pt x="849" y="564"/>
                    </a:cubicBezTo>
                    <a:cubicBezTo>
                      <a:pt x="849" y="564"/>
                      <a:pt x="849" y="565"/>
                      <a:pt x="849" y="565"/>
                    </a:cubicBezTo>
                    <a:cubicBezTo>
                      <a:pt x="844" y="567"/>
                      <a:pt x="840" y="569"/>
                      <a:pt x="835" y="571"/>
                    </a:cubicBezTo>
                    <a:cubicBezTo>
                      <a:pt x="833" y="571"/>
                      <a:pt x="831" y="571"/>
                      <a:pt x="829" y="571"/>
                    </a:cubicBezTo>
                    <a:cubicBezTo>
                      <a:pt x="825" y="571"/>
                      <a:pt x="820" y="571"/>
                      <a:pt x="817" y="569"/>
                    </a:cubicBezTo>
                    <a:cubicBezTo>
                      <a:pt x="817" y="569"/>
                      <a:pt x="817" y="569"/>
                      <a:pt x="817" y="568"/>
                    </a:cubicBezTo>
                    <a:cubicBezTo>
                      <a:pt x="813" y="567"/>
                      <a:pt x="805" y="563"/>
                      <a:pt x="799" y="565"/>
                    </a:cubicBezTo>
                    <a:cubicBezTo>
                      <a:pt x="799" y="565"/>
                      <a:pt x="799" y="565"/>
                      <a:pt x="799" y="566"/>
                    </a:cubicBezTo>
                    <a:cubicBezTo>
                      <a:pt x="797" y="566"/>
                      <a:pt x="797" y="566"/>
                      <a:pt x="795" y="567"/>
                    </a:cubicBezTo>
                    <a:cubicBezTo>
                      <a:pt x="795" y="568"/>
                      <a:pt x="795" y="569"/>
                      <a:pt x="794" y="571"/>
                    </a:cubicBezTo>
                    <a:cubicBezTo>
                      <a:pt x="796" y="572"/>
                      <a:pt x="794" y="571"/>
                      <a:pt x="795" y="573"/>
                    </a:cubicBezTo>
                    <a:cubicBezTo>
                      <a:pt x="796" y="573"/>
                      <a:pt x="797" y="574"/>
                      <a:pt x="798" y="575"/>
                    </a:cubicBezTo>
                    <a:cubicBezTo>
                      <a:pt x="801" y="579"/>
                      <a:pt x="801" y="584"/>
                      <a:pt x="800" y="590"/>
                    </a:cubicBezTo>
                    <a:cubicBezTo>
                      <a:pt x="798" y="591"/>
                      <a:pt x="796" y="593"/>
                      <a:pt x="794" y="594"/>
                    </a:cubicBezTo>
                    <a:cubicBezTo>
                      <a:pt x="793" y="594"/>
                      <a:pt x="792" y="594"/>
                      <a:pt x="791" y="594"/>
                    </a:cubicBezTo>
                    <a:cubicBezTo>
                      <a:pt x="791" y="595"/>
                      <a:pt x="791" y="595"/>
                      <a:pt x="791" y="595"/>
                    </a:cubicBezTo>
                    <a:cubicBezTo>
                      <a:pt x="788" y="595"/>
                      <a:pt x="785" y="595"/>
                      <a:pt x="783" y="595"/>
                    </a:cubicBezTo>
                    <a:cubicBezTo>
                      <a:pt x="783" y="596"/>
                      <a:pt x="783" y="596"/>
                      <a:pt x="783" y="596"/>
                    </a:cubicBezTo>
                    <a:cubicBezTo>
                      <a:pt x="776" y="596"/>
                      <a:pt x="770" y="595"/>
                      <a:pt x="764" y="594"/>
                    </a:cubicBezTo>
                    <a:cubicBezTo>
                      <a:pt x="764" y="594"/>
                      <a:pt x="764" y="594"/>
                      <a:pt x="764" y="594"/>
                    </a:cubicBezTo>
                    <a:cubicBezTo>
                      <a:pt x="762" y="594"/>
                      <a:pt x="761" y="594"/>
                      <a:pt x="759" y="594"/>
                    </a:cubicBezTo>
                    <a:cubicBezTo>
                      <a:pt x="753" y="591"/>
                      <a:pt x="744" y="590"/>
                      <a:pt x="737" y="588"/>
                    </a:cubicBezTo>
                    <a:cubicBezTo>
                      <a:pt x="733" y="587"/>
                      <a:pt x="716" y="588"/>
                      <a:pt x="713" y="589"/>
                    </a:cubicBezTo>
                    <a:cubicBezTo>
                      <a:pt x="713" y="589"/>
                      <a:pt x="713" y="590"/>
                      <a:pt x="713" y="590"/>
                    </a:cubicBezTo>
                    <a:cubicBezTo>
                      <a:pt x="711" y="590"/>
                      <a:pt x="710" y="590"/>
                      <a:pt x="708" y="590"/>
                    </a:cubicBezTo>
                    <a:cubicBezTo>
                      <a:pt x="708" y="590"/>
                      <a:pt x="708" y="591"/>
                      <a:pt x="708" y="591"/>
                    </a:cubicBezTo>
                    <a:cubicBezTo>
                      <a:pt x="706" y="591"/>
                      <a:pt x="705" y="591"/>
                      <a:pt x="703" y="591"/>
                    </a:cubicBezTo>
                    <a:cubicBezTo>
                      <a:pt x="695" y="593"/>
                      <a:pt x="687" y="592"/>
                      <a:pt x="680" y="591"/>
                    </a:cubicBezTo>
                    <a:cubicBezTo>
                      <a:pt x="679" y="590"/>
                      <a:pt x="679" y="590"/>
                      <a:pt x="679" y="589"/>
                    </a:cubicBezTo>
                    <a:cubicBezTo>
                      <a:pt x="678" y="589"/>
                      <a:pt x="678" y="589"/>
                      <a:pt x="678" y="589"/>
                    </a:cubicBezTo>
                    <a:cubicBezTo>
                      <a:pt x="678" y="589"/>
                      <a:pt x="679" y="586"/>
                      <a:pt x="679" y="585"/>
                    </a:cubicBezTo>
                    <a:cubicBezTo>
                      <a:pt x="683" y="583"/>
                      <a:pt x="689" y="577"/>
                      <a:pt x="687" y="569"/>
                    </a:cubicBezTo>
                    <a:cubicBezTo>
                      <a:pt x="686" y="569"/>
                      <a:pt x="686" y="569"/>
                      <a:pt x="686" y="569"/>
                    </a:cubicBezTo>
                    <a:cubicBezTo>
                      <a:pt x="685" y="567"/>
                      <a:pt x="683" y="562"/>
                      <a:pt x="684" y="559"/>
                    </a:cubicBezTo>
                    <a:cubicBezTo>
                      <a:pt x="684" y="559"/>
                      <a:pt x="685" y="559"/>
                      <a:pt x="685" y="559"/>
                    </a:cubicBezTo>
                    <a:cubicBezTo>
                      <a:pt x="685" y="557"/>
                      <a:pt x="686" y="556"/>
                      <a:pt x="686" y="554"/>
                    </a:cubicBezTo>
                    <a:cubicBezTo>
                      <a:pt x="686" y="554"/>
                      <a:pt x="687" y="553"/>
                      <a:pt x="688" y="553"/>
                    </a:cubicBezTo>
                    <a:cubicBezTo>
                      <a:pt x="688" y="553"/>
                      <a:pt x="688" y="552"/>
                      <a:pt x="688" y="551"/>
                    </a:cubicBezTo>
                    <a:cubicBezTo>
                      <a:pt x="689" y="551"/>
                      <a:pt x="689" y="550"/>
                      <a:pt x="690" y="550"/>
                    </a:cubicBezTo>
                    <a:cubicBezTo>
                      <a:pt x="691" y="549"/>
                      <a:pt x="691" y="548"/>
                      <a:pt x="691" y="547"/>
                    </a:cubicBezTo>
                    <a:cubicBezTo>
                      <a:pt x="692" y="547"/>
                      <a:pt x="692" y="547"/>
                      <a:pt x="693" y="547"/>
                    </a:cubicBezTo>
                    <a:cubicBezTo>
                      <a:pt x="693" y="547"/>
                      <a:pt x="693" y="546"/>
                      <a:pt x="693" y="546"/>
                    </a:cubicBezTo>
                    <a:cubicBezTo>
                      <a:pt x="694" y="545"/>
                      <a:pt x="695" y="545"/>
                      <a:pt x="696" y="544"/>
                    </a:cubicBezTo>
                    <a:cubicBezTo>
                      <a:pt x="697" y="544"/>
                      <a:pt x="699" y="545"/>
                      <a:pt x="700" y="545"/>
                    </a:cubicBezTo>
                    <a:cubicBezTo>
                      <a:pt x="701" y="548"/>
                      <a:pt x="701" y="548"/>
                      <a:pt x="702" y="550"/>
                    </a:cubicBezTo>
                    <a:cubicBezTo>
                      <a:pt x="705" y="551"/>
                      <a:pt x="707" y="552"/>
                      <a:pt x="710" y="552"/>
                    </a:cubicBezTo>
                    <a:cubicBezTo>
                      <a:pt x="710" y="552"/>
                      <a:pt x="710" y="552"/>
                      <a:pt x="710" y="551"/>
                    </a:cubicBezTo>
                    <a:cubicBezTo>
                      <a:pt x="712" y="551"/>
                      <a:pt x="714" y="551"/>
                      <a:pt x="716" y="550"/>
                    </a:cubicBezTo>
                    <a:cubicBezTo>
                      <a:pt x="716" y="550"/>
                      <a:pt x="716" y="550"/>
                      <a:pt x="716" y="550"/>
                    </a:cubicBezTo>
                    <a:cubicBezTo>
                      <a:pt x="717" y="550"/>
                      <a:pt x="718" y="550"/>
                      <a:pt x="719" y="550"/>
                    </a:cubicBezTo>
                    <a:cubicBezTo>
                      <a:pt x="719" y="549"/>
                      <a:pt x="719" y="549"/>
                      <a:pt x="719" y="549"/>
                    </a:cubicBezTo>
                    <a:cubicBezTo>
                      <a:pt x="720" y="549"/>
                      <a:pt x="720" y="549"/>
                      <a:pt x="721" y="549"/>
                    </a:cubicBezTo>
                    <a:cubicBezTo>
                      <a:pt x="721" y="548"/>
                      <a:pt x="721" y="548"/>
                      <a:pt x="721" y="548"/>
                    </a:cubicBezTo>
                    <a:cubicBezTo>
                      <a:pt x="723" y="547"/>
                      <a:pt x="724" y="547"/>
                      <a:pt x="726" y="546"/>
                    </a:cubicBezTo>
                    <a:cubicBezTo>
                      <a:pt x="726" y="546"/>
                      <a:pt x="726" y="545"/>
                      <a:pt x="726" y="545"/>
                    </a:cubicBezTo>
                    <a:cubicBezTo>
                      <a:pt x="727" y="545"/>
                      <a:pt x="728" y="545"/>
                      <a:pt x="729" y="545"/>
                    </a:cubicBezTo>
                    <a:cubicBezTo>
                      <a:pt x="729" y="545"/>
                      <a:pt x="729" y="544"/>
                      <a:pt x="729" y="544"/>
                    </a:cubicBezTo>
                    <a:cubicBezTo>
                      <a:pt x="733" y="542"/>
                      <a:pt x="738" y="542"/>
                      <a:pt x="741" y="539"/>
                    </a:cubicBezTo>
                    <a:cubicBezTo>
                      <a:pt x="742" y="538"/>
                      <a:pt x="741" y="539"/>
                      <a:pt x="741" y="537"/>
                    </a:cubicBezTo>
                    <a:cubicBezTo>
                      <a:pt x="741" y="537"/>
                      <a:pt x="740" y="536"/>
                      <a:pt x="739" y="536"/>
                    </a:cubicBezTo>
                    <a:cubicBezTo>
                      <a:pt x="739" y="536"/>
                      <a:pt x="739" y="536"/>
                      <a:pt x="739" y="535"/>
                    </a:cubicBezTo>
                    <a:cubicBezTo>
                      <a:pt x="738" y="535"/>
                      <a:pt x="738" y="535"/>
                      <a:pt x="737" y="535"/>
                    </a:cubicBezTo>
                    <a:cubicBezTo>
                      <a:pt x="737" y="535"/>
                      <a:pt x="737" y="535"/>
                      <a:pt x="737" y="534"/>
                    </a:cubicBezTo>
                    <a:cubicBezTo>
                      <a:pt x="735" y="534"/>
                      <a:pt x="733" y="534"/>
                      <a:pt x="732" y="533"/>
                    </a:cubicBezTo>
                    <a:cubicBezTo>
                      <a:pt x="727" y="531"/>
                      <a:pt x="723" y="529"/>
                      <a:pt x="719" y="527"/>
                    </a:cubicBezTo>
                    <a:cubicBezTo>
                      <a:pt x="719" y="527"/>
                      <a:pt x="718" y="526"/>
                      <a:pt x="718" y="525"/>
                    </a:cubicBezTo>
                    <a:cubicBezTo>
                      <a:pt x="716" y="523"/>
                      <a:pt x="715" y="521"/>
                      <a:pt x="711" y="521"/>
                    </a:cubicBezTo>
                    <a:cubicBezTo>
                      <a:pt x="707" y="528"/>
                      <a:pt x="699" y="531"/>
                      <a:pt x="689" y="529"/>
                    </a:cubicBezTo>
                    <a:cubicBezTo>
                      <a:pt x="688" y="527"/>
                      <a:pt x="686" y="525"/>
                      <a:pt x="685" y="523"/>
                    </a:cubicBezTo>
                    <a:cubicBezTo>
                      <a:pt x="684" y="516"/>
                      <a:pt x="683" y="510"/>
                      <a:pt x="682" y="504"/>
                    </a:cubicBezTo>
                    <a:cubicBezTo>
                      <a:pt x="682" y="504"/>
                      <a:pt x="682" y="504"/>
                      <a:pt x="681" y="504"/>
                    </a:cubicBezTo>
                    <a:cubicBezTo>
                      <a:pt x="681" y="503"/>
                      <a:pt x="681" y="502"/>
                      <a:pt x="681" y="501"/>
                    </a:cubicBezTo>
                    <a:cubicBezTo>
                      <a:pt x="681" y="501"/>
                      <a:pt x="681" y="501"/>
                      <a:pt x="680" y="501"/>
                    </a:cubicBezTo>
                    <a:cubicBezTo>
                      <a:pt x="680" y="500"/>
                      <a:pt x="680" y="499"/>
                      <a:pt x="680" y="498"/>
                    </a:cubicBezTo>
                    <a:cubicBezTo>
                      <a:pt x="680" y="498"/>
                      <a:pt x="680" y="498"/>
                      <a:pt x="680" y="498"/>
                    </a:cubicBezTo>
                    <a:cubicBezTo>
                      <a:pt x="680" y="498"/>
                      <a:pt x="680" y="497"/>
                      <a:pt x="680" y="496"/>
                    </a:cubicBezTo>
                    <a:cubicBezTo>
                      <a:pt x="679" y="496"/>
                      <a:pt x="679" y="496"/>
                      <a:pt x="679" y="496"/>
                    </a:cubicBezTo>
                    <a:cubicBezTo>
                      <a:pt x="679" y="495"/>
                      <a:pt x="679" y="494"/>
                      <a:pt x="679" y="493"/>
                    </a:cubicBezTo>
                    <a:cubicBezTo>
                      <a:pt x="678" y="493"/>
                      <a:pt x="678" y="493"/>
                      <a:pt x="678" y="493"/>
                    </a:cubicBezTo>
                    <a:cubicBezTo>
                      <a:pt x="677" y="491"/>
                      <a:pt x="677" y="489"/>
                      <a:pt x="677" y="488"/>
                    </a:cubicBezTo>
                    <a:cubicBezTo>
                      <a:pt x="677" y="488"/>
                      <a:pt x="676" y="488"/>
                      <a:pt x="676" y="488"/>
                    </a:cubicBezTo>
                    <a:cubicBezTo>
                      <a:pt x="676" y="486"/>
                      <a:pt x="676" y="485"/>
                      <a:pt x="676" y="484"/>
                    </a:cubicBezTo>
                    <a:cubicBezTo>
                      <a:pt x="676" y="484"/>
                      <a:pt x="675" y="484"/>
                      <a:pt x="675" y="484"/>
                    </a:cubicBezTo>
                    <a:cubicBezTo>
                      <a:pt x="673" y="476"/>
                      <a:pt x="679" y="460"/>
                      <a:pt x="683" y="459"/>
                    </a:cubicBezTo>
                    <a:cubicBezTo>
                      <a:pt x="683" y="459"/>
                      <a:pt x="683" y="458"/>
                      <a:pt x="683" y="458"/>
                    </a:cubicBezTo>
                    <a:cubicBezTo>
                      <a:pt x="684" y="458"/>
                      <a:pt x="684" y="458"/>
                      <a:pt x="685" y="458"/>
                    </a:cubicBezTo>
                    <a:cubicBezTo>
                      <a:pt x="685" y="458"/>
                      <a:pt x="685" y="457"/>
                      <a:pt x="685" y="457"/>
                    </a:cubicBezTo>
                    <a:cubicBezTo>
                      <a:pt x="687" y="457"/>
                      <a:pt x="690" y="457"/>
                      <a:pt x="692" y="457"/>
                    </a:cubicBezTo>
                    <a:cubicBezTo>
                      <a:pt x="692" y="457"/>
                      <a:pt x="692" y="458"/>
                      <a:pt x="692" y="458"/>
                    </a:cubicBezTo>
                    <a:cubicBezTo>
                      <a:pt x="696" y="459"/>
                      <a:pt x="702" y="458"/>
                      <a:pt x="705" y="457"/>
                    </a:cubicBezTo>
                    <a:cubicBezTo>
                      <a:pt x="706" y="454"/>
                      <a:pt x="707" y="453"/>
                      <a:pt x="706" y="448"/>
                    </a:cubicBezTo>
                    <a:cubicBezTo>
                      <a:pt x="706" y="448"/>
                      <a:pt x="706" y="448"/>
                      <a:pt x="706" y="448"/>
                    </a:cubicBezTo>
                    <a:cubicBezTo>
                      <a:pt x="705" y="446"/>
                      <a:pt x="705" y="445"/>
                      <a:pt x="705" y="443"/>
                    </a:cubicBezTo>
                    <a:cubicBezTo>
                      <a:pt x="704" y="443"/>
                      <a:pt x="704" y="443"/>
                      <a:pt x="704" y="443"/>
                    </a:cubicBezTo>
                    <a:cubicBezTo>
                      <a:pt x="704" y="442"/>
                      <a:pt x="704" y="441"/>
                      <a:pt x="704" y="440"/>
                    </a:cubicBezTo>
                    <a:cubicBezTo>
                      <a:pt x="704" y="440"/>
                      <a:pt x="703" y="440"/>
                      <a:pt x="703" y="440"/>
                    </a:cubicBezTo>
                    <a:cubicBezTo>
                      <a:pt x="703" y="439"/>
                      <a:pt x="702" y="438"/>
                      <a:pt x="702" y="437"/>
                    </a:cubicBezTo>
                    <a:cubicBezTo>
                      <a:pt x="701" y="436"/>
                      <a:pt x="701" y="436"/>
                      <a:pt x="700" y="436"/>
                    </a:cubicBezTo>
                    <a:cubicBezTo>
                      <a:pt x="700" y="435"/>
                      <a:pt x="700" y="434"/>
                      <a:pt x="700" y="434"/>
                    </a:cubicBezTo>
                    <a:cubicBezTo>
                      <a:pt x="699" y="434"/>
                      <a:pt x="698" y="433"/>
                      <a:pt x="698" y="433"/>
                    </a:cubicBezTo>
                    <a:cubicBezTo>
                      <a:pt x="697" y="432"/>
                      <a:pt x="697" y="432"/>
                      <a:pt x="697" y="431"/>
                    </a:cubicBezTo>
                    <a:cubicBezTo>
                      <a:pt x="694" y="431"/>
                      <a:pt x="691" y="431"/>
                      <a:pt x="689" y="430"/>
                    </a:cubicBezTo>
                    <a:cubicBezTo>
                      <a:pt x="689" y="430"/>
                      <a:pt x="689" y="430"/>
                      <a:pt x="689" y="429"/>
                    </a:cubicBezTo>
                    <a:cubicBezTo>
                      <a:pt x="687" y="429"/>
                      <a:pt x="686" y="429"/>
                      <a:pt x="684" y="429"/>
                    </a:cubicBezTo>
                    <a:cubicBezTo>
                      <a:pt x="681" y="428"/>
                      <a:pt x="682" y="421"/>
                      <a:pt x="682" y="417"/>
                    </a:cubicBezTo>
                    <a:cubicBezTo>
                      <a:pt x="681" y="416"/>
                      <a:pt x="682" y="417"/>
                      <a:pt x="681" y="415"/>
                    </a:cubicBezTo>
                    <a:cubicBezTo>
                      <a:pt x="680" y="415"/>
                      <a:pt x="678" y="415"/>
                      <a:pt x="677" y="415"/>
                    </a:cubicBezTo>
                    <a:cubicBezTo>
                      <a:pt x="677" y="416"/>
                      <a:pt x="676" y="417"/>
                      <a:pt x="676" y="418"/>
                    </a:cubicBezTo>
                    <a:cubicBezTo>
                      <a:pt x="675" y="419"/>
                      <a:pt x="674" y="425"/>
                      <a:pt x="675" y="428"/>
                    </a:cubicBezTo>
                    <a:cubicBezTo>
                      <a:pt x="675" y="428"/>
                      <a:pt x="676" y="428"/>
                      <a:pt x="676" y="428"/>
                    </a:cubicBezTo>
                    <a:cubicBezTo>
                      <a:pt x="676" y="431"/>
                      <a:pt x="676" y="434"/>
                      <a:pt x="676" y="437"/>
                    </a:cubicBezTo>
                    <a:cubicBezTo>
                      <a:pt x="676" y="437"/>
                      <a:pt x="677" y="437"/>
                      <a:pt x="677" y="437"/>
                    </a:cubicBezTo>
                    <a:cubicBezTo>
                      <a:pt x="677" y="440"/>
                      <a:pt x="676" y="444"/>
                      <a:pt x="676" y="447"/>
                    </a:cubicBezTo>
                    <a:cubicBezTo>
                      <a:pt x="676" y="447"/>
                      <a:pt x="675" y="447"/>
                      <a:pt x="675" y="447"/>
                    </a:cubicBezTo>
                    <a:cubicBezTo>
                      <a:pt x="675" y="448"/>
                      <a:pt x="675" y="449"/>
                      <a:pt x="675" y="449"/>
                    </a:cubicBezTo>
                    <a:cubicBezTo>
                      <a:pt x="675" y="449"/>
                      <a:pt x="674" y="450"/>
                      <a:pt x="673" y="450"/>
                    </a:cubicBezTo>
                    <a:cubicBezTo>
                      <a:pt x="673" y="451"/>
                      <a:pt x="673" y="451"/>
                      <a:pt x="673" y="452"/>
                    </a:cubicBezTo>
                    <a:cubicBezTo>
                      <a:pt x="673" y="452"/>
                      <a:pt x="672" y="452"/>
                      <a:pt x="672" y="453"/>
                    </a:cubicBezTo>
                    <a:cubicBezTo>
                      <a:pt x="672" y="453"/>
                      <a:pt x="672" y="454"/>
                      <a:pt x="672" y="455"/>
                    </a:cubicBezTo>
                    <a:cubicBezTo>
                      <a:pt x="671" y="455"/>
                      <a:pt x="670" y="456"/>
                      <a:pt x="669" y="456"/>
                    </a:cubicBezTo>
                    <a:cubicBezTo>
                      <a:pt x="669" y="457"/>
                      <a:pt x="669" y="457"/>
                      <a:pt x="669" y="458"/>
                    </a:cubicBezTo>
                    <a:cubicBezTo>
                      <a:pt x="668" y="459"/>
                      <a:pt x="667" y="459"/>
                      <a:pt x="666" y="460"/>
                    </a:cubicBezTo>
                    <a:cubicBezTo>
                      <a:pt x="666" y="460"/>
                      <a:pt x="666" y="461"/>
                      <a:pt x="666" y="462"/>
                    </a:cubicBezTo>
                    <a:cubicBezTo>
                      <a:pt x="665" y="462"/>
                      <a:pt x="664" y="463"/>
                      <a:pt x="663" y="463"/>
                    </a:cubicBezTo>
                    <a:cubicBezTo>
                      <a:pt x="663" y="464"/>
                      <a:pt x="663" y="465"/>
                      <a:pt x="663" y="465"/>
                    </a:cubicBezTo>
                    <a:cubicBezTo>
                      <a:pt x="663" y="466"/>
                      <a:pt x="662" y="466"/>
                      <a:pt x="662" y="466"/>
                    </a:cubicBezTo>
                    <a:cubicBezTo>
                      <a:pt x="662" y="467"/>
                      <a:pt x="662" y="467"/>
                      <a:pt x="662" y="468"/>
                    </a:cubicBezTo>
                    <a:cubicBezTo>
                      <a:pt x="661" y="468"/>
                      <a:pt x="660" y="469"/>
                      <a:pt x="660" y="469"/>
                    </a:cubicBezTo>
                    <a:cubicBezTo>
                      <a:pt x="660" y="469"/>
                      <a:pt x="660" y="470"/>
                      <a:pt x="660" y="471"/>
                    </a:cubicBezTo>
                    <a:cubicBezTo>
                      <a:pt x="659" y="471"/>
                      <a:pt x="659" y="471"/>
                      <a:pt x="658" y="472"/>
                    </a:cubicBezTo>
                    <a:cubicBezTo>
                      <a:pt x="658" y="472"/>
                      <a:pt x="658" y="473"/>
                      <a:pt x="658" y="473"/>
                    </a:cubicBezTo>
                    <a:cubicBezTo>
                      <a:pt x="657" y="474"/>
                      <a:pt x="657" y="474"/>
                      <a:pt x="656" y="474"/>
                    </a:cubicBezTo>
                    <a:cubicBezTo>
                      <a:pt x="656" y="475"/>
                      <a:pt x="656" y="475"/>
                      <a:pt x="656" y="476"/>
                    </a:cubicBezTo>
                    <a:cubicBezTo>
                      <a:pt x="656" y="476"/>
                      <a:pt x="656" y="476"/>
                      <a:pt x="655" y="476"/>
                    </a:cubicBezTo>
                    <a:cubicBezTo>
                      <a:pt x="655" y="477"/>
                      <a:pt x="655" y="478"/>
                      <a:pt x="654" y="480"/>
                    </a:cubicBezTo>
                    <a:cubicBezTo>
                      <a:pt x="654" y="480"/>
                      <a:pt x="654" y="480"/>
                      <a:pt x="654" y="480"/>
                    </a:cubicBezTo>
                    <a:cubicBezTo>
                      <a:pt x="653" y="481"/>
                      <a:pt x="653" y="483"/>
                      <a:pt x="653" y="485"/>
                    </a:cubicBezTo>
                    <a:cubicBezTo>
                      <a:pt x="652" y="485"/>
                      <a:pt x="652" y="485"/>
                      <a:pt x="652" y="485"/>
                    </a:cubicBezTo>
                    <a:cubicBezTo>
                      <a:pt x="650" y="490"/>
                      <a:pt x="654" y="493"/>
                      <a:pt x="655" y="496"/>
                    </a:cubicBezTo>
                    <a:cubicBezTo>
                      <a:pt x="655" y="496"/>
                      <a:pt x="655" y="497"/>
                      <a:pt x="655" y="498"/>
                    </a:cubicBezTo>
                    <a:cubicBezTo>
                      <a:pt x="656" y="498"/>
                      <a:pt x="656" y="498"/>
                      <a:pt x="656" y="498"/>
                    </a:cubicBezTo>
                    <a:cubicBezTo>
                      <a:pt x="657" y="500"/>
                      <a:pt x="656" y="504"/>
                      <a:pt x="655" y="506"/>
                    </a:cubicBezTo>
                    <a:cubicBezTo>
                      <a:pt x="651" y="506"/>
                      <a:pt x="652" y="506"/>
                      <a:pt x="647" y="505"/>
                    </a:cubicBezTo>
                    <a:cubicBezTo>
                      <a:pt x="647" y="504"/>
                      <a:pt x="647" y="503"/>
                      <a:pt x="646" y="502"/>
                    </a:cubicBezTo>
                    <a:cubicBezTo>
                      <a:pt x="646" y="502"/>
                      <a:pt x="645" y="501"/>
                      <a:pt x="645" y="501"/>
                    </a:cubicBezTo>
                    <a:cubicBezTo>
                      <a:pt x="644" y="499"/>
                      <a:pt x="644" y="498"/>
                      <a:pt x="644" y="496"/>
                    </a:cubicBezTo>
                    <a:cubicBezTo>
                      <a:pt x="643" y="496"/>
                      <a:pt x="643" y="496"/>
                      <a:pt x="643" y="496"/>
                    </a:cubicBezTo>
                    <a:cubicBezTo>
                      <a:pt x="643" y="494"/>
                      <a:pt x="643" y="493"/>
                      <a:pt x="643" y="491"/>
                    </a:cubicBezTo>
                    <a:cubicBezTo>
                      <a:pt x="641" y="487"/>
                      <a:pt x="640" y="472"/>
                      <a:pt x="637" y="471"/>
                    </a:cubicBezTo>
                    <a:cubicBezTo>
                      <a:pt x="635" y="471"/>
                      <a:pt x="634" y="471"/>
                      <a:pt x="632" y="471"/>
                    </a:cubicBezTo>
                    <a:cubicBezTo>
                      <a:pt x="631" y="472"/>
                      <a:pt x="631" y="472"/>
                      <a:pt x="630" y="473"/>
                    </a:cubicBezTo>
                    <a:cubicBezTo>
                      <a:pt x="630" y="473"/>
                      <a:pt x="630" y="473"/>
                      <a:pt x="629" y="473"/>
                    </a:cubicBezTo>
                    <a:cubicBezTo>
                      <a:pt x="629" y="474"/>
                      <a:pt x="629" y="475"/>
                      <a:pt x="629" y="475"/>
                    </a:cubicBezTo>
                    <a:cubicBezTo>
                      <a:pt x="629" y="475"/>
                      <a:pt x="629" y="475"/>
                      <a:pt x="628" y="475"/>
                    </a:cubicBezTo>
                    <a:cubicBezTo>
                      <a:pt x="627" y="480"/>
                      <a:pt x="631" y="487"/>
                      <a:pt x="633" y="489"/>
                    </a:cubicBezTo>
                    <a:cubicBezTo>
                      <a:pt x="634" y="490"/>
                      <a:pt x="634" y="490"/>
                      <a:pt x="635" y="490"/>
                    </a:cubicBezTo>
                    <a:cubicBezTo>
                      <a:pt x="637" y="495"/>
                      <a:pt x="637" y="502"/>
                      <a:pt x="636" y="507"/>
                    </a:cubicBezTo>
                    <a:cubicBezTo>
                      <a:pt x="635" y="508"/>
                      <a:pt x="634" y="508"/>
                      <a:pt x="633" y="508"/>
                    </a:cubicBezTo>
                    <a:cubicBezTo>
                      <a:pt x="633" y="509"/>
                      <a:pt x="633" y="509"/>
                      <a:pt x="633" y="509"/>
                    </a:cubicBezTo>
                    <a:cubicBezTo>
                      <a:pt x="630" y="510"/>
                      <a:pt x="627" y="510"/>
                      <a:pt x="624" y="511"/>
                    </a:cubicBezTo>
                    <a:cubicBezTo>
                      <a:pt x="624" y="511"/>
                      <a:pt x="624" y="512"/>
                      <a:pt x="624" y="512"/>
                    </a:cubicBezTo>
                    <a:cubicBezTo>
                      <a:pt x="623" y="512"/>
                      <a:pt x="623" y="512"/>
                      <a:pt x="622" y="513"/>
                    </a:cubicBezTo>
                    <a:cubicBezTo>
                      <a:pt x="622" y="513"/>
                      <a:pt x="622" y="514"/>
                      <a:pt x="622" y="515"/>
                    </a:cubicBezTo>
                    <a:cubicBezTo>
                      <a:pt x="622" y="515"/>
                      <a:pt x="622" y="515"/>
                      <a:pt x="621" y="515"/>
                    </a:cubicBezTo>
                    <a:cubicBezTo>
                      <a:pt x="622" y="521"/>
                      <a:pt x="627" y="523"/>
                      <a:pt x="628" y="530"/>
                    </a:cubicBezTo>
                    <a:cubicBezTo>
                      <a:pt x="627" y="530"/>
                      <a:pt x="626" y="532"/>
                      <a:pt x="626" y="532"/>
                    </a:cubicBezTo>
                    <a:cubicBezTo>
                      <a:pt x="621" y="532"/>
                      <a:pt x="617" y="532"/>
                      <a:pt x="612" y="532"/>
                    </a:cubicBezTo>
                    <a:cubicBezTo>
                      <a:pt x="612" y="532"/>
                      <a:pt x="612" y="532"/>
                      <a:pt x="612" y="533"/>
                    </a:cubicBezTo>
                    <a:cubicBezTo>
                      <a:pt x="611" y="533"/>
                      <a:pt x="609" y="533"/>
                      <a:pt x="608" y="533"/>
                    </a:cubicBezTo>
                    <a:cubicBezTo>
                      <a:pt x="608" y="534"/>
                      <a:pt x="608" y="534"/>
                      <a:pt x="608" y="534"/>
                    </a:cubicBezTo>
                    <a:cubicBezTo>
                      <a:pt x="607" y="534"/>
                      <a:pt x="607" y="534"/>
                      <a:pt x="606" y="534"/>
                    </a:cubicBezTo>
                    <a:cubicBezTo>
                      <a:pt x="605" y="536"/>
                      <a:pt x="604" y="537"/>
                      <a:pt x="603" y="538"/>
                    </a:cubicBezTo>
                    <a:cubicBezTo>
                      <a:pt x="603" y="538"/>
                      <a:pt x="602" y="538"/>
                      <a:pt x="602" y="538"/>
                    </a:cubicBezTo>
                    <a:cubicBezTo>
                      <a:pt x="601" y="539"/>
                      <a:pt x="601" y="539"/>
                      <a:pt x="601" y="540"/>
                    </a:cubicBezTo>
                    <a:cubicBezTo>
                      <a:pt x="597" y="543"/>
                      <a:pt x="594" y="547"/>
                      <a:pt x="587" y="547"/>
                    </a:cubicBezTo>
                    <a:cubicBezTo>
                      <a:pt x="587" y="546"/>
                      <a:pt x="587" y="545"/>
                      <a:pt x="586" y="544"/>
                    </a:cubicBezTo>
                    <a:cubicBezTo>
                      <a:pt x="585" y="543"/>
                      <a:pt x="584" y="538"/>
                      <a:pt x="585" y="535"/>
                    </a:cubicBezTo>
                    <a:cubicBezTo>
                      <a:pt x="585" y="535"/>
                      <a:pt x="585" y="535"/>
                      <a:pt x="585" y="535"/>
                    </a:cubicBezTo>
                    <a:cubicBezTo>
                      <a:pt x="585" y="533"/>
                      <a:pt x="585" y="532"/>
                      <a:pt x="585" y="530"/>
                    </a:cubicBezTo>
                    <a:cubicBezTo>
                      <a:pt x="586" y="530"/>
                      <a:pt x="586" y="530"/>
                      <a:pt x="586" y="530"/>
                    </a:cubicBezTo>
                    <a:cubicBezTo>
                      <a:pt x="587" y="526"/>
                      <a:pt x="587" y="522"/>
                      <a:pt x="587" y="518"/>
                    </a:cubicBezTo>
                    <a:cubicBezTo>
                      <a:pt x="590" y="508"/>
                      <a:pt x="591" y="487"/>
                      <a:pt x="583" y="482"/>
                    </a:cubicBezTo>
                    <a:cubicBezTo>
                      <a:pt x="583" y="482"/>
                      <a:pt x="583" y="482"/>
                      <a:pt x="583" y="481"/>
                    </a:cubicBezTo>
                    <a:cubicBezTo>
                      <a:pt x="581" y="481"/>
                      <a:pt x="579" y="481"/>
                      <a:pt x="576" y="481"/>
                    </a:cubicBezTo>
                    <a:cubicBezTo>
                      <a:pt x="576" y="480"/>
                      <a:pt x="576" y="480"/>
                      <a:pt x="576" y="480"/>
                    </a:cubicBezTo>
                    <a:cubicBezTo>
                      <a:pt x="575" y="480"/>
                      <a:pt x="574" y="480"/>
                      <a:pt x="573" y="480"/>
                    </a:cubicBezTo>
                    <a:cubicBezTo>
                      <a:pt x="573" y="479"/>
                      <a:pt x="573" y="479"/>
                      <a:pt x="573" y="479"/>
                    </a:cubicBezTo>
                    <a:cubicBezTo>
                      <a:pt x="572" y="479"/>
                      <a:pt x="572" y="479"/>
                      <a:pt x="571" y="479"/>
                    </a:cubicBezTo>
                    <a:cubicBezTo>
                      <a:pt x="571" y="478"/>
                      <a:pt x="571" y="478"/>
                      <a:pt x="571" y="478"/>
                    </a:cubicBezTo>
                    <a:cubicBezTo>
                      <a:pt x="570" y="478"/>
                      <a:pt x="569" y="478"/>
                      <a:pt x="568" y="478"/>
                    </a:cubicBezTo>
                    <a:cubicBezTo>
                      <a:pt x="568" y="478"/>
                      <a:pt x="568" y="477"/>
                      <a:pt x="568" y="477"/>
                    </a:cubicBezTo>
                    <a:cubicBezTo>
                      <a:pt x="565" y="476"/>
                      <a:pt x="561" y="475"/>
                      <a:pt x="558" y="473"/>
                    </a:cubicBezTo>
                    <a:cubicBezTo>
                      <a:pt x="557" y="474"/>
                      <a:pt x="556" y="475"/>
                      <a:pt x="556" y="475"/>
                    </a:cubicBezTo>
                    <a:cubicBezTo>
                      <a:pt x="556" y="476"/>
                      <a:pt x="556" y="476"/>
                      <a:pt x="556" y="477"/>
                    </a:cubicBezTo>
                    <a:cubicBezTo>
                      <a:pt x="556" y="477"/>
                      <a:pt x="555" y="477"/>
                      <a:pt x="555" y="477"/>
                    </a:cubicBezTo>
                    <a:cubicBezTo>
                      <a:pt x="555" y="478"/>
                      <a:pt x="555" y="479"/>
                      <a:pt x="555" y="480"/>
                    </a:cubicBezTo>
                    <a:cubicBezTo>
                      <a:pt x="555" y="480"/>
                      <a:pt x="554" y="480"/>
                      <a:pt x="554" y="480"/>
                    </a:cubicBezTo>
                    <a:cubicBezTo>
                      <a:pt x="554" y="481"/>
                      <a:pt x="553" y="481"/>
                      <a:pt x="553" y="482"/>
                    </a:cubicBezTo>
                    <a:cubicBezTo>
                      <a:pt x="550" y="483"/>
                      <a:pt x="548" y="485"/>
                      <a:pt x="546" y="486"/>
                    </a:cubicBezTo>
                    <a:cubicBezTo>
                      <a:pt x="542" y="487"/>
                      <a:pt x="531" y="485"/>
                      <a:pt x="529" y="484"/>
                    </a:cubicBezTo>
                    <a:cubicBezTo>
                      <a:pt x="529" y="484"/>
                      <a:pt x="529" y="483"/>
                      <a:pt x="529" y="483"/>
                    </a:cubicBezTo>
                    <a:cubicBezTo>
                      <a:pt x="528" y="483"/>
                      <a:pt x="527" y="482"/>
                      <a:pt x="526" y="481"/>
                    </a:cubicBezTo>
                    <a:cubicBezTo>
                      <a:pt x="526" y="481"/>
                      <a:pt x="526" y="480"/>
                      <a:pt x="526" y="480"/>
                    </a:cubicBezTo>
                    <a:cubicBezTo>
                      <a:pt x="526" y="480"/>
                      <a:pt x="526" y="480"/>
                      <a:pt x="525" y="480"/>
                    </a:cubicBezTo>
                    <a:cubicBezTo>
                      <a:pt x="525" y="477"/>
                      <a:pt x="525" y="474"/>
                      <a:pt x="525" y="471"/>
                    </a:cubicBezTo>
                    <a:cubicBezTo>
                      <a:pt x="524" y="468"/>
                      <a:pt x="521" y="469"/>
                      <a:pt x="517" y="469"/>
                    </a:cubicBezTo>
                    <a:cubicBezTo>
                      <a:pt x="517" y="469"/>
                      <a:pt x="517" y="469"/>
                      <a:pt x="517" y="470"/>
                    </a:cubicBezTo>
                    <a:cubicBezTo>
                      <a:pt x="516" y="470"/>
                      <a:pt x="515" y="470"/>
                      <a:pt x="515" y="470"/>
                    </a:cubicBezTo>
                    <a:cubicBezTo>
                      <a:pt x="515" y="470"/>
                      <a:pt x="515" y="470"/>
                      <a:pt x="515" y="471"/>
                    </a:cubicBezTo>
                    <a:cubicBezTo>
                      <a:pt x="511" y="473"/>
                      <a:pt x="512" y="474"/>
                      <a:pt x="512" y="480"/>
                    </a:cubicBezTo>
                    <a:cubicBezTo>
                      <a:pt x="514" y="482"/>
                      <a:pt x="514" y="486"/>
                      <a:pt x="514" y="490"/>
                    </a:cubicBezTo>
                    <a:cubicBezTo>
                      <a:pt x="513" y="491"/>
                      <a:pt x="512" y="491"/>
                      <a:pt x="511" y="491"/>
                    </a:cubicBezTo>
                    <a:cubicBezTo>
                      <a:pt x="511" y="492"/>
                      <a:pt x="511" y="492"/>
                      <a:pt x="511" y="492"/>
                    </a:cubicBezTo>
                    <a:cubicBezTo>
                      <a:pt x="510" y="492"/>
                      <a:pt x="510" y="492"/>
                      <a:pt x="509" y="492"/>
                    </a:cubicBezTo>
                    <a:cubicBezTo>
                      <a:pt x="509" y="492"/>
                      <a:pt x="509" y="493"/>
                      <a:pt x="509" y="493"/>
                    </a:cubicBezTo>
                    <a:cubicBezTo>
                      <a:pt x="508" y="493"/>
                      <a:pt x="507" y="493"/>
                      <a:pt x="506" y="493"/>
                    </a:cubicBezTo>
                    <a:cubicBezTo>
                      <a:pt x="502" y="494"/>
                      <a:pt x="495" y="498"/>
                      <a:pt x="494" y="502"/>
                    </a:cubicBezTo>
                    <a:cubicBezTo>
                      <a:pt x="494" y="502"/>
                      <a:pt x="493" y="502"/>
                      <a:pt x="493" y="502"/>
                    </a:cubicBezTo>
                    <a:cubicBezTo>
                      <a:pt x="493" y="504"/>
                      <a:pt x="494" y="506"/>
                      <a:pt x="494" y="507"/>
                    </a:cubicBezTo>
                    <a:cubicBezTo>
                      <a:pt x="499" y="508"/>
                      <a:pt x="502" y="513"/>
                      <a:pt x="503" y="517"/>
                    </a:cubicBezTo>
                    <a:cubicBezTo>
                      <a:pt x="504" y="517"/>
                      <a:pt x="505" y="517"/>
                      <a:pt x="506" y="517"/>
                    </a:cubicBezTo>
                    <a:cubicBezTo>
                      <a:pt x="510" y="513"/>
                      <a:pt x="514" y="510"/>
                      <a:pt x="517" y="506"/>
                    </a:cubicBezTo>
                    <a:cubicBezTo>
                      <a:pt x="519" y="505"/>
                      <a:pt x="521" y="505"/>
                      <a:pt x="524" y="505"/>
                    </a:cubicBezTo>
                    <a:cubicBezTo>
                      <a:pt x="524" y="505"/>
                      <a:pt x="524" y="505"/>
                      <a:pt x="524" y="506"/>
                    </a:cubicBezTo>
                    <a:cubicBezTo>
                      <a:pt x="524" y="506"/>
                      <a:pt x="524" y="506"/>
                      <a:pt x="524" y="506"/>
                    </a:cubicBezTo>
                    <a:cubicBezTo>
                      <a:pt x="525" y="506"/>
                      <a:pt x="525" y="506"/>
                      <a:pt x="525" y="506"/>
                    </a:cubicBezTo>
                    <a:cubicBezTo>
                      <a:pt x="526" y="507"/>
                      <a:pt x="527" y="507"/>
                      <a:pt x="527" y="508"/>
                    </a:cubicBezTo>
                    <a:cubicBezTo>
                      <a:pt x="531" y="512"/>
                      <a:pt x="535" y="515"/>
                      <a:pt x="535" y="524"/>
                    </a:cubicBezTo>
                    <a:cubicBezTo>
                      <a:pt x="534" y="524"/>
                      <a:pt x="533" y="524"/>
                      <a:pt x="533" y="524"/>
                    </a:cubicBezTo>
                    <a:cubicBezTo>
                      <a:pt x="533" y="525"/>
                      <a:pt x="533" y="525"/>
                      <a:pt x="533" y="525"/>
                    </a:cubicBezTo>
                    <a:cubicBezTo>
                      <a:pt x="531" y="525"/>
                      <a:pt x="530" y="525"/>
                      <a:pt x="529" y="525"/>
                    </a:cubicBezTo>
                    <a:cubicBezTo>
                      <a:pt x="529" y="526"/>
                      <a:pt x="529" y="526"/>
                      <a:pt x="529" y="526"/>
                    </a:cubicBezTo>
                    <a:cubicBezTo>
                      <a:pt x="521" y="526"/>
                      <a:pt x="513" y="526"/>
                      <a:pt x="505" y="526"/>
                    </a:cubicBezTo>
                    <a:cubicBezTo>
                      <a:pt x="505" y="527"/>
                      <a:pt x="505" y="527"/>
                      <a:pt x="505" y="527"/>
                    </a:cubicBezTo>
                    <a:cubicBezTo>
                      <a:pt x="503" y="527"/>
                      <a:pt x="502" y="528"/>
                      <a:pt x="500" y="528"/>
                    </a:cubicBezTo>
                    <a:cubicBezTo>
                      <a:pt x="498" y="531"/>
                      <a:pt x="495" y="533"/>
                      <a:pt x="493" y="536"/>
                    </a:cubicBezTo>
                    <a:cubicBezTo>
                      <a:pt x="492" y="536"/>
                      <a:pt x="492" y="536"/>
                      <a:pt x="491" y="536"/>
                    </a:cubicBezTo>
                    <a:cubicBezTo>
                      <a:pt x="491" y="536"/>
                      <a:pt x="491" y="537"/>
                      <a:pt x="491" y="537"/>
                    </a:cubicBezTo>
                    <a:cubicBezTo>
                      <a:pt x="491" y="537"/>
                      <a:pt x="490" y="537"/>
                      <a:pt x="489" y="537"/>
                    </a:cubicBezTo>
                    <a:cubicBezTo>
                      <a:pt x="489" y="537"/>
                      <a:pt x="489" y="538"/>
                      <a:pt x="489" y="538"/>
                    </a:cubicBezTo>
                    <a:cubicBezTo>
                      <a:pt x="489" y="538"/>
                      <a:pt x="488" y="538"/>
                      <a:pt x="487" y="538"/>
                    </a:cubicBezTo>
                    <a:cubicBezTo>
                      <a:pt x="486" y="538"/>
                      <a:pt x="481" y="540"/>
                      <a:pt x="479" y="539"/>
                    </a:cubicBezTo>
                    <a:cubicBezTo>
                      <a:pt x="479" y="539"/>
                      <a:pt x="479" y="538"/>
                      <a:pt x="479" y="538"/>
                    </a:cubicBezTo>
                    <a:cubicBezTo>
                      <a:pt x="477" y="538"/>
                      <a:pt x="476" y="537"/>
                      <a:pt x="475" y="537"/>
                    </a:cubicBezTo>
                    <a:cubicBezTo>
                      <a:pt x="475" y="536"/>
                      <a:pt x="474" y="535"/>
                      <a:pt x="474" y="534"/>
                    </a:cubicBezTo>
                    <a:cubicBezTo>
                      <a:pt x="474" y="534"/>
                      <a:pt x="474" y="534"/>
                      <a:pt x="473" y="534"/>
                    </a:cubicBezTo>
                    <a:cubicBezTo>
                      <a:pt x="473" y="534"/>
                      <a:pt x="473" y="533"/>
                      <a:pt x="473" y="533"/>
                    </a:cubicBezTo>
                    <a:cubicBezTo>
                      <a:pt x="473" y="533"/>
                      <a:pt x="473" y="533"/>
                      <a:pt x="472" y="533"/>
                    </a:cubicBezTo>
                    <a:cubicBezTo>
                      <a:pt x="470" y="529"/>
                      <a:pt x="472" y="528"/>
                      <a:pt x="467" y="527"/>
                    </a:cubicBezTo>
                    <a:cubicBezTo>
                      <a:pt x="464" y="531"/>
                      <a:pt x="462" y="534"/>
                      <a:pt x="459" y="538"/>
                    </a:cubicBezTo>
                    <a:cubicBezTo>
                      <a:pt x="455" y="541"/>
                      <a:pt x="449" y="538"/>
                      <a:pt x="444" y="540"/>
                    </a:cubicBezTo>
                    <a:cubicBezTo>
                      <a:pt x="441" y="541"/>
                      <a:pt x="438" y="541"/>
                      <a:pt x="436" y="542"/>
                    </a:cubicBezTo>
                    <a:cubicBezTo>
                      <a:pt x="435" y="544"/>
                      <a:pt x="433" y="546"/>
                      <a:pt x="432" y="548"/>
                    </a:cubicBezTo>
                    <a:cubicBezTo>
                      <a:pt x="432" y="552"/>
                      <a:pt x="431" y="557"/>
                      <a:pt x="431" y="561"/>
                    </a:cubicBezTo>
                    <a:cubicBezTo>
                      <a:pt x="431" y="561"/>
                      <a:pt x="431" y="561"/>
                      <a:pt x="430" y="561"/>
                    </a:cubicBezTo>
                    <a:cubicBezTo>
                      <a:pt x="430" y="563"/>
                      <a:pt x="429" y="565"/>
                      <a:pt x="428" y="567"/>
                    </a:cubicBezTo>
                    <a:cubicBezTo>
                      <a:pt x="428" y="567"/>
                      <a:pt x="427" y="567"/>
                      <a:pt x="426" y="567"/>
                    </a:cubicBezTo>
                    <a:cubicBezTo>
                      <a:pt x="426" y="568"/>
                      <a:pt x="426" y="568"/>
                      <a:pt x="426" y="568"/>
                    </a:cubicBezTo>
                    <a:cubicBezTo>
                      <a:pt x="425" y="568"/>
                      <a:pt x="424" y="568"/>
                      <a:pt x="423" y="568"/>
                    </a:cubicBezTo>
                    <a:cubicBezTo>
                      <a:pt x="423" y="569"/>
                      <a:pt x="423" y="569"/>
                      <a:pt x="423" y="569"/>
                    </a:cubicBezTo>
                    <a:cubicBezTo>
                      <a:pt x="419" y="569"/>
                      <a:pt x="416" y="569"/>
                      <a:pt x="412" y="569"/>
                    </a:cubicBezTo>
                    <a:cubicBezTo>
                      <a:pt x="412" y="570"/>
                      <a:pt x="412" y="570"/>
                      <a:pt x="412" y="570"/>
                    </a:cubicBezTo>
                    <a:cubicBezTo>
                      <a:pt x="411" y="570"/>
                      <a:pt x="411" y="570"/>
                      <a:pt x="410" y="570"/>
                    </a:cubicBezTo>
                    <a:cubicBezTo>
                      <a:pt x="410" y="570"/>
                      <a:pt x="410" y="571"/>
                      <a:pt x="410" y="571"/>
                    </a:cubicBezTo>
                    <a:cubicBezTo>
                      <a:pt x="409" y="571"/>
                      <a:pt x="408" y="571"/>
                      <a:pt x="408" y="571"/>
                    </a:cubicBezTo>
                    <a:cubicBezTo>
                      <a:pt x="408" y="571"/>
                      <a:pt x="408" y="572"/>
                      <a:pt x="408" y="572"/>
                    </a:cubicBezTo>
                    <a:cubicBezTo>
                      <a:pt x="407" y="572"/>
                      <a:pt x="407" y="572"/>
                      <a:pt x="406" y="572"/>
                    </a:cubicBezTo>
                    <a:cubicBezTo>
                      <a:pt x="405" y="573"/>
                      <a:pt x="404" y="575"/>
                      <a:pt x="402" y="576"/>
                    </a:cubicBezTo>
                    <a:cubicBezTo>
                      <a:pt x="402" y="577"/>
                      <a:pt x="401" y="577"/>
                      <a:pt x="401" y="577"/>
                    </a:cubicBezTo>
                    <a:cubicBezTo>
                      <a:pt x="400" y="579"/>
                      <a:pt x="401" y="579"/>
                      <a:pt x="399" y="581"/>
                    </a:cubicBezTo>
                    <a:cubicBezTo>
                      <a:pt x="399" y="585"/>
                      <a:pt x="397" y="587"/>
                      <a:pt x="399" y="591"/>
                    </a:cubicBezTo>
                    <a:cubicBezTo>
                      <a:pt x="400" y="593"/>
                      <a:pt x="405" y="600"/>
                      <a:pt x="402" y="605"/>
                    </a:cubicBezTo>
                    <a:cubicBezTo>
                      <a:pt x="402" y="605"/>
                      <a:pt x="401" y="606"/>
                      <a:pt x="401" y="606"/>
                    </a:cubicBezTo>
                    <a:cubicBezTo>
                      <a:pt x="401" y="607"/>
                      <a:pt x="401" y="607"/>
                      <a:pt x="401" y="608"/>
                    </a:cubicBezTo>
                    <a:cubicBezTo>
                      <a:pt x="399" y="608"/>
                      <a:pt x="398" y="609"/>
                      <a:pt x="397" y="610"/>
                    </a:cubicBezTo>
                    <a:cubicBezTo>
                      <a:pt x="397" y="610"/>
                      <a:pt x="397" y="610"/>
                      <a:pt x="397" y="611"/>
                    </a:cubicBezTo>
                    <a:cubicBezTo>
                      <a:pt x="396" y="611"/>
                      <a:pt x="395" y="611"/>
                      <a:pt x="393" y="611"/>
                    </a:cubicBezTo>
                    <a:cubicBezTo>
                      <a:pt x="393" y="612"/>
                      <a:pt x="393" y="612"/>
                      <a:pt x="393" y="612"/>
                    </a:cubicBezTo>
                    <a:cubicBezTo>
                      <a:pt x="393" y="612"/>
                      <a:pt x="392" y="612"/>
                      <a:pt x="392" y="612"/>
                    </a:cubicBezTo>
                    <a:cubicBezTo>
                      <a:pt x="392" y="613"/>
                      <a:pt x="392" y="613"/>
                      <a:pt x="392" y="613"/>
                    </a:cubicBezTo>
                    <a:cubicBezTo>
                      <a:pt x="390" y="614"/>
                      <a:pt x="388" y="614"/>
                      <a:pt x="386" y="615"/>
                    </a:cubicBezTo>
                    <a:cubicBezTo>
                      <a:pt x="386" y="615"/>
                      <a:pt x="386" y="616"/>
                      <a:pt x="386" y="616"/>
                    </a:cubicBezTo>
                    <a:cubicBezTo>
                      <a:pt x="385" y="616"/>
                      <a:pt x="383" y="617"/>
                      <a:pt x="381" y="617"/>
                    </a:cubicBezTo>
                    <a:cubicBezTo>
                      <a:pt x="377" y="618"/>
                      <a:pt x="372" y="621"/>
                      <a:pt x="368" y="622"/>
                    </a:cubicBezTo>
                    <a:cubicBezTo>
                      <a:pt x="367" y="623"/>
                      <a:pt x="365" y="623"/>
                      <a:pt x="363" y="623"/>
                    </a:cubicBezTo>
                    <a:cubicBezTo>
                      <a:pt x="363" y="623"/>
                      <a:pt x="363" y="624"/>
                      <a:pt x="363" y="624"/>
                    </a:cubicBezTo>
                    <a:cubicBezTo>
                      <a:pt x="362" y="624"/>
                      <a:pt x="362" y="624"/>
                      <a:pt x="361" y="624"/>
                    </a:cubicBezTo>
                    <a:cubicBezTo>
                      <a:pt x="361" y="624"/>
                      <a:pt x="361" y="625"/>
                      <a:pt x="361" y="625"/>
                    </a:cubicBezTo>
                    <a:cubicBezTo>
                      <a:pt x="360" y="625"/>
                      <a:pt x="359" y="625"/>
                      <a:pt x="359" y="625"/>
                    </a:cubicBezTo>
                    <a:cubicBezTo>
                      <a:pt x="359" y="625"/>
                      <a:pt x="359" y="626"/>
                      <a:pt x="359" y="626"/>
                    </a:cubicBezTo>
                    <a:cubicBezTo>
                      <a:pt x="358" y="626"/>
                      <a:pt x="357" y="626"/>
                      <a:pt x="356" y="626"/>
                    </a:cubicBezTo>
                    <a:cubicBezTo>
                      <a:pt x="356" y="626"/>
                      <a:pt x="356" y="626"/>
                      <a:pt x="356" y="627"/>
                    </a:cubicBezTo>
                    <a:cubicBezTo>
                      <a:pt x="355" y="627"/>
                      <a:pt x="354" y="627"/>
                      <a:pt x="353" y="627"/>
                    </a:cubicBezTo>
                    <a:cubicBezTo>
                      <a:pt x="353" y="627"/>
                      <a:pt x="353" y="627"/>
                      <a:pt x="353" y="628"/>
                    </a:cubicBezTo>
                    <a:cubicBezTo>
                      <a:pt x="352" y="628"/>
                      <a:pt x="351" y="628"/>
                      <a:pt x="350" y="628"/>
                    </a:cubicBezTo>
                    <a:cubicBezTo>
                      <a:pt x="344" y="630"/>
                      <a:pt x="338" y="633"/>
                      <a:pt x="330" y="634"/>
                    </a:cubicBezTo>
                    <a:cubicBezTo>
                      <a:pt x="330" y="633"/>
                      <a:pt x="330" y="631"/>
                      <a:pt x="330" y="630"/>
                    </a:cubicBezTo>
                    <a:cubicBezTo>
                      <a:pt x="332" y="629"/>
                      <a:pt x="330" y="629"/>
                      <a:pt x="332" y="628"/>
                    </a:cubicBezTo>
                    <a:cubicBezTo>
                      <a:pt x="332" y="627"/>
                      <a:pt x="333" y="627"/>
                      <a:pt x="333" y="627"/>
                    </a:cubicBezTo>
                    <a:cubicBezTo>
                      <a:pt x="336" y="624"/>
                      <a:pt x="336" y="622"/>
                      <a:pt x="338" y="620"/>
                    </a:cubicBezTo>
                    <a:cubicBezTo>
                      <a:pt x="338" y="619"/>
                      <a:pt x="339" y="619"/>
                      <a:pt x="340" y="619"/>
                    </a:cubicBezTo>
                    <a:cubicBezTo>
                      <a:pt x="340" y="618"/>
                      <a:pt x="340" y="617"/>
                      <a:pt x="340" y="616"/>
                    </a:cubicBezTo>
                    <a:cubicBezTo>
                      <a:pt x="336" y="614"/>
                      <a:pt x="334" y="614"/>
                      <a:pt x="329" y="614"/>
                    </a:cubicBezTo>
                    <a:cubicBezTo>
                      <a:pt x="329" y="614"/>
                      <a:pt x="329" y="615"/>
                      <a:pt x="329" y="615"/>
                    </a:cubicBezTo>
                    <a:cubicBezTo>
                      <a:pt x="328" y="615"/>
                      <a:pt x="327" y="615"/>
                      <a:pt x="326" y="615"/>
                    </a:cubicBezTo>
                    <a:cubicBezTo>
                      <a:pt x="326" y="615"/>
                      <a:pt x="326" y="616"/>
                      <a:pt x="326" y="616"/>
                    </a:cubicBezTo>
                    <a:cubicBezTo>
                      <a:pt x="325" y="617"/>
                      <a:pt x="323" y="618"/>
                      <a:pt x="322" y="620"/>
                    </a:cubicBezTo>
                    <a:cubicBezTo>
                      <a:pt x="322" y="620"/>
                      <a:pt x="322" y="621"/>
                      <a:pt x="322" y="621"/>
                    </a:cubicBezTo>
                    <a:cubicBezTo>
                      <a:pt x="320" y="623"/>
                      <a:pt x="317" y="639"/>
                      <a:pt x="319" y="645"/>
                    </a:cubicBezTo>
                    <a:cubicBezTo>
                      <a:pt x="319" y="645"/>
                      <a:pt x="320" y="645"/>
                      <a:pt x="320" y="645"/>
                    </a:cubicBezTo>
                    <a:cubicBezTo>
                      <a:pt x="320" y="646"/>
                      <a:pt x="320" y="647"/>
                      <a:pt x="320" y="648"/>
                    </a:cubicBezTo>
                    <a:cubicBezTo>
                      <a:pt x="320" y="648"/>
                      <a:pt x="321" y="648"/>
                      <a:pt x="321" y="648"/>
                    </a:cubicBezTo>
                    <a:cubicBezTo>
                      <a:pt x="321" y="649"/>
                      <a:pt x="321" y="650"/>
                      <a:pt x="321" y="651"/>
                    </a:cubicBezTo>
                    <a:cubicBezTo>
                      <a:pt x="321" y="651"/>
                      <a:pt x="321" y="651"/>
                      <a:pt x="322" y="651"/>
                    </a:cubicBezTo>
                    <a:cubicBezTo>
                      <a:pt x="322" y="652"/>
                      <a:pt x="322" y="653"/>
                      <a:pt x="322" y="654"/>
                    </a:cubicBezTo>
                    <a:cubicBezTo>
                      <a:pt x="322" y="654"/>
                      <a:pt x="322" y="654"/>
                      <a:pt x="323" y="654"/>
                    </a:cubicBezTo>
                    <a:cubicBezTo>
                      <a:pt x="323" y="655"/>
                      <a:pt x="323" y="655"/>
                      <a:pt x="323" y="656"/>
                    </a:cubicBezTo>
                    <a:cubicBezTo>
                      <a:pt x="323" y="656"/>
                      <a:pt x="323" y="656"/>
                      <a:pt x="324" y="656"/>
                    </a:cubicBezTo>
                    <a:cubicBezTo>
                      <a:pt x="324" y="657"/>
                      <a:pt x="324" y="659"/>
                      <a:pt x="324" y="660"/>
                    </a:cubicBezTo>
                    <a:cubicBezTo>
                      <a:pt x="325" y="660"/>
                      <a:pt x="325" y="660"/>
                      <a:pt x="325" y="660"/>
                    </a:cubicBezTo>
                    <a:cubicBezTo>
                      <a:pt x="325" y="661"/>
                      <a:pt x="325" y="662"/>
                      <a:pt x="325" y="663"/>
                    </a:cubicBezTo>
                    <a:cubicBezTo>
                      <a:pt x="326" y="663"/>
                      <a:pt x="326" y="663"/>
                      <a:pt x="326" y="663"/>
                    </a:cubicBezTo>
                    <a:cubicBezTo>
                      <a:pt x="326" y="663"/>
                      <a:pt x="326" y="664"/>
                      <a:pt x="326" y="664"/>
                    </a:cubicBezTo>
                    <a:cubicBezTo>
                      <a:pt x="327" y="664"/>
                      <a:pt x="327" y="664"/>
                      <a:pt x="327" y="664"/>
                    </a:cubicBezTo>
                    <a:cubicBezTo>
                      <a:pt x="327" y="665"/>
                      <a:pt x="327" y="666"/>
                      <a:pt x="327" y="667"/>
                    </a:cubicBezTo>
                    <a:cubicBezTo>
                      <a:pt x="327" y="667"/>
                      <a:pt x="328" y="667"/>
                      <a:pt x="328" y="667"/>
                    </a:cubicBezTo>
                    <a:cubicBezTo>
                      <a:pt x="328" y="668"/>
                      <a:pt x="329" y="669"/>
                      <a:pt x="329" y="671"/>
                    </a:cubicBezTo>
                    <a:cubicBezTo>
                      <a:pt x="329" y="671"/>
                      <a:pt x="330" y="671"/>
                      <a:pt x="330" y="671"/>
                    </a:cubicBezTo>
                    <a:cubicBezTo>
                      <a:pt x="330" y="672"/>
                      <a:pt x="330" y="674"/>
                      <a:pt x="331" y="676"/>
                    </a:cubicBezTo>
                    <a:cubicBezTo>
                      <a:pt x="331" y="676"/>
                      <a:pt x="331" y="676"/>
                      <a:pt x="332" y="676"/>
                    </a:cubicBezTo>
                    <a:cubicBezTo>
                      <a:pt x="332" y="677"/>
                      <a:pt x="332" y="677"/>
                      <a:pt x="332" y="678"/>
                    </a:cubicBezTo>
                    <a:cubicBezTo>
                      <a:pt x="332" y="678"/>
                      <a:pt x="332" y="678"/>
                      <a:pt x="332" y="678"/>
                    </a:cubicBezTo>
                    <a:cubicBezTo>
                      <a:pt x="332" y="679"/>
                      <a:pt x="332" y="680"/>
                      <a:pt x="332" y="681"/>
                    </a:cubicBezTo>
                    <a:cubicBezTo>
                      <a:pt x="334" y="687"/>
                      <a:pt x="335" y="689"/>
                      <a:pt x="332" y="695"/>
                    </a:cubicBezTo>
                    <a:cubicBezTo>
                      <a:pt x="331" y="695"/>
                      <a:pt x="331" y="696"/>
                      <a:pt x="330" y="697"/>
                    </a:cubicBezTo>
                    <a:cubicBezTo>
                      <a:pt x="324" y="697"/>
                      <a:pt x="316" y="698"/>
                      <a:pt x="314" y="694"/>
                    </a:cubicBezTo>
                    <a:cubicBezTo>
                      <a:pt x="311" y="691"/>
                      <a:pt x="313" y="688"/>
                      <a:pt x="312" y="684"/>
                    </a:cubicBezTo>
                    <a:cubicBezTo>
                      <a:pt x="312" y="684"/>
                      <a:pt x="311" y="684"/>
                      <a:pt x="311" y="684"/>
                    </a:cubicBezTo>
                    <a:cubicBezTo>
                      <a:pt x="311" y="682"/>
                      <a:pt x="310" y="679"/>
                      <a:pt x="310" y="677"/>
                    </a:cubicBezTo>
                    <a:cubicBezTo>
                      <a:pt x="310" y="677"/>
                      <a:pt x="309" y="677"/>
                      <a:pt x="309" y="677"/>
                    </a:cubicBezTo>
                    <a:cubicBezTo>
                      <a:pt x="308" y="675"/>
                      <a:pt x="308" y="675"/>
                      <a:pt x="307" y="673"/>
                    </a:cubicBezTo>
                    <a:cubicBezTo>
                      <a:pt x="305" y="673"/>
                      <a:pt x="305" y="673"/>
                      <a:pt x="304" y="672"/>
                    </a:cubicBezTo>
                    <a:cubicBezTo>
                      <a:pt x="304" y="671"/>
                      <a:pt x="304" y="671"/>
                      <a:pt x="304" y="671"/>
                    </a:cubicBezTo>
                    <a:cubicBezTo>
                      <a:pt x="303" y="671"/>
                      <a:pt x="302" y="671"/>
                      <a:pt x="301" y="671"/>
                    </a:cubicBezTo>
                    <a:cubicBezTo>
                      <a:pt x="301" y="670"/>
                      <a:pt x="301" y="670"/>
                      <a:pt x="301" y="670"/>
                    </a:cubicBezTo>
                    <a:cubicBezTo>
                      <a:pt x="300" y="670"/>
                      <a:pt x="299" y="670"/>
                      <a:pt x="298" y="670"/>
                    </a:cubicBezTo>
                    <a:cubicBezTo>
                      <a:pt x="298" y="669"/>
                      <a:pt x="298" y="669"/>
                      <a:pt x="298" y="669"/>
                    </a:cubicBezTo>
                    <a:cubicBezTo>
                      <a:pt x="294" y="669"/>
                      <a:pt x="290" y="668"/>
                      <a:pt x="286" y="668"/>
                    </a:cubicBezTo>
                    <a:cubicBezTo>
                      <a:pt x="286" y="668"/>
                      <a:pt x="286" y="667"/>
                      <a:pt x="286" y="667"/>
                    </a:cubicBezTo>
                    <a:cubicBezTo>
                      <a:pt x="282" y="667"/>
                      <a:pt x="279" y="667"/>
                      <a:pt x="275" y="667"/>
                    </a:cubicBezTo>
                    <a:cubicBezTo>
                      <a:pt x="275" y="667"/>
                      <a:pt x="275" y="668"/>
                      <a:pt x="275" y="668"/>
                    </a:cubicBezTo>
                    <a:cubicBezTo>
                      <a:pt x="274" y="668"/>
                      <a:pt x="273" y="669"/>
                      <a:pt x="272" y="669"/>
                    </a:cubicBezTo>
                    <a:cubicBezTo>
                      <a:pt x="270" y="671"/>
                      <a:pt x="268" y="674"/>
                      <a:pt x="267" y="677"/>
                    </a:cubicBezTo>
                    <a:cubicBezTo>
                      <a:pt x="267" y="680"/>
                      <a:pt x="268" y="683"/>
                      <a:pt x="268" y="686"/>
                    </a:cubicBezTo>
                    <a:cubicBezTo>
                      <a:pt x="266" y="687"/>
                      <a:pt x="267" y="687"/>
                      <a:pt x="266" y="689"/>
                    </a:cubicBezTo>
                    <a:cubicBezTo>
                      <a:pt x="266" y="689"/>
                      <a:pt x="265" y="689"/>
                      <a:pt x="264" y="689"/>
                    </a:cubicBezTo>
                    <a:cubicBezTo>
                      <a:pt x="264" y="690"/>
                      <a:pt x="264" y="690"/>
                      <a:pt x="264" y="690"/>
                    </a:cubicBezTo>
                    <a:cubicBezTo>
                      <a:pt x="264" y="690"/>
                      <a:pt x="263" y="690"/>
                      <a:pt x="263" y="690"/>
                    </a:cubicBezTo>
                    <a:cubicBezTo>
                      <a:pt x="263" y="691"/>
                      <a:pt x="263" y="691"/>
                      <a:pt x="263" y="691"/>
                    </a:cubicBezTo>
                    <a:cubicBezTo>
                      <a:pt x="261" y="692"/>
                      <a:pt x="261" y="692"/>
                      <a:pt x="260" y="693"/>
                    </a:cubicBezTo>
                    <a:cubicBezTo>
                      <a:pt x="256" y="693"/>
                      <a:pt x="254" y="693"/>
                      <a:pt x="252" y="692"/>
                    </a:cubicBezTo>
                    <a:cubicBezTo>
                      <a:pt x="250" y="688"/>
                      <a:pt x="248" y="684"/>
                      <a:pt x="246" y="681"/>
                    </a:cubicBezTo>
                    <a:cubicBezTo>
                      <a:pt x="245" y="680"/>
                      <a:pt x="244" y="679"/>
                      <a:pt x="243" y="678"/>
                    </a:cubicBezTo>
                    <a:cubicBezTo>
                      <a:pt x="243" y="677"/>
                      <a:pt x="242" y="677"/>
                      <a:pt x="242" y="676"/>
                    </a:cubicBezTo>
                    <a:cubicBezTo>
                      <a:pt x="238" y="673"/>
                      <a:pt x="233" y="673"/>
                      <a:pt x="232" y="668"/>
                    </a:cubicBezTo>
                    <a:cubicBezTo>
                      <a:pt x="232" y="668"/>
                      <a:pt x="233" y="668"/>
                      <a:pt x="233" y="668"/>
                    </a:cubicBezTo>
                    <a:cubicBezTo>
                      <a:pt x="233" y="667"/>
                      <a:pt x="233" y="667"/>
                      <a:pt x="233" y="666"/>
                    </a:cubicBezTo>
                    <a:cubicBezTo>
                      <a:pt x="237" y="663"/>
                      <a:pt x="241" y="661"/>
                      <a:pt x="246" y="658"/>
                    </a:cubicBezTo>
                    <a:cubicBezTo>
                      <a:pt x="246" y="658"/>
                      <a:pt x="247" y="658"/>
                      <a:pt x="247" y="658"/>
                    </a:cubicBezTo>
                    <a:cubicBezTo>
                      <a:pt x="248" y="657"/>
                      <a:pt x="248" y="657"/>
                      <a:pt x="248" y="656"/>
                    </a:cubicBezTo>
                    <a:cubicBezTo>
                      <a:pt x="249" y="656"/>
                      <a:pt x="249" y="656"/>
                      <a:pt x="250" y="656"/>
                    </a:cubicBezTo>
                    <a:cubicBezTo>
                      <a:pt x="251" y="655"/>
                      <a:pt x="251" y="655"/>
                      <a:pt x="252" y="654"/>
                    </a:cubicBezTo>
                    <a:cubicBezTo>
                      <a:pt x="252" y="654"/>
                      <a:pt x="253" y="654"/>
                      <a:pt x="254" y="654"/>
                    </a:cubicBezTo>
                    <a:cubicBezTo>
                      <a:pt x="254" y="653"/>
                      <a:pt x="254" y="652"/>
                      <a:pt x="254" y="652"/>
                    </a:cubicBezTo>
                    <a:cubicBezTo>
                      <a:pt x="255" y="652"/>
                      <a:pt x="256" y="652"/>
                      <a:pt x="256" y="652"/>
                    </a:cubicBezTo>
                    <a:cubicBezTo>
                      <a:pt x="257" y="651"/>
                      <a:pt x="257" y="651"/>
                      <a:pt x="257" y="650"/>
                    </a:cubicBezTo>
                    <a:cubicBezTo>
                      <a:pt x="258" y="650"/>
                      <a:pt x="259" y="649"/>
                      <a:pt x="260" y="649"/>
                    </a:cubicBezTo>
                    <a:cubicBezTo>
                      <a:pt x="261" y="648"/>
                      <a:pt x="262" y="647"/>
                      <a:pt x="263" y="646"/>
                    </a:cubicBezTo>
                    <a:cubicBezTo>
                      <a:pt x="263" y="646"/>
                      <a:pt x="264" y="646"/>
                      <a:pt x="264" y="646"/>
                    </a:cubicBezTo>
                    <a:cubicBezTo>
                      <a:pt x="266" y="644"/>
                      <a:pt x="267" y="643"/>
                      <a:pt x="268" y="641"/>
                    </a:cubicBezTo>
                    <a:cubicBezTo>
                      <a:pt x="269" y="641"/>
                      <a:pt x="269" y="641"/>
                      <a:pt x="270" y="641"/>
                    </a:cubicBezTo>
                    <a:cubicBezTo>
                      <a:pt x="271" y="639"/>
                      <a:pt x="273" y="637"/>
                      <a:pt x="274" y="636"/>
                    </a:cubicBezTo>
                    <a:cubicBezTo>
                      <a:pt x="275" y="636"/>
                      <a:pt x="275" y="636"/>
                      <a:pt x="276" y="636"/>
                    </a:cubicBezTo>
                    <a:cubicBezTo>
                      <a:pt x="280" y="631"/>
                      <a:pt x="285" y="626"/>
                      <a:pt x="289" y="621"/>
                    </a:cubicBezTo>
                    <a:cubicBezTo>
                      <a:pt x="293" y="618"/>
                      <a:pt x="300" y="611"/>
                      <a:pt x="302" y="606"/>
                    </a:cubicBezTo>
                    <a:cubicBezTo>
                      <a:pt x="302" y="605"/>
                      <a:pt x="302" y="603"/>
                      <a:pt x="302" y="602"/>
                    </a:cubicBezTo>
                    <a:cubicBezTo>
                      <a:pt x="297" y="601"/>
                      <a:pt x="293" y="602"/>
                      <a:pt x="288" y="603"/>
                    </a:cubicBezTo>
                    <a:cubicBezTo>
                      <a:pt x="285" y="604"/>
                      <a:pt x="283" y="604"/>
                      <a:pt x="280" y="604"/>
                    </a:cubicBezTo>
                    <a:cubicBezTo>
                      <a:pt x="280" y="605"/>
                      <a:pt x="280" y="605"/>
                      <a:pt x="280" y="605"/>
                    </a:cubicBezTo>
                    <a:cubicBezTo>
                      <a:pt x="280" y="605"/>
                      <a:pt x="279" y="605"/>
                      <a:pt x="278" y="605"/>
                    </a:cubicBezTo>
                    <a:cubicBezTo>
                      <a:pt x="278" y="605"/>
                      <a:pt x="278" y="606"/>
                      <a:pt x="278" y="606"/>
                    </a:cubicBezTo>
                    <a:cubicBezTo>
                      <a:pt x="277" y="606"/>
                      <a:pt x="276" y="606"/>
                      <a:pt x="275" y="606"/>
                    </a:cubicBezTo>
                    <a:cubicBezTo>
                      <a:pt x="275" y="606"/>
                      <a:pt x="275" y="607"/>
                      <a:pt x="275" y="607"/>
                    </a:cubicBezTo>
                    <a:cubicBezTo>
                      <a:pt x="274" y="607"/>
                      <a:pt x="273" y="608"/>
                      <a:pt x="272" y="608"/>
                    </a:cubicBezTo>
                    <a:cubicBezTo>
                      <a:pt x="272" y="608"/>
                      <a:pt x="272" y="608"/>
                      <a:pt x="272" y="609"/>
                    </a:cubicBezTo>
                    <a:cubicBezTo>
                      <a:pt x="270" y="609"/>
                      <a:pt x="269" y="609"/>
                      <a:pt x="268" y="610"/>
                    </a:cubicBezTo>
                    <a:cubicBezTo>
                      <a:pt x="268" y="610"/>
                      <a:pt x="268" y="610"/>
                      <a:pt x="268" y="611"/>
                    </a:cubicBezTo>
                    <a:cubicBezTo>
                      <a:pt x="266" y="612"/>
                      <a:pt x="265" y="613"/>
                      <a:pt x="263" y="614"/>
                    </a:cubicBezTo>
                    <a:cubicBezTo>
                      <a:pt x="263" y="615"/>
                      <a:pt x="263" y="615"/>
                      <a:pt x="263" y="616"/>
                    </a:cubicBezTo>
                    <a:cubicBezTo>
                      <a:pt x="263" y="616"/>
                      <a:pt x="262" y="617"/>
                      <a:pt x="262" y="617"/>
                    </a:cubicBezTo>
                    <a:cubicBezTo>
                      <a:pt x="261" y="619"/>
                      <a:pt x="261" y="621"/>
                      <a:pt x="261" y="623"/>
                    </a:cubicBezTo>
                    <a:cubicBezTo>
                      <a:pt x="260" y="623"/>
                      <a:pt x="260" y="623"/>
                      <a:pt x="260" y="623"/>
                    </a:cubicBezTo>
                    <a:cubicBezTo>
                      <a:pt x="259" y="625"/>
                      <a:pt x="259" y="627"/>
                      <a:pt x="258" y="628"/>
                    </a:cubicBezTo>
                    <a:cubicBezTo>
                      <a:pt x="258" y="628"/>
                      <a:pt x="257" y="628"/>
                      <a:pt x="257" y="628"/>
                    </a:cubicBezTo>
                    <a:cubicBezTo>
                      <a:pt x="257" y="629"/>
                      <a:pt x="257" y="630"/>
                      <a:pt x="257" y="630"/>
                    </a:cubicBezTo>
                    <a:cubicBezTo>
                      <a:pt x="256" y="631"/>
                      <a:pt x="254" y="633"/>
                      <a:pt x="253" y="634"/>
                    </a:cubicBezTo>
                    <a:cubicBezTo>
                      <a:pt x="252" y="635"/>
                      <a:pt x="251" y="636"/>
                      <a:pt x="251" y="637"/>
                    </a:cubicBezTo>
                    <a:cubicBezTo>
                      <a:pt x="250" y="637"/>
                      <a:pt x="250" y="637"/>
                      <a:pt x="249" y="637"/>
                    </a:cubicBezTo>
                    <a:cubicBezTo>
                      <a:pt x="249" y="637"/>
                      <a:pt x="248" y="638"/>
                      <a:pt x="248" y="638"/>
                    </a:cubicBezTo>
                    <a:cubicBezTo>
                      <a:pt x="246" y="638"/>
                      <a:pt x="244" y="638"/>
                      <a:pt x="242" y="638"/>
                    </a:cubicBezTo>
                    <a:cubicBezTo>
                      <a:pt x="241" y="637"/>
                      <a:pt x="242" y="638"/>
                      <a:pt x="241" y="637"/>
                    </a:cubicBezTo>
                    <a:cubicBezTo>
                      <a:pt x="241" y="631"/>
                      <a:pt x="239" y="618"/>
                      <a:pt x="236" y="616"/>
                    </a:cubicBezTo>
                    <a:cubicBezTo>
                      <a:pt x="235" y="616"/>
                      <a:pt x="234" y="616"/>
                      <a:pt x="234" y="616"/>
                    </a:cubicBezTo>
                    <a:cubicBezTo>
                      <a:pt x="234" y="616"/>
                      <a:pt x="234" y="615"/>
                      <a:pt x="234" y="615"/>
                    </a:cubicBezTo>
                    <a:cubicBezTo>
                      <a:pt x="230" y="613"/>
                      <a:pt x="228" y="616"/>
                      <a:pt x="224" y="615"/>
                    </a:cubicBezTo>
                    <a:cubicBezTo>
                      <a:pt x="224" y="615"/>
                      <a:pt x="224" y="614"/>
                      <a:pt x="224" y="614"/>
                    </a:cubicBezTo>
                    <a:cubicBezTo>
                      <a:pt x="223" y="614"/>
                      <a:pt x="223" y="614"/>
                      <a:pt x="222" y="614"/>
                    </a:cubicBezTo>
                    <a:cubicBezTo>
                      <a:pt x="221" y="613"/>
                      <a:pt x="220" y="612"/>
                      <a:pt x="219" y="611"/>
                    </a:cubicBezTo>
                    <a:cubicBezTo>
                      <a:pt x="219" y="611"/>
                      <a:pt x="219" y="611"/>
                      <a:pt x="219" y="611"/>
                    </a:cubicBezTo>
                    <a:cubicBezTo>
                      <a:pt x="219" y="610"/>
                      <a:pt x="219" y="609"/>
                      <a:pt x="219" y="609"/>
                    </a:cubicBezTo>
                    <a:cubicBezTo>
                      <a:pt x="218" y="608"/>
                      <a:pt x="217" y="608"/>
                      <a:pt x="217" y="608"/>
                    </a:cubicBezTo>
                    <a:cubicBezTo>
                      <a:pt x="216" y="607"/>
                      <a:pt x="216" y="605"/>
                      <a:pt x="216" y="604"/>
                    </a:cubicBezTo>
                    <a:cubicBezTo>
                      <a:pt x="215" y="604"/>
                      <a:pt x="215" y="604"/>
                      <a:pt x="214" y="603"/>
                    </a:cubicBezTo>
                    <a:cubicBezTo>
                      <a:pt x="214" y="603"/>
                      <a:pt x="214" y="602"/>
                      <a:pt x="214" y="602"/>
                    </a:cubicBezTo>
                    <a:cubicBezTo>
                      <a:pt x="214" y="602"/>
                      <a:pt x="214" y="602"/>
                      <a:pt x="213" y="602"/>
                    </a:cubicBezTo>
                    <a:cubicBezTo>
                      <a:pt x="213" y="600"/>
                      <a:pt x="213" y="599"/>
                      <a:pt x="212" y="598"/>
                    </a:cubicBezTo>
                    <a:cubicBezTo>
                      <a:pt x="212" y="598"/>
                      <a:pt x="212" y="598"/>
                      <a:pt x="211" y="598"/>
                    </a:cubicBezTo>
                    <a:cubicBezTo>
                      <a:pt x="211" y="597"/>
                      <a:pt x="211" y="596"/>
                      <a:pt x="211" y="595"/>
                    </a:cubicBezTo>
                    <a:cubicBezTo>
                      <a:pt x="210" y="595"/>
                      <a:pt x="209" y="595"/>
                      <a:pt x="209" y="594"/>
                    </a:cubicBezTo>
                    <a:cubicBezTo>
                      <a:pt x="208" y="594"/>
                      <a:pt x="208" y="593"/>
                      <a:pt x="208" y="592"/>
                    </a:cubicBezTo>
                    <a:cubicBezTo>
                      <a:pt x="207" y="592"/>
                      <a:pt x="207" y="592"/>
                      <a:pt x="206" y="592"/>
                    </a:cubicBezTo>
                    <a:cubicBezTo>
                      <a:pt x="206" y="591"/>
                      <a:pt x="206" y="591"/>
                      <a:pt x="206" y="591"/>
                    </a:cubicBezTo>
                    <a:cubicBezTo>
                      <a:pt x="205" y="591"/>
                      <a:pt x="204" y="591"/>
                      <a:pt x="203" y="591"/>
                    </a:cubicBezTo>
                    <a:cubicBezTo>
                      <a:pt x="201" y="595"/>
                      <a:pt x="198" y="599"/>
                      <a:pt x="197" y="604"/>
                    </a:cubicBezTo>
                    <a:cubicBezTo>
                      <a:pt x="196" y="608"/>
                      <a:pt x="201" y="618"/>
                      <a:pt x="202" y="620"/>
                    </a:cubicBezTo>
                    <a:cubicBezTo>
                      <a:pt x="203" y="621"/>
                      <a:pt x="204" y="621"/>
                      <a:pt x="204" y="621"/>
                    </a:cubicBezTo>
                    <a:cubicBezTo>
                      <a:pt x="204" y="622"/>
                      <a:pt x="204" y="623"/>
                      <a:pt x="204" y="623"/>
                    </a:cubicBezTo>
                    <a:cubicBezTo>
                      <a:pt x="205" y="624"/>
                      <a:pt x="206" y="624"/>
                      <a:pt x="207" y="625"/>
                    </a:cubicBezTo>
                    <a:cubicBezTo>
                      <a:pt x="207" y="626"/>
                      <a:pt x="207" y="626"/>
                      <a:pt x="207" y="627"/>
                    </a:cubicBezTo>
                    <a:cubicBezTo>
                      <a:pt x="208" y="627"/>
                      <a:pt x="209" y="628"/>
                      <a:pt x="210" y="628"/>
                    </a:cubicBezTo>
                    <a:cubicBezTo>
                      <a:pt x="210" y="629"/>
                      <a:pt x="210" y="630"/>
                      <a:pt x="210" y="630"/>
                    </a:cubicBezTo>
                    <a:cubicBezTo>
                      <a:pt x="211" y="631"/>
                      <a:pt x="211" y="631"/>
                      <a:pt x="212" y="632"/>
                    </a:cubicBezTo>
                    <a:cubicBezTo>
                      <a:pt x="212" y="633"/>
                      <a:pt x="212" y="633"/>
                      <a:pt x="212" y="634"/>
                    </a:cubicBezTo>
                    <a:cubicBezTo>
                      <a:pt x="213" y="634"/>
                      <a:pt x="214" y="634"/>
                      <a:pt x="214" y="635"/>
                    </a:cubicBezTo>
                    <a:cubicBezTo>
                      <a:pt x="218" y="640"/>
                      <a:pt x="222" y="647"/>
                      <a:pt x="222" y="656"/>
                    </a:cubicBezTo>
                    <a:cubicBezTo>
                      <a:pt x="218" y="656"/>
                      <a:pt x="213" y="655"/>
                      <a:pt x="210" y="655"/>
                    </a:cubicBezTo>
                    <a:cubicBezTo>
                      <a:pt x="207" y="655"/>
                      <a:pt x="204" y="655"/>
                      <a:pt x="202" y="655"/>
                    </a:cubicBezTo>
                    <a:cubicBezTo>
                      <a:pt x="202" y="654"/>
                      <a:pt x="202" y="654"/>
                      <a:pt x="202" y="654"/>
                    </a:cubicBezTo>
                    <a:cubicBezTo>
                      <a:pt x="199" y="654"/>
                      <a:pt x="197" y="654"/>
                      <a:pt x="194" y="654"/>
                    </a:cubicBezTo>
                    <a:cubicBezTo>
                      <a:pt x="194" y="653"/>
                      <a:pt x="194" y="653"/>
                      <a:pt x="194" y="653"/>
                    </a:cubicBezTo>
                    <a:cubicBezTo>
                      <a:pt x="192" y="653"/>
                      <a:pt x="190" y="653"/>
                      <a:pt x="187" y="653"/>
                    </a:cubicBezTo>
                    <a:cubicBezTo>
                      <a:pt x="183" y="652"/>
                      <a:pt x="179" y="650"/>
                      <a:pt x="176" y="649"/>
                    </a:cubicBezTo>
                    <a:cubicBezTo>
                      <a:pt x="175" y="649"/>
                      <a:pt x="175" y="648"/>
                      <a:pt x="175" y="647"/>
                    </a:cubicBezTo>
                    <a:cubicBezTo>
                      <a:pt x="173" y="647"/>
                      <a:pt x="172" y="647"/>
                      <a:pt x="171" y="646"/>
                    </a:cubicBezTo>
                    <a:cubicBezTo>
                      <a:pt x="171" y="646"/>
                      <a:pt x="170" y="645"/>
                      <a:pt x="170" y="645"/>
                    </a:cubicBezTo>
                    <a:cubicBezTo>
                      <a:pt x="170" y="645"/>
                      <a:pt x="169" y="645"/>
                      <a:pt x="168" y="645"/>
                    </a:cubicBezTo>
                    <a:cubicBezTo>
                      <a:pt x="167" y="643"/>
                      <a:pt x="167" y="642"/>
                      <a:pt x="166" y="641"/>
                    </a:cubicBezTo>
                    <a:cubicBezTo>
                      <a:pt x="165" y="641"/>
                      <a:pt x="164" y="641"/>
                      <a:pt x="164" y="641"/>
                    </a:cubicBezTo>
                    <a:cubicBezTo>
                      <a:pt x="163" y="640"/>
                      <a:pt x="161" y="638"/>
                      <a:pt x="160" y="637"/>
                    </a:cubicBezTo>
                    <a:cubicBezTo>
                      <a:pt x="160" y="637"/>
                      <a:pt x="159" y="637"/>
                      <a:pt x="158" y="637"/>
                    </a:cubicBezTo>
                    <a:cubicBezTo>
                      <a:pt x="158" y="635"/>
                      <a:pt x="157" y="634"/>
                      <a:pt x="156" y="633"/>
                    </a:cubicBezTo>
                    <a:cubicBezTo>
                      <a:pt x="155" y="633"/>
                      <a:pt x="155" y="633"/>
                      <a:pt x="154" y="633"/>
                    </a:cubicBezTo>
                    <a:cubicBezTo>
                      <a:pt x="153" y="632"/>
                      <a:pt x="153" y="631"/>
                      <a:pt x="152" y="630"/>
                    </a:cubicBezTo>
                    <a:cubicBezTo>
                      <a:pt x="152" y="630"/>
                      <a:pt x="151" y="630"/>
                      <a:pt x="150" y="630"/>
                    </a:cubicBezTo>
                    <a:cubicBezTo>
                      <a:pt x="150" y="630"/>
                      <a:pt x="150" y="629"/>
                      <a:pt x="150" y="628"/>
                    </a:cubicBezTo>
                    <a:cubicBezTo>
                      <a:pt x="148" y="628"/>
                      <a:pt x="147" y="628"/>
                      <a:pt x="146" y="628"/>
                    </a:cubicBezTo>
                    <a:cubicBezTo>
                      <a:pt x="146" y="627"/>
                      <a:pt x="146" y="627"/>
                      <a:pt x="146" y="627"/>
                    </a:cubicBezTo>
                    <a:cubicBezTo>
                      <a:pt x="145" y="626"/>
                      <a:pt x="144" y="626"/>
                      <a:pt x="142" y="626"/>
                    </a:cubicBezTo>
                    <a:cubicBezTo>
                      <a:pt x="142" y="626"/>
                      <a:pt x="142" y="625"/>
                      <a:pt x="142" y="625"/>
                    </a:cubicBezTo>
                    <a:cubicBezTo>
                      <a:pt x="141" y="625"/>
                      <a:pt x="141" y="625"/>
                      <a:pt x="140" y="625"/>
                    </a:cubicBezTo>
                    <a:cubicBezTo>
                      <a:pt x="140" y="625"/>
                      <a:pt x="140" y="624"/>
                      <a:pt x="140" y="624"/>
                    </a:cubicBezTo>
                    <a:cubicBezTo>
                      <a:pt x="139" y="624"/>
                      <a:pt x="138" y="624"/>
                      <a:pt x="138" y="624"/>
                    </a:cubicBezTo>
                    <a:cubicBezTo>
                      <a:pt x="138" y="624"/>
                      <a:pt x="138" y="623"/>
                      <a:pt x="138" y="623"/>
                    </a:cubicBezTo>
                    <a:cubicBezTo>
                      <a:pt x="137" y="623"/>
                      <a:pt x="137" y="623"/>
                      <a:pt x="136" y="623"/>
                    </a:cubicBezTo>
                    <a:cubicBezTo>
                      <a:pt x="136" y="623"/>
                      <a:pt x="135" y="622"/>
                      <a:pt x="135" y="621"/>
                    </a:cubicBezTo>
                    <a:cubicBezTo>
                      <a:pt x="135" y="621"/>
                      <a:pt x="134" y="621"/>
                      <a:pt x="133" y="621"/>
                    </a:cubicBezTo>
                    <a:cubicBezTo>
                      <a:pt x="133" y="621"/>
                      <a:pt x="133" y="620"/>
                      <a:pt x="132" y="620"/>
                    </a:cubicBezTo>
                    <a:cubicBezTo>
                      <a:pt x="132" y="620"/>
                      <a:pt x="131" y="620"/>
                      <a:pt x="131" y="620"/>
                    </a:cubicBezTo>
                    <a:cubicBezTo>
                      <a:pt x="130" y="619"/>
                      <a:pt x="130" y="618"/>
                      <a:pt x="130" y="618"/>
                    </a:cubicBezTo>
                    <a:cubicBezTo>
                      <a:pt x="128" y="617"/>
                      <a:pt x="127" y="615"/>
                      <a:pt x="125" y="614"/>
                    </a:cubicBezTo>
                    <a:cubicBezTo>
                      <a:pt x="124" y="613"/>
                      <a:pt x="125" y="612"/>
                      <a:pt x="124" y="611"/>
                    </a:cubicBezTo>
                    <a:cubicBezTo>
                      <a:pt x="124" y="608"/>
                      <a:pt x="124" y="606"/>
                      <a:pt x="124" y="603"/>
                    </a:cubicBezTo>
                    <a:cubicBezTo>
                      <a:pt x="124" y="603"/>
                      <a:pt x="124" y="603"/>
                      <a:pt x="124" y="603"/>
                    </a:cubicBezTo>
                    <a:cubicBezTo>
                      <a:pt x="124" y="603"/>
                      <a:pt x="124" y="602"/>
                      <a:pt x="124" y="602"/>
                    </a:cubicBezTo>
                    <a:cubicBezTo>
                      <a:pt x="125" y="602"/>
                      <a:pt x="125" y="602"/>
                      <a:pt x="125" y="602"/>
                    </a:cubicBezTo>
                    <a:cubicBezTo>
                      <a:pt x="126" y="600"/>
                      <a:pt x="126" y="599"/>
                      <a:pt x="126" y="598"/>
                    </a:cubicBezTo>
                    <a:cubicBezTo>
                      <a:pt x="127" y="597"/>
                      <a:pt x="128" y="597"/>
                      <a:pt x="129" y="596"/>
                    </a:cubicBezTo>
                    <a:cubicBezTo>
                      <a:pt x="129" y="596"/>
                      <a:pt x="129" y="595"/>
                      <a:pt x="129" y="594"/>
                    </a:cubicBezTo>
                    <a:cubicBezTo>
                      <a:pt x="130" y="594"/>
                      <a:pt x="131" y="593"/>
                      <a:pt x="132" y="593"/>
                    </a:cubicBezTo>
                    <a:cubicBezTo>
                      <a:pt x="133" y="591"/>
                      <a:pt x="135" y="589"/>
                      <a:pt x="136" y="587"/>
                    </a:cubicBezTo>
                    <a:cubicBezTo>
                      <a:pt x="137" y="586"/>
                      <a:pt x="138" y="585"/>
                      <a:pt x="140" y="585"/>
                    </a:cubicBezTo>
                    <a:cubicBezTo>
                      <a:pt x="140" y="584"/>
                      <a:pt x="140" y="583"/>
                      <a:pt x="140" y="583"/>
                    </a:cubicBezTo>
                    <a:cubicBezTo>
                      <a:pt x="141" y="582"/>
                      <a:pt x="141" y="582"/>
                      <a:pt x="142" y="581"/>
                    </a:cubicBezTo>
                    <a:cubicBezTo>
                      <a:pt x="145" y="578"/>
                      <a:pt x="145" y="575"/>
                      <a:pt x="144" y="571"/>
                    </a:cubicBezTo>
                    <a:cubicBezTo>
                      <a:pt x="140" y="570"/>
                      <a:pt x="135" y="568"/>
                      <a:pt x="131" y="567"/>
                    </a:cubicBezTo>
                    <a:cubicBezTo>
                      <a:pt x="130" y="566"/>
                      <a:pt x="130" y="565"/>
                      <a:pt x="130" y="564"/>
                    </a:cubicBezTo>
                    <a:cubicBezTo>
                      <a:pt x="127" y="561"/>
                      <a:pt x="129" y="557"/>
                      <a:pt x="128" y="553"/>
                    </a:cubicBezTo>
                    <a:cubicBezTo>
                      <a:pt x="128" y="553"/>
                      <a:pt x="127" y="553"/>
                      <a:pt x="127" y="553"/>
                    </a:cubicBezTo>
                    <a:cubicBezTo>
                      <a:pt x="127" y="552"/>
                      <a:pt x="127" y="551"/>
                      <a:pt x="126" y="550"/>
                    </a:cubicBezTo>
                    <a:cubicBezTo>
                      <a:pt x="125" y="549"/>
                      <a:pt x="124" y="549"/>
                      <a:pt x="123" y="549"/>
                    </a:cubicBezTo>
                    <a:cubicBezTo>
                      <a:pt x="123" y="548"/>
                      <a:pt x="123" y="548"/>
                      <a:pt x="123" y="548"/>
                    </a:cubicBezTo>
                    <a:cubicBezTo>
                      <a:pt x="119" y="548"/>
                      <a:pt x="116" y="548"/>
                      <a:pt x="113" y="548"/>
                    </a:cubicBezTo>
                    <a:cubicBezTo>
                      <a:pt x="107" y="547"/>
                      <a:pt x="102" y="547"/>
                      <a:pt x="97" y="546"/>
                    </a:cubicBezTo>
                    <a:cubicBezTo>
                      <a:pt x="97" y="546"/>
                      <a:pt x="97" y="545"/>
                      <a:pt x="97" y="545"/>
                    </a:cubicBezTo>
                    <a:cubicBezTo>
                      <a:pt x="96" y="545"/>
                      <a:pt x="95" y="545"/>
                      <a:pt x="94" y="545"/>
                    </a:cubicBezTo>
                    <a:cubicBezTo>
                      <a:pt x="94" y="545"/>
                      <a:pt x="94" y="544"/>
                      <a:pt x="94" y="544"/>
                    </a:cubicBezTo>
                    <a:cubicBezTo>
                      <a:pt x="93" y="544"/>
                      <a:pt x="92" y="544"/>
                      <a:pt x="91" y="544"/>
                    </a:cubicBezTo>
                    <a:cubicBezTo>
                      <a:pt x="91" y="544"/>
                      <a:pt x="91" y="544"/>
                      <a:pt x="91" y="543"/>
                    </a:cubicBezTo>
                    <a:cubicBezTo>
                      <a:pt x="90" y="543"/>
                      <a:pt x="89" y="543"/>
                      <a:pt x="89" y="543"/>
                    </a:cubicBezTo>
                    <a:cubicBezTo>
                      <a:pt x="89" y="543"/>
                      <a:pt x="89" y="543"/>
                      <a:pt x="89" y="542"/>
                    </a:cubicBezTo>
                    <a:cubicBezTo>
                      <a:pt x="88" y="542"/>
                      <a:pt x="87" y="542"/>
                      <a:pt x="86" y="542"/>
                    </a:cubicBezTo>
                    <a:cubicBezTo>
                      <a:pt x="86" y="542"/>
                      <a:pt x="86" y="542"/>
                      <a:pt x="86" y="541"/>
                    </a:cubicBezTo>
                    <a:cubicBezTo>
                      <a:pt x="84" y="541"/>
                      <a:pt x="82" y="540"/>
                      <a:pt x="80" y="540"/>
                    </a:cubicBezTo>
                    <a:cubicBezTo>
                      <a:pt x="80" y="539"/>
                      <a:pt x="80" y="539"/>
                      <a:pt x="80" y="539"/>
                    </a:cubicBezTo>
                    <a:cubicBezTo>
                      <a:pt x="80" y="539"/>
                      <a:pt x="79" y="539"/>
                      <a:pt x="79" y="539"/>
                    </a:cubicBezTo>
                    <a:cubicBezTo>
                      <a:pt x="79" y="539"/>
                      <a:pt x="79" y="538"/>
                      <a:pt x="79" y="538"/>
                    </a:cubicBezTo>
                    <a:cubicBezTo>
                      <a:pt x="77" y="538"/>
                      <a:pt x="76" y="537"/>
                      <a:pt x="75" y="537"/>
                    </a:cubicBezTo>
                    <a:cubicBezTo>
                      <a:pt x="75" y="536"/>
                      <a:pt x="74" y="536"/>
                      <a:pt x="74" y="535"/>
                    </a:cubicBezTo>
                    <a:cubicBezTo>
                      <a:pt x="73" y="535"/>
                      <a:pt x="72" y="535"/>
                      <a:pt x="71" y="534"/>
                    </a:cubicBezTo>
                    <a:cubicBezTo>
                      <a:pt x="70" y="534"/>
                      <a:pt x="70" y="533"/>
                      <a:pt x="70" y="533"/>
                    </a:cubicBezTo>
                    <a:cubicBezTo>
                      <a:pt x="69" y="533"/>
                      <a:pt x="69" y="533"/>
                      <a:pt x="68" y="533"/>
                    </a:cubicBezTo>
                    <a:cubicBezTo>
                      <a:pt x="67" y="531"/>
                      <a:pt x="66" y="530"/>
                      <a:pt x="64" y="528"/>
                    </a:cubicBezTo>
                    <a:cubicBezTo>
                      <a:pt x="61" y="525"/>
                      <a:pt x="58" y="522"/>
                      <a:pt x="54" y="519"/>
                    </a:cubicBezTo>
                    <a:cubicBezTo>
                      <a:pt x="54" y="518"/>
                      <a:pt x="54" y="518"/>
                      <a:pt x="54" y="517"/>
                    </a:cubicBezTo>
                    <a:cubicBezTo>
                      <a:pt x="53" y="516"/>
                      <a:pt x="52" y="515"/>
                      <a:pt x="51" y="515"/>
                    </a:cubicBezTo>
                    <a:cubicBezTo>
                      <a:pt x="51" y="514"/>
                      <a:pt x="51" y="513"/>
                      <a:pt x="51" y="513"/>
                    </a:cubicBezTo>
                    <a:cubicBezTo>
                      <a:pt x="50" y="512"/>
                      <a:pt x="49" y="512"/>
                      <a:pt x="48" y="511"/>
                    </a:cubicBezTo>
                    <a:cubicBezTo>
                      <a:pt x="48" y="510"/>
                      <a:pt x="48" y="510"/>
                      <a:pt x="48" y="509"/>
                    </a:cubicBezTo>
                    <a:cubicBezTo>
                      <a:pt x="47" y="509"/>
                      <a:pt x="46" y="508"/>
                      <a:pt x="45" y="507"/>
                    </a:cubicBezTo>
                    <a:cubicBezTo>
                      <a:pt x="45" y="507"/>
                      <a:pt x="45" y="506"/>
                      <a:pt x="45" y="506"/>
                    </a:cubicBezTo>
                    <a:cubicBezTo>
                      <a:pt x="45" y="505"/>
                      <a:pt x="44" y="504"/>
                      <a:pt x="43" y="504"/>
                    </a:cubicBezTo>
                    <a:cubicBezTo>
                      <a:pt x="43" y="503"/>
                      <a:pt x="43" y="503"/>
                      <a:pt x="43" y="502"/>
                    </a:cubicBezTo>
                    <a:cubicBezTo>
                      <a:pt x="40" y="500"/>
                      <a:pt x="38" y="498"/>
                      <a:pt x="36" y="496"/>
                    </a:cubicBezTo>
                    <a:cubicBezTo>
                      <a:pt x="35" y="495"/>
                      <a:pt x="34" y="494"/>
                      <a:pt x="34" y="493"/>
                    </a:cubicBezTo>
                    <a:cubicBezTo>
                      <a:pt x="28" y="489"/>
                      <a:pt x="21" y="493"/>
                      <a:pt x="14" y="491"/>
                    </a:cubicBezTo>
                    <a:cubicBezTo>
                      <a:pt x="14" y="491"/>
                      <a:pt x="14" y="491"/>
                      <a:pt x="14" y="490"/>
                    </a:cubicBezTo>
                    <a:cubicBezTo>
                      <a:pt x="12" y="490"/>
                      <a:pt x="11" y="490"/>
                      <a:pt x="9" y="489"/>
                    </a:cubicBezTo>
                    <a:cubicBezTo>
                      <a:pt x="8" y="489"/>
                      <a:pt x="8" y="488"/>
                      <a:pt x="7" y="487"/>
                    </a:cubicBezTo>
                    <a:cubicBezTo>
                      <a:pt x="7" y="487"/>
                      <a:pt x="6" y="487"/>
                      <a:pt x="6" y="487"/>
                    </a:cubicBezTo>
                    <a:cubicBezTo>
                      <a:pt x="6" y="486"/>
                      <a:pt x="6" y="486"/>
                      <a:pt x="6" y="485"/>
                    </a:cubicBezTo>
                    <a:cubicBezTo>
                      <a:pt x="6" y="485"/>
                      <a:pt x="5" y="485"/>
                      <a:pt x="5" y="485"/>
                    </a:cubicBezTo>
                    <a:cubicBezTo>
                      <a:pt x="5" y="484"/>
                      <a:pt x="5" y="483"/>
                      <a:pt x="5" y="481"/>
                    </a:cubicBezTo>
                    <a:cubicBezTo>
                      <a:pt x="5" y="481"/>
                      <a:pt x="5" y="481"/>
                      <a:pt x="4" y="481"/>
                    </a:cubicBezTo>
                    <a:cubicBezTo>
                      <a:pt x="4" y="477"/>
                      <a:pt x="4" y="472"/>
                      <a:pt x="4" y="467"/>
                    </a:cubicBezTo>
                    <a:cubicBezTo>
                      <a:pt x="4" y="467"/>
                      <a:pt x="4" y="467"/>
                      <a:pt x="3" y="467"/>
                    </a:cubicBezTo>
                    <a:cubicBezTo>
                      <a:pt x="3" y="466"/>
                      <a:pt x="4" y="467"/>
                      <a:pt x="4" y="466"/>
                    </a:cubicBezTo>
                    <a:cubicBezTo>
                      <a:pt x="4" y="466"/>
                      <a:pt x="4" y="466"/>
                      <a:pt x="4" y="465"/>
                    </a:cubicBezTo>
                    <a:cubicBezTo>
                      <a:pt x="4" y="465"/>
                      <a:pt x="4" y="465"/>
                      <a:pt x="3" y="465"/>
                    </a:cubicBezTo>
                    <a:cubicBezTo>
                      <a:pt x="3" y="462"/>
                      <a:pt x="3" y="459"/>
                      <a:pt x="3" y="456"/>
                    </a:cubicBezTo>
                    <a:cubicBezTo>
                      <a:pt x="3" y="456"/>
                      <a:pt x="3" y="456"/>
                      <a:pt x="2" y="456"/>
                    </a:cubicBezTo>
                    <a:cubicBezTo>
                      <a:pt x="2" y="454"/>
                      <a:pt x="2" y="452"/>
                      <a:pt x="2" y="449"/>
                    </a:cubicBezTo>
                    <a:cubicBezTo>
                      <a:pt x="2" y="449"/>
                      <a:pt x="2" y="449"/>
                      <a:pt x="2" y="449"/>
                    </a:cubicBezTo>
                    <a:cubicBezTo>
                      <a:pt x="2" y="445"/>
                      <a:pt x="2" y="441"/>
                      <a:pt x="2" y="437"/>
                    </a:cubicBezTo>
                    <a:cubicBezTo>
                      <a:pt x="1" y="435"/>
                      <a:pt x="1" y="437"/>
                      <a:pt x="1" y="436"/>
                    </a:cubicBezTo>
                    <a:cubicBezTo>
                      <a:pt x="1" y="436"/>
                      <a:pt x="1" y="436"/>
                      <a:pt x="2" y="436"/>
                    </a:cubicBezTo>
                    <a:cubicBezTo>
                      <a:pt x="2" y="435"/>
                      <a:pt x="0" y="433"/>
                      <a:pt x="1" y="431"/>
                    </a:cubicBezTo>
                    <a:cubicBezTo>
                      <a:pt x="1" y="431"/>
                      <a:pt x="1" y="431"/>
                      <a:pt x="2" y="431"/>
                    </a:cubicBezTo>
                    <a:cubicBezTo>
                      <a:pt x="2" y="430"/>
                      <a:pt x="2" y="428"/>
                      <a:pt x="2" y="427"/>
                    </a:cubicBezTo>
                    <a:cubicBezTo>
                      <a:pt x="2" y="427"/>
                      <a:pt x="2" y="427"/>
                      <a:pt x="2" y="425"/>
                    </a:cubicBezTo>
                    <a:cubicBezTo>
                      <a:pt x="8" y="423"/>
                      <a:pt x="13" y="421"/>
                      <a:pt x="19" y="420"/>
                    </a:cubicBezTo>
                    <a:cubicBezTo>
                      <a:pt x="19" y="419"/>
                      <a:pt x="19" y="418"/>
                      <a:pt x="19" y="418"/>
                    </a:cubicBezTo>
                    <a:cubicBezTo>
                      <a:pt x="21" y="417"/>
                      <a:pt x="23" y="417"/>
                      <a:pt x="25" y="416"/>
                    </a:cubicBezTo>
                    <a:cubicBezTo>
                      <a:pt x="25" y="415"/>
                      <a:pt x="25" y="415"/>
                      <a:pt x="26" y="414"/>
                    </a:cubicBezTo>
                    <a:cubicBezTo>
                      <a:pt x="26" y="414"/>
                      <a:pt x="27" y="414"/>
                      <a:pt x="28" y="414"/>
                    </a:cubicBezTo>
                    <a:cubicBezTo>
                      <a:pt x="28" y="414"/>
                      <a:pt x="28" y="414"/>
                      <a:pt x="28" y="413"/>
                    </a:cubicBezTo>
                    <a:cubicBezTo>
                      <a:pt x="28" y="413"/>
                      <a:pt x="29" y="413"/>
                      <a:pt x="29" y="413"/>
                    </a:cubicBezTo>
                    <a:cubicBezTo>
                      <a:pt x="30" y="412"/>
                      <a:pt x="31" y="411"/>
                      <a:pt x="31" y="411"/>
                    </a:cubicBezTo>
                    <a:cubicBezTo>
                      <a:pt x="32" y="411"/>
                      <a:pt x="32" y="411"/>
                      <a:pt x="33" y="411"/>
                    </a:cubicBezTo>
                    <a:cubicBezTo>
                      <a:pt x="33" y="410"/>
                      <a:pt x="34" y="409"/>
                      <a:pt x="34" y="409"/>
                    </a:cubicBezTo>
                    <a:cubicBezTo>
                      <a:pt x="34" y="409"/>
                      <a:pt x="35" y="409"/>
                      <a:pt x="36" y="409"/>
                    </a:cubicBezTo>
                    <a:cubicBezTo>
                      <a:pt x="36" y="408"/>
                      <a:pt x="37" y="407"/>
                      <a:pt x="37" y="406"/>
                    </a:cubicBezTo>
                    <a:cubicBezTo>
                      <a:pt x="38" y="406"/>
                      <a:pt x="39" y="406"/>
                      <a:pt x="39" y="406"/>
                    </a:cubicBezTo>
                    <a:cubicBezTo>
                      <a:pt x="40" y="405"/>
                      <a:pt x="41" y="404"/>
                      <a:pt x="42" y="402"/>
                    </a:cubicBezTo>
                    <a:cubicBezTo>
                      <a:pt x="42" y="402"/>
                      <a:pt x="43" y="402"/>
                      <a:pt x="44" y="402"/>
                    </a:cubicBezTo>
                    <a:cubicBezTo>
                      <a:pt x="46" y="400"/>
                      <a:pt x="48" y="398"/>
                      <a:pt x="50" y="395"/>
                    </a:cubicBezTo>
                    <a:cubicBezTo>
                      <a:pt x="51" y="395"/>
                      <a:pt x="51" y="395"/>
                      <a:pt x="52" y="395"/>
                    </a:cubicBezTo>
                    <a:cubicBezTo>
                      <a:pt x="52" y="395"/>
                      <a:pt x="52" y="394"/>
                      <a:pt x="53" y="394"/>
                    </a:cubicBezTo>
                    <a:cubicBezTo>
                      <a:pt x="53" y="394"/>
                      <a:pt x="53" y="394"/>
                      <a:pt x="54" y="394"/>
                    </a:cubicBezTo>
                    <a:cubicBezTo>
                      <a:pt x="54" y="393"/>
                      <a:pt x="54" y="392"/>
                      <a:pt x="54" y="392"/>
                    </a:cubicBezTo>
                    <a:cubicBezTo>
                      <a:pt x="56" y="390"/>
                      <a:pt x="58" y="388"/>
                      <a:pt x="60" y="386"/>
                    </a:cubicBezTo>
                    <a:cubicBezTo>
                      <a:pt x="60" y="386"/>
                      <a:pt x="60" y="385"/>
                      <a:pt x="60" y="385"/>
                    </a:cubicBezTo>
                    <a:cubicBezTo>
                      <a:pt x="60" y="384"/>
                      <a:pt x="61" y="384"/>
                      <a:pt x="62" y="384"/>
                    </a:cubicBezTo>
                    <a:cubicBezTo>
                      <a:pt x="62" y="383"/>
                      <a:pt x="62" y="382"/>
                      <a:pt x="63" y="381"/>
                    </a:cubicBezTo>
                    <a:cubicBezTo>
                      <a:pt x="63" y="381"/>
                      <a:pt x="63" y="381"/>
                      <a:pt x="63" y="381"/>
                    </a:cubicBezTo>
                    <a:cubicBezTo>
                      <a:pt x="63" y="380"/>
                      <a:pt x="63" y="380"/>
                      <a:pt x="63" y="379"/>
                    </a:cubicBezTo>
                    <a:cubicBezTo>
                      <a:pt x="64" y="379"/>
                      <a:pt x="65" y="379"/>
                      <a:pt x="65" y="378"/>
                    </a:cubicBezTo>
                    <a:cubicBezTo>
                      <a:pt x="65" y="378"/>
                      <a:pt x="65" y="377"/>
                      <a:pt x="65" y="376"/>
                    </a:cubicBezTo>
                    <a:cubicBezTo>
                      <a:pt x="66" y="376"/>
                      <a:pt x="66" y="376"/>
                      <a:pt x="67" y="376"/>
                    </a:cubicBezTo>
                    <a:cubicBezTo>
                      <a:pt x="67" y="375"/>
                      <a:pt x="67" y="374"/>
                      <a:pt x="67" y="374"/>
                    </a:cubicBezTo>
                    <a:cubicBezTo>
                      <a:pt x="68" y="373"/>
                      <a:pt x="69" y="373"/>
                      <a:pt x="70" y="372"/>
                    </a:cubicBezTo>
                    <a:cubicBezTo>
                      <a:pt x="70" y="371"/>
                      <a:pt x="70" y="371"/>
                      <a:pt x="70" y="370"/>
                    </a:cubicBezTo>
                    <a:cubicBezTo>
                      <a:pt x="71" y="370"/>
                      <a:pt x="71" y="369"/>
                      <a:pt x="72" y="368"/>
                    </a:cubicBezTo>
                    <a:cubicBezTo>
                      <a:pt x="72" y="368"/>
                      <a:pt x="72" y="367"/>
                      <a:pt x="72" y="367"/>
                    </a:cubicBezTo>
                    <a:cubicBezTo>
                      <a:pt x="74" y="366"/>
                      <a:pt x="75" y="365"/>
                      <a:pt x="76" y="364"/>
                    </a:cubicBezTo>
                    <a:cubicBezTo>
                      <a:pt x="76" y="364"/>
                      <a:pt x="76" y="363"/>
                      <a:pt x="76" y="363"/>
                    </a:cubicBezTo>
                    <a:cubicBezTo>
                      <a:pt x="77" y="363"/>
                      <a:pt x="77" y="363"/>
                      <a:pt x="78" y="363"/>
                    </a:cubicBezTo>
                    <a:cubicBezTo>
                      <a:pt x="78" y="362"/>
                      <a:pt x="78" y="362"/>
                      <a:pt x="79" y="361"/>
                    </a:cubicBezTo>
                    <a:cubicBezTo>
                      <a:pt x="80" y="361"/>
                      <a:pt x="80" y="361"/>
                      <a:pt x="81" y="361"/>
                    </a:cubicBezTo>
                    <a:cubicBezTo>
                      <a:pt x="81" y="361"/>
                      <a:pt x="81" y="361"/>
                      <a:pt x="81" y="360"/>
                    </a:cubicBezTo>
                    <a:cubicBezTo>
                      <a:pt x="86" y="361"/>
                      <a:pt x="89" y="364"/>
                      <a:pt x="92" y="367"/>
                    </a:cubicBezTo>
                    <a:cubicBezTo>
                      <a:pt x="92" y="367"/>
                      <a:pt x="93" y="368"/>
                      <a:pt x="93" y="368"/>
                    </a:cubicBezTo>
                    <a:cubicBezTo>
                      <a:pt x="94" y="368"/>
                      <a:pt x="94" y="368"/>
                      <a:pt x="95" y="368"/>
                    </a:cubicBezTo>
                    <a:cubicBezTo>
                      <a:pt x="95" y="369"/>
                      <a:pt x="96" y="370"/>
                      <a:pt x="97" y="371"/>
                    </a:cubicBezTo>
                    <a:cubicBezTo>
                      <a:pt x="97" y="371"/>
                      <a:pt x="98" y="371"/>
                      <a:pt x="98" y="371"/>
                    </a:cubicBezTo>
                    <a:cubicBezTo>
                      <a:pt x="99" y="372"/>
                      <a:pt x="99" y="372"/>
                      <a:pt x="99" y="373"/>
                    </a:cubicBezTo>
                    <a:cubicBezTo>
                      <a:pt x="101" y="373"/>
                      <a:pt x="102" y="373"/>
                      <a:pt x="103" y="374"/>
                    </a:cubicBezTo>
                    <a:cubicBezTo>
                      <a:pt x="103" y="374"/>
                      <a:pt x="103" y="374"/>
                      <a:pt x="103" y="375"/>
                    </a:cubicBezTo>
                    <a:cubicBezTo>
                      <a:pt x="105" y="375"/>
                      <a:pt x="106" y="376"/>
                      <a:pt x="108" y="376"/>
                    </a:cubicBezTo>
                    <a:cubicBezTo>
                      <a:pt x="108" y="377"/>
                      <a:pt x="108" y="377"/>
                      <a:pt x="108" y="377"/>
                    </a:cubicBezTo>
                    <a:cubicBezTo>
                      <a:pt x="109" y="377"/>
                      <a:pt x="110" y="377"/>
                      <a:pt x="111" y="377"/>
                    </a:cubicBezTo>
                    <a:cubicBezTo>
                      <a:pt x="111" y="378"/>
                      <a:pt x="111" y="378"/>
                      <a:pt x="111" y="378"/>
                    </a:cubicBezTo>
                    <a:cubicBezTo>
                      <a:pt x="112" y="378"/>
                      <a:pt x="112" y="378"/>
                      <a:pt x="113" y="378"/>
                    </a:cubicBezTo>
                    <a:cubicBezTo>
                      <a:pt x="113" y="379"/>
                      <a:pt x="113" y="379"/>
                      <a:pt x="113" y="379"/>
                    </a:cubicBezTo>
                    <a:cubicBezTo>
                      <a:pt x="115" y="379"/>
                      <a:pt x="116" y="380"/>
                      <a:pt x="118" y="380"/>
                    </a:cubicBezTo>
                    <a:cubicBezTo>
                      <a:pt x="118" y="380"/>
                      <a:pt x="118" y="381"/>
                      <a:pt x="118" y="381"/>
                    </a:cubicBezTo>
                    <a:cubicBezTo>
                      <a:pt x="119" y="381"/>
                      <a:pt x="119" y="381"/>
                      <a:pt x="120" y="381"/>
                    </a:cubicBezTo>
                    <a:cubicBezTo>
                      <a:pt x="120" y="381"/>
                      <a:pt x="120" y="382"/>
                      <a:pt x="120" y="382"/>
                    </a:cubicBezTo>
                    <a:cubicBezTo>
                      <a:pt x="122" y="382"/>
                      <a:pt x="124" y="382"/>
                      <a:pt x="125" y="383"/>
                    </a:cubicBezTo>
                    <a:cubicBezTo>
                      <a:pt x="132" y="386"/>
                      <a:pt x="138" y="390"/>
                      <a:pt x="147" y="391"/>
                    </a:cubicBezTo>
                    <a:cubicBezTo>
                      <a:pt x="148" y="389"/>
                      <a:pt x="150" y="388"/>
                      <a:pt x="151" y="386"/>
                    </a:cubicBezTo>
                    <a:cubicBezTo>
                      <a:pt x="151" y="385"/>
                      <a:pt x="151" y="384"/>
                      <a:pt x="151" y="383"/>
                    </a:cubicBezTo>
                    <a:cubicBezTo>
                      <a:pt x="153" y="378"/>
                      <a:pt x="154" y="372"/>
                      <a:pt x="159" y="371"/>
                    </a:cubicBezTo>
                    <a:cubicBezTo>
                      <a:pt x="162" y="369"/>
                      <a:pt x="167" y="369"/>
                      <a:pt x="171" y="369"/>
                    </a:cubicBezTo>
                    <a:cubicBezTo>
                      <a:pt x="173" y="371"/>
                      <a:pt x="176" y="372"/>
                      <a:pt x="178" y="374"/>
                    </a:cubicBezTo>
                    <a:cubicBezTo>
                      <a:pt x="179" y="375"/>
                      <a:pt x="179" y="376"/>
                      <a:pt x="180" y="376"/>
                    </a:cubicBezTo>
                    <a:cubicBezTo>
                      <a:pt x="181" y="376"/>
                      <a:pt x="181" y="376"/>
                      <a:pt x="182" y="376"/>
                    </a:cubicBezTo>
                    <a:cubicBezTo>
                      <a:pt x="182" y="377"/>
                      <a:pt x="182" y="378"/>
                      <a:pt x="183" y="378"/>
                    </a:cubicBezTo>
                    <a:cubicBezTo>
                      <a:pt x="184" y="379"/>
                      <a:pt x="185" y="379"/>
                      <a:pt x="186" y="379"/>
                    </a:cubicBezTo>
                    <a:cubicBezTo>
                      <a:pt x="187" y="380"/>
                      <a:pt x="187" y="380"/>
                      <a:pt x="187" y="381"/>
                    </a:cubicBezTo>
                    <a:cubicBezTo>
                      <a:pt x="188" y="381"/>
                      <a:pt x="190" y="382"/>
                      <a:pt x="191" y="382"/>
                    </a:cubicBezTo>
                    <a:cubicBezTo>
                      <a:pt x="191" y="382"/>
                      <a:pt x="191" y="383"/>
                      <a:pt x="192" y="384"/>
                    </a:cubicBezTo>
                    <a:cubicBezTo>
                      <a:pt x="193" y="384"/>
                      <a:pt x="194" y="384"/>
                      <a:pt x="195" y="385"/>
                    </a:cubicBezTo>
                    <a:cubicBezTo>
                      <a:pt x="195" y="385"/>
                      <a:pt x="195" y="385"/>
                      <a:pt x="195" y="385"/>
                    </a:cubicBezTo>
                    <a:cubicBezTo>
                      <a:pt x="197" y="386"/>
                      <a:pt x="199" y="387"/>
                      <a:pt x="201" y="387"/>
                    </a:cubicBezTo>
                    <a:cubicBezTo>
                      <a:pt x="201" y="388"/>
                      <a:pt x="201" y="388"/>
                      <a:pt x="201" y="388"/>
                    </a:cubicBezTo>
                    <a:cubicBezTo>
                      <a:pt x="202" y="388"/>
                      <a:pt x="202" y="388"/>
                      <a:pt x="203" y="388"/>
                    </a:cubicBezTo>
                    <a:cubicBezTo>
                      <a:pt x="203" y="388"/>
                      <a:pt x="203" y="389"/>
                      <a:pt x="203" y="389"/>
                    </a:cubicBezTo>
                    <a:cubicBezTo>
                      <a:pt x="204" y="389"/>
                      <a:pt x="205" y="389"/>
                      <a:pt x="205" y="389"/>
                    </a:cubicBezTo>
                    <a:cubicBezTo>
                      <a:pt x="205" y="389"/>
                      <a:pt x="205" y="390"/>
                      <a:pt x="205" y="390"/>
                    </a:cubicBezTo>
                    <a:cubicBezTo>
                      <a:pt x="206" y="390"/>
                      <a:pt x="207" y="390"/>
                      <a:pt x="208" y="390"/>
                    </a:cubicBezTo>
                    <a:cubicBezTo>
                      <a:pt x="208" y="390"/>
                      <a:pt x="208" y="391"/>
                      <a:pt x="208" y="391"/>
                    </a:cubicBezTo>
                    <a:cubicBezTo>
                      <a:pt x="209" y="391"/>
                      <a:pt x="210" y="391"/>
                      <a:pt x="211" y="391"/>
                    </a:cubicBezTo>
                    <a:cubicBezTo>
                      <a:pt x="211" y="391"/>
                      <a:pt x="211" y="391"/>
                      <a:pt x="211" y="392"/>
                    </a:cubicBezTo>
                    <a:cubicBezTo>
                      <a:pt x="216" y="392"/>
                      <a:pt x="221" y="392"/>
                      <a:pt x="226" y="392"/>
                    </a:cubicBezTo>
                    <a:cubicBezTo>
                      <a:pt x="226" y="391"/>
                      <a:pt x="226" y="391"/>
                      <a:pt x="226" y="391"/>
                    </a:cubicBezTo>
                    <a:cubicBezTo>
                      <a:pt x="227" y="391"/>
                      <a:pt x="228" y="390"/>
                      <a:pt x="229" y="390"/>
                    </a:cubicBezTo>
                    <a:cubicBezTo>
                      <a:pt x="231" y="388"/>
                      <a:pt x="232" y="387"/>
                      <a:pt x="233" y="385"/>
                    </a:cubicBezTo>
                    <a:cubicBezTo>
                      <a:pt x="234" y="385"/>
                      <a:pt x="234" y="385"/>
                      <a:pt x="235" y="385"/>
                    </a:cubicBezTo>
                    <a:cubicBezTo>
                      <a:pt x="236" y="384"/>
                      <a:pt x="238" y="382"/>
                      <a:pt x="239" y="380"/>
                    </a:cubicBezTo>
                    <a:cubicBezTo>
                      <a:pt x="240" y="380"/>
                      <a:pt x="240" y="380"/>
                      <a:pt x="241" y="380"/>
                    </a:cubicBezTo>
                    <a:cubicBezTo>
                      <a:pt x="242" y="379"/>
                      <a:pt x="242" y="378"/>
                      <a:pt x="243" y="377"/>
                    </a:cubicBezTo>
                    <a:cubicBezTo>
                      <a:pt x="243" y="377"/>
                      <a:pt x="244" y="377"/>
                      <a:pt x="245" y="377"/>
                    </a:cubicBezTo>
                    <a:cubicBezTo>
                      <a:pt x="245" y="377"/>
                      <a:pt x="245" y="377"/>
                      <a:pt x="245" y="376"/>
                    </a:cubicBezTo>
                    <a:cubicBezTo>
                      <a:pt x="246" y="376"/>
                      <a:pt x="247" y="376"/>
                      <a:pt x="248" y="376"/>
                    </a:cubicBezTo>
                    <a:cubicBezTo>
                      <a:pt x="248" y="375"/>
                      <a:pt x="248" y="375"/>
                      <a:pt x="248" y="375"/>
                    </a:cubicBezTo>
                    <a:cubicBezTo>
                      <a:pt x="249" y="375"/>
                      <a:pt x="251" y="375"/>
                      <a:pt x="252" y="375"/>
                    </a:cubicBezTo>
                    <a:cubicBezTo>
                      <a:pt x="252" y="374"/>
                      <a:pt x="252" y="374"/>
                      <a:pt x="252" y="374"/>
                    </a:cubicBezTo>
                    <a:cubicBezTo>
                      <a:pt x="254" y="374"/>
                      <a:pt x="256" y="374"/>
                      <a:pt x="258" y="375"/>
                    </a:cubicBezTo>
                    <a:cubicBezTo>
                      <a:pt x="258" y="375"/>
                      <a:pt x="258" y="375"/>
                      <a:pt x="258" y="376"/>
                    </a:cubicBezTo>
                    <a:cubicBezTo>
                      <a:pt x="259" y="376"/>
                      <a:pt x="260" y="376"/>
                      <a:pt x="261" y="376"/>
                    </a:cubicBezTo>
                    <a:cubicBezTo>
                      <a:pt x="261" y="376"/>
                      <a:pt x="261" y="376"/>
                      <a:pt x="261" y="376"/>
                    </a:cubicBezTo>
                    <a:cubicBezTo>
                      <a:pt x="261" y="376"/>
                      <a:pt x="262" y="376"/>
                      <a:pt x="263" y="376"/>
                    </a:cubicBezTo>
                    <a:cubicBezTo>
                      <a:pt x="263" y="377"/>
                      <a:pt x="263" y="377"/>
                      <a:pt x="263" y="377"/>
                    </a:cubicBezTo>
                    <a:cubicBezTo>
                      <a:pt x="266" y="379"/>
                      <a:pt x="269" y="380"/>
                      <a:pt x="275" y="380"/>
                    </a:cubicBezTo>
                    <a:cubicBezTo>
                      <a:pt x="276" y="378"/>
                      <a:pt x="276" y="379"/>
                      <a:pt x="278" y="378"/>
                    </a:cubicBezTo>
                    <a:cubicBezTo>
                      <a:pt x="280" y="375"/>
                      <a:pt x="283" y="372"/>
                      <a:pt x="286" y="369"/>
                    </a:cubicBezTo>
                    <a:cubicBezTo>
                      <a:pt x="286" y="369"/>
                      <a:pt x="287" y="369"/>
                      <a:pt x="288" y="369"/>
                    </a:cubicBezTo>
                    <a:cubicBezTo>
                      <a:pt x="288" y="369"/>
                      <a:pt x="288" y="368"/>
                      <a:pt x="289" y="368"/>
                    </a:cubicBezTo>
                    <a:cubicBezTo>
                      <a:pt x="289" y="368"/>
                      <a:pt x="290" y="368"/>
                      <a:pt x="290" y="368"/>
                    </a:cubicBezTo>
                    <a:cubicBezTo>
                      <a:pt x="291" y="367"/>
                      <a:pt x="291" y="366"/>
                      <a:pt x="291" y="366"/>
                    </a:cubicBezTo>
                    <a:cubicBezTo>
                      <a:pt x="292" y="366"/>
                      <a:pt x="293" y="366"/>
                      <a:pt x="294" y="366"/>
                    </a:cubicBezTo>
                    <a:cubicBezTo>
                      <a:pt x="294" y="365"/>
                      <a:pt x="294" y="365"/>
                      <a:pt x="294" y="365"/>
                    </a:cubicBezTo>
                    <a:cubicBezTo>
                      <a:pt x="297" y="364"/>
                      <a:pt x="300" y="364"/>
                      <a:pt x="303" y="363"/>
                    </a:cubicBezTo>
                    <a:cubicBezTo>
                      <a:pt x="303" y="363"/>
                      <a:pt x="303" y="364"/>
                      <a:pt x="303" y="364"/>
                    </a:cubicBezTo>
                    <a:cubicBezTo>
                      <a:pt x="303" y="364"/>
                      <a:pt x="303" y="364"/>
                      <a:pt x="304" y="364"/>
                    </a:cubicBezTo>
                    <a:cubicBezTo>
                      <a:pt x="304" y="364"/>
                      <a:pt x="304" y="363"/>
                      <a:pt x="304" y="363"/>
                    </a:cubicBezTo>
                    <a:cubicBezTo>
                      <a:pt x="306" y="364"/>
                      <a:pt x="309" y="364"/>
                      <a:pt x="312" y="365"/>
                    </a:cubicBezTo>
                    <a:cubicBezTo>
                      <a:pt x="312" y="365"/>
                      <a:pt x="312" y="365"/>
                      <a:pt x="312" y="366"/>
                    </a:cubicBezTo>
                    <a:cubicBezTo>
                      <a:pt x="313" y="366"/>
                      <a:pt x="315" y="366"/>
                      <a:pt x="316" y="367"/>
                    </a:cubicBezTo>
                    <a:cubicBezTo>
                      <a:pt x="316" y="367"/>
                      <a:pt x="316" y="367"/>
                      <a:pt x="316" y="368"/>
                    </a:cubicBezTo>
                    <a:cubicBezTo>
                      <a:pt x="318" y="368"/>
                      <a:pt x="319" y="368"/>
                      <a:pt x="320" y="368"/>
                    </a:cubicBezTo>
                    <a:cubicBezTo>
                      <a:pt x="320" y="369"/>
                      <a:pt x="320" y="369"/>
                      <a:pt x="320" y="369"/>
                    </a:cubicBezTo>
                    <a:cubicBezTo>
                      <a:pt x="321" y="369"/>
                      <a:pt x="322" y="369"/>
                      <a:pt x="323" y="369"/>
                    </a:cubicBezTo>
                    <a:cubicBezTo>
                      <a:pt x="323" y="370"/>
                      <a:pt x="323" y="370"/>
                      <a:pt x="323" y="370"/>
                    </a:cubicBezTo>
                    <a:cubicBezTo>
                      <a:pt x="324" y="371"/>
                      <a:pt x="326" y="371"/>
                      <a:pt x="328" y="372"/>
                    </a:cubicBezTo>
                    <a:cubicBezTo>
                      <a:pt x="328" y="372"/>
                      <a:pt x="328" y="373"/>
                      <a:pt x="328" y="373"/>
                    </a:cubicBezTo>
                    <a:cubicBezTo>
                      <a:pt x="329" y="373"/>
                      <a:pt x="329" y="373"/>
                      <a:pt x="330" y="373"/>
                    </a:cubicBezTo>
                    <a:cubicBezTo>
                      <a:pt x="330" y="373"/>
                      <a:pt x="330" y="373"/>
                      <a:pt x="330" y="374"/>
                    </a:cubicBezTo>
                    <a:cubicBezTo>
                      <a:pt x="330" y="374"/>
                      <a:pt x="331" y="374"/>
                      <a:pt x="332" y="374"/>
                    </a:cubicBezTo>
                    <a:cubicBezTo>
                      <a:pt x="332" y="374"/>
                      <a:pt x="332" y="374"/>
                      <a:pt x="332" y="375"/>
                    </a:cubicBezTo>
                    <a:cubicBezTo>
                      <a:pt x="333" y="375"/>
                      <a:pt x="335" y="375"/>
                      <a:pt x="336" y="376"/>
                    </a:cubicBezTo>
                    <a:cubicBezTo>
                      <a:pt x="336" y="376"/>
                      <a:pt x="336" y="376"/>
                      <a:pt x="336" y="376"/>
                    </a:cubicBezTo>
                    <a:cubicBezTo>
                      <a:pt x="340" y="379"/>
                      <a:pt x="356" y="385"/>
                      <a:pt x="364" y="383"/>
                    </a:cubicBezTo>
                    <a:cubicBezTo>
                      <a:pt x="364" y="382"/>
                      <a:pt x="364" y="382"/>
                      <a:pt x="364" y="382"/>
                    </a:cubicBezTo>
                    <a:cubicBezTo>
                      <a:pt x="365" y="382"/>
                      <a:pt x="366" y="382"/>
                      <a:pt x="367" y="382"/>
                    </a:cubicBezTo>
                    <a:cubicBezTo>
                      <a:pt x="367" y="382"/>
                      <a:pt x="367" y="381"/>
                      <a:pt x="367" y="381"/>
                    </a:cubicBezTo>
                    <a:cubicBezTo>
                      <a:pt x="367" y="381"/>
                      <a:pt x="368" y="381"/>
                      <a:pt x="368" y="381"/>
                    </a:cubicBezTo>
                    <a:cubicBezTo>
                      <a:pt x="369" y="380"/>
                      <a:pt x="370" y="379"/>
                      <a:pt x="370" y="378"/>
                    </a:cubicBezTo>
                    <a:cubicBezTo>
                      <a:pt x="371" y="378"/>
                      <a:pt x="372" y="378"/>
                      <a:pt x="373" y="377"/>
                    </a:cubicBezTo>
                    <a:cubicBezTo>
                      <a:pt x="373" y="377"/>
                      <a:pt x="373" y="376"/>
                      <a:pt x="373" y="376"/>
                    </a:cubicBezTo>
                    <a:cubicBezTo>
                      <a:pt x="374" y="375"/>
                      <a:pt x="375" y="374"/>
                      <a:pt x="376" y="374"/>
                    </a:cubicBezTo>
                    <a:cubicBezTo>
                      <a:pt x="376" y="373"/>
                      <a:pt x="376" y="371"/>
                      <a:pt x="376" y="370"/>
                    </a:cubicBezTo>
                    <a:cubicBezTo>
                      <a:pt x="377" y="370"/>
                      <a:pt x="378" y="370"/>
                      <a:pt x="378" y="369"/>
                    </a:cubicBezTo>
                    <a:cubicBezTo>
                      <a:pt x="378" y="369"/>
                      <a:pt x="378" y="368"/>
                      <a:pt x="378" y="368"/>
                    </a:cubicBezTo>
                    <a:cubicBezTo>
                      <a:pt x="379" y="368"/>
                      <a:pt x="379" y="368"/>
                      <a:pt x="379" y="368"/>
                    </a:cubicBezTo>
                    <a:cubicBezTo>
                      <a:pt x="379" y="366"/>
                      <a:pt x="380" y="365"/>
                      <a:pt x="380" y="363"/>
                    </a:cubicBezTo>
                    <a:cubicBezTo>
                      <a:pt x="380" y="363"/>
                      <a:pt x="381" y="363"/>
                      <a:pt x="381" y="363"/>
                    </a:cubicBezTo>
                    <a:cubicBezTo>
                      <a:pt x="382" y="361"/>
                      <a:pt x="382" y="359"/>
                      <a:pt x="383" y="358"/>
                    </a:cubicBezTo>
                    <a:cubicBezTo>
                      <a:pt x="383" y="358"/>
                      <a:pt x="383" y="358"/>
                      <a:pt x="384" y="358"/>
                    </a:cubicBezTo>
                    <a:cubicBezTo>
                      <a:pt x="384" y="357"/>
                      <a:pt x="384" y="356"/>
                      <a:pt x="384" y="355"/>
                    </a:cubicBezTo>
                    <a:cubicBezTo>
                      <a:pt x="384" y="355"/>
                      <a:pt x="384" y="355"/>
                      <a:pt x="385" y="355"/>
                    </a:cubicBezTo>
                    <a:cubicBezTo>
                      <a:pt x="385" y="354"/>
                      <a:pt x="385" y="354"/>
                      <a:pt x="385" y="353"/>
                    </a:cubicBezTo>
                    <a:cubicBezTo>
                      <a:pt x="385" y="353"/>
                      <a:pt x="385" y="353"/>
                      <a:pt x="385" y="353"/>
                    </a:cubicBezTo>
                    <a:cubicBezTo>
                      <a:pt x="386" y="351"/>
                      <a:pt x="386" y="350"/>
                      <a:pt x="386" y="348"/>
                    </a:cubicBezTo>
                    <a:cubicBezTo>
                      <a:pt x="387" y="348"/>
                      <a:pt x="387" y="348"/>
                      <a:pt x="387" y="348"/>
                    </a:cubicBezTo>
                    <a:cubicBezTo>
                      <a:pt x="387" y="347"/>
                      <a:pt x="387" y="347"/>
                      <a:pt x="387" y="346"/>
                    </a:cubicBezTo>
                    <a:cubicBezTo>
                      <a:pt x="387" y="346"/>
                      <a:pt x="388" y="346"/>
                      <a:pt x="388" y="346"/>
                    </a:cubicBezTo>
                    <a:cubicBezTo>
                      <a:pt x="388" y="345"/>
                      <a:pt x="388" y="344"/>
                      <a:pt x="388" y="343"/>
                    </a:cubicBezTo>
                    <a:cubicBezTo>
                      <a:pt x="391" y="337"/>
                      <a:pt x="393" y="328"/>
                      <a:pt x="401" y="326"/>
                    </a:cubicBezTo>
                    <a:cubicBezTo>
                      <a:pt x="401" y="324"/>
                      <a:pt x="401" y="323"/>
                      <a:pt x="402" y="321"/>
                    </a:cubicBezTo>
                    <a:cubicBezTo>
                      <a:pt x="402" y="321"/>
                      <a:pt x="402" y="321"/>
                      <a:pt x="402" y="321"/>
                    </a:cubicBezTo>
                    <a:cubicBezTo>
                      <a:pt x="403" y="319"/>
                      <a:pt x="402" y="319"/>
                      <a:pt x="402" y="319"/>
                    </a:cubicBezTo>
                    <a:cubicBezTo>
                      <a:pt x="402" y="317"/>
                      <a:pt x="402" y="315"/>
                      <a:pt x="402" y="314"/>
                    </a:cubicBezTo>
                    <a:cubicBezTo>
                      <a:pt x="401" y="314"/>
                      <a:pt x="401" y="314"/>
                      <a:pt x="401" y="314"/>
                    </a:cubicBezTo>
                    <a:cubicBezTo>
                      <a:pt x="400" y="312"/>
                      <a:pt x="400" y="310"/>
                      <a:pt x="400" y="308"/>
                    </a:cubicBezTo>
                    <a:cubicBezTo>
                      <a:pt x="399" y="308"/>
                      <a:pt x="399" y="308"/>
                      <a:pt x="399" y="308"/>
                    </a:cubicBezTo>
                    <a:cubicBezTo>
                      <a:pt x="399" y="307"/>
                      <a:pt x="398" y="306"/>
                      <a:pt x="398" y="305"/>
                    </a:cubicBezTo>
                    <a:cubicBezTo>
                      <a:pt x="398" y="305"/>
                      <a:pt x="397" y="305"/>
                      <a:pt x="397" y="305"/>
                    </a:cubicBezTo>
                    <a:cubicBezTo>
                      <a:pt x="397" y="304"/>
                      <a:pt x="397" y="304"/>
                      <a:pt x="397" y="303"/>
                    </a:cubicBezTo>
                    <a:cubicBezTo>
                      <a:pt x="396" y="303"/>
                      <a:pt x="396" y="302"/>
                      <a:pt x="395" y="302"/>
                    </a:cubicBezTo>
                    <a:cubicBezTo>
                      <a:pt x="395" y="301"/>
                      <a:pt x="395" y="301"/>
                      <a:pt x="395" y="300"/>
                    </a:cubicBezTo>
                    <a:cubicBezTo>
                      <a:pt x="394" y="299"/>
                      <a:pt x="392" y="298"/>
                      <a:pt x="391" y="297"/>
                    </a:cubicBezTo>
                    <a:cubicBezTo>
                      <a:pt x="391" y="296"/>
                      <a:pt x="391" y="295"/>
                      <a:pt x="391" y="295"/>
                    </a:cubicBezTo>
                    <a:cubicBezTo>
                      <a:pt x="390" y="295"/>
                      <a:pt x="390" y="294"/>
                      <a:pt x="389" y="294"/>
                    </a:cubicBezTo>
                    <a:cubicBezTo>
                      <a:pt x="389" y="293"/>
                      <a:pt x="389" y="293"/>
                      <a:pt x="389" y="292"/>
                    </a:cubicBezTo>
                    <a:cubicBezTo>
                      <a:pt x="389" y="292"/>
                      <a:pt x="388" y="292"/>
                      <a:pt x="388" y="292"/>
                    </a:cubicBezTo>
                    <a:cubicBezTo>
                      <a:pt x="387" y="290"/>
                      <a:pt x="387" y="285"/>
                      <a:pt x="388" y="283"/>
                    </a:cubicBezTo>
                    <a:cubicBezTo>
                      <a:pt x="389" y="280"/>
                      <a:pt x="391" y="278"/>
                      <a:pt x="393" y="276"/>
                    </a:cubicBezTo>
                    <a:cubicBezTo>
                      <a:pt x="394" y="275"/>
                      <a:pt x="394" y="275"/>
                      <a:pt x="394" y="274"/>
                    </a:cubicBezTo>
                    <a:cubicBezTo>
                      <a:pt x="395" y="274"/>
                      <a:pt x="396" y="274"/>
                      <a:pt x="396" y="274"/>
                    </a:cubicBezTo>
                    <a:cubicBezTo>
                      <a:pt x="397" y="273"/>
                      <a:pt x="397" y="272"/>
                      <a:pt x="398" y="272"/>
                    </a:cubicBezTo>
                    <a:cubicBezTo>
                      <a:pt x="399" y="271"/>
                      <a:pt x="399" y="271"/>
                      <a:pt x="400" y="271"/>
                    </a:cubicBezTo>
                    <a:cubicBezTo>
                      <a:pt x="400" y="270"/>
                      <a:pt x="400" y="269"/>
                      <a:pt x="400" y="269"/>
                    </a:cubicBezTo>
                    <a:cubicBezTo>
                      <a:pt x="401" y="268"/>
                      <a:pt x="403" y="266"/>
                      <a:pt x="404" y="265"/>
                    </a:cubicBezTo>
                    <a:cubicBezTo>
                      <a:pt x="404" y="265"/>
                      <a:pt x="404" y="264"/>
                      <a:pt x="404" y="263"/>
                    </a:cubicBezTo>
                    <a:cubicBezTo>
                      <a:pt x="405" y="263"/>
                      <a:pt x="405" y="263"/>
                      <a:pt x="406" y="263"/>
                    </a:cubicBezTo>
                    <a:cubicBezTo>
                      <a:pt x="406" y="262"/>
                      <a:pt x="406" y="261"/>
                      <a:pt x="406" y="261"/>
                    </a:cubicBezTo>
                    <a:cubicBezTo>
                      <a:pt x="407" y="260"/>
                      <a:pt x="407" y="260"/>
                      <a:pt x="408" y="260"/>
                    </a:cubicBezTo>
                    <a:cubicBezTo>
                      <a:pt x="408" y="259"/>
                      <a:pt x="408" y="259"/>
                      <a:pt x="408" y="258"/>
                    </a:cubicBezTo>
                    <a:cubicBezTo>
                      <a:pt x="408" y="258"/>
                      <a:pt x="409" y="257"/>
                      <a:pt x="410" y="257"/>
                    </a:cubicBezTo>
                    <a:cubicBezTo>
                      <a:pt x="410" y="257"/>
                      <a:pt x="410" y="256"/>
                      <a:pt x="410" y="255"/>
                    </a:cubicBezTo>
                    <a:cubicBezTo>
                      <a:pt x="410" y="255"/>
                      <a:pt x="411" y="255"/>
                      <a:pt x="411" y="254"/>
                    </a:cubicBezTo>
                    <a:cubicBezTo>
                      <a:pt x="411" y="254"/>
                      <a:pt x="411" y="253"/>
                      <a:pt x="411" y="253"/>
                    </a:cubicBezTo>
                    <a:cubicBezTo>
                      <a:pt x="412" y="253"/>
                      <a:pt x="412" y="253"/>
                      <a:pt x="412" y="253"/>
                    </a:cubicBezTo>
                    <a:cubicBezTo>
                      <a:pt x="412" y="252"/>
                      <a:pt x="412" y="252"/>
                      <a:pt x="412" y="251"/>
                    </a:cubicBezTo>
                    <a:cubicBezTo>
                      <a:pt x="413" y="251"/>
                      <a:pt x="414" y="250"/>
                      <a:pt x="414" y="250"/>
                    </a:cubicBezTo>
                    <a:cubicBezTo>
                      <a:pt x="414" y="249"/>
                      <a:pt x="415" y="248"/>
                      <a:pt x="415" y="246"/>
                    </a:cubicBezTo>
                    <a:cubicBezTo>
                      <a:pt x="415" y="246"/>
                      <a:pt x="416" y="246"/>
                      <a:pt x="416" y="246"/>
                    </a:cubicBezTo>
                    <a:cubicBezTo>
                      <a:pt x="416" y="246"/>
                      <a:pt x="417" y="245"/>
                      <a:pt x="417" y="244"/>
                    </a:cubicBezTo>
                    <a:cubicBezTo>
                      <a:pt x="417" y="243"/>
                      <a:pt x="418" y="243"/>
                      <a:pt x="419" y="243"/>
                    </a:cubicBezTo>
                    <a:cubicBezTo>
                      <a:pt x="419" y="242"/>
                      <a:pt x="419" y="240"/>
                      <a:pt x="419" y="239"/>
                    </a:cubicBezTo>
                    <a:cubicBezTo>
                      <a:pt x="420" y="239"/>
                      <a:pt x="421" y="239"/>
                      <a:pt x="421" y="238"/>
                    </a:cubicBezTo>
                    <a:cubicBezTo>
                      <a:pt x="421" y="238"/>
                      <a:pt x="421" y="237"/>
                      <a:pt x="421" y="237"/>
                    </a:cubicBezTo>
                    <a:cubicBezTo>
                      <a:pt x="422" y="236"/>
                      <a:pt x="422" y="236"/>
                      <a:pt x="423" y="236"/>
                    </a:cubicBezTo>
                    <a:cubicBezTo>
                      <a:pt x="423" y="235"/>
                      <a:pt x="423" y="234"/>
                      <a:pt x="423" y="234"/>
                    </a:cubicBezTo>
                    <a:cubicBezTo>
                      <a:pt x="424" y="234"/>
                      <a:pt x="424" y="233"/>
                      <a:pt x="425" y="233"/>
                    </a:cubicBezTo>
                    <a:cubicBezTo>
                      <a:pt x="426" y="231"/>
                      <a:pt x="427" y="230"/>
                      <a:pt x="428" y="228"/>
                    </a:cubicBezTo>
                    <a:cubicBezTo>
                      <a:pt x="431" y="228"/>
                      <a:pt x="434" y="227"/>
                      <a:pt x="437" y="226"/>
                    </a:cubicBezTo>
                    <a:cubicBezTo>
                      <a:pt x="437" y="225"/>
                      <a:pt x="437" y="225"/>
                      <a:pt x="437" y="225"/>
                    </a:cubicBezTo>
                    <a:cubicBezTo>
                      <a:pt x="437" y="225"/>
                      <a:pt x="438" y="225"/>
                      <a:pt x="438" y="225"/>
                    </a:cubicBezTo>
                    <a:cubicBezTo>
                      <a:pt x="438" y="225"/>
                      <a:pt x="438" y="224"/>
                      <a:pt x="438" y="224"/>
                    </a:cubicBezTo>
                    <a:cubicBezTo>
                      <a:pt x="439" y="224"/>
                      <a:pt x="440" y="224"/>
                      <a:pt x="440" y="224"/>
                    </a:cubicBezTo>
                    <a:cubicBezTo>
                      <a:pt x="440" y="224"/>
                      <a:pt x="440" y="223"/>
                      <a:pt x="440" y="223"/>
                    </a:cubicBezTo>
                    <a:cubicBezTo>
                      <a:pt x="441" y="223"/>
                      <a:pt x="441" y="223"/>
                      <a:pt x="442" y="223"/>
                    </a:cubicBezTo>
                    <a:cubicBezTo>
                      <a:pt x="442" y="223"/>
                      <a:pt x="442" y="223"/>
                      <a:pt x="442" y="222"/>
                    </a:cubicBezTo>
                    <a:cubicBezTo>
                      <a:pt x="443" y="222"/>
                      <a:pt x="444" y="222"/>
                      <a:pt x="446" y="221"/>
                    </a:cubicBezTo>
                    <a:cubicBezTo>
                      <a:pt x="446" y="221"/>
                      <a:pt x="446" y="220"/>
                      <a:pt x="446" y="220"/>
                    </a:cubicBezTo>
                    <a:cubicBezTo>
                      <a:pt x="447" y="220"/>
                      <a:pt x="448" y="220"/>
                      <a:pt x="448" y="220"/>
                    </a:cubicBezTo>
                    <a:cubicBezTo>
                      <a:pt x="448" y="219"/>
                      <a:pt x="449" y="218"/>
                      <a:pt x="449" y="218"/>
                    </a:cubicBezTo>
                    <a:cubicBezTo>
                      <a:pt x="450" y="218"/>
                      <a:pt x="450" y="218"/>
                      <a:pt x="451" y="218"/>
                    </a:cubicBezTo>
                    <a:cubicBezTo>
                      <a:pt x="451" y="217"/>
                      <a:pt x="451" y="217"/>
                      <a:pt x="452" y="216"/>
                    </a:cubicBezTo>
                    <a:cubicBezTo>
                      <a:pt x="452" y="216"/>
                      <a:pt x="453" y="216"/>
                      <a:pt x="454" y="216"/>
                    </a:cubicBezTo>
                    <a:cubicBezTo>
                      <a:pt x="454" y="215"/>
                      <a:pt x="455" y="214"/>
                      <a:pt x="456" y="212"/>
                    </a:cubicBezTo>
                    <a:cubicBezTo>
                      <a:pt x="457" y="212"/>
                      <a:pt x="457" y="212"/>
                      <a:pt x="458" y="212"/>
                    </a:cubicBezTo>
                    <a:cubicBezTo>
                      <a:pt x="459" y="211"/>
                      <a:pt x="459" y="211"/>
                      <a:pt x="460" y="210"/>
                    </a:cubicBezTo>
                    <a:cubicBezTo>
                      <a:pt x="460" y="210"/>
                      <a:pt x="460" y="210"/>
                      <a:pt x="461" y="210"/>
                    </a:cubicBezTo>
                    <a:cubicBezTo>
                      <a:pt x="461" y="209"/>
                      <a:pt x="461" y="208"/>
                      <a:pt x="461" y="208"/>
                    </a:cubicBezTo>
                    <a:cubicBezTo>
                      <a:pt x="462" y="207"/>
                      <a:pt x="463" y="206"/>
                      <a:pt x="464" y="205"/>
                    </a:cubicBezTo>
                    <a:cubicBezTo>
                      <a:pt x="464" y="205"/>
                      <a:pt x="464" y="204"/>
                      <a:pt x="464" y="203"/>
                    </a:cubicBezTo>
                    <a:cubicBezTo>
                      <a:pt x="465" y="203"/>
                      <a:pt x="465" y="203"/>
                      <a:pt x="465" y="203"/>
                    </a:cubicBezTo>
                    <a:cubicBezTo>
                      <a:pt x="466" y="202"/>
                      <a:pt x="466" y="201"/>
                      <a:pt x="466" y="200"/>
                    </a:cubicBezTo>
                    <a:cubicBezTo>
                      <a:pt x="466" y="200"/>
                      <a:pt x="467" y="200"/>
                      <a:pt x="467" y="200"/>
                    </a:cubicBezTo>
                    <a:cubicBezTo>
                      <a:pt x="467" y="192"/>
                      <a:pt x="467" y="184"/>
                      <a:pt x="467" y="176"/>
                    </a:cubicBezTo>
                    <a:cubicBezTo>
                      <a:pt x="467" y="176"/>
                      <a:pt x="468" y="176"/>
                      <a:pt x="468" y="176"/>
                    </a:cubicBezTo>
                    <a:cubicBezTo>
                      <a:pt x="468" y="176"/>
                      <a:pt x="467" y="175"/>
                      <a:pt x="467" y="174"/>
                    </a:cubicBezTo>
                    <a:cubicBezTo>
                      <a:pt x="467" y="174"/>
                      <a:pt x="468" y="174"/>
                      <a:pt x="468" y="174"/>
                    </a:cubicBezTo>
                    <a:cubicBezTo>
                      <a:pt x="468" y="172"/>
                      <a:pt x="468" y="170"/>
                      <a:pt x="468" y="168"/>
                    </a:cubicBezTo>
                    <a:cubicBezTo>
                      <a:pt x="468" y="168"/>
                      <a:pt x="469" y="168"/>
                      <a:pt x="469" y="168"/>
                    </a:cubicBezTo>
                    <a:cubicBezTo>
                      <a:pt x="469" y="167"/>
                      <a:pt x="469" y="165"/>
                      <a:pt x="470" y="164"/>
                    </a:cubicBezTo>
                    <a:cubicBezTo>
                      <a:pt x="471" y="163"/>
                      <a:pt x="472" y="162"/>
                      <a:pt x="473" y="161"/>
                    </a:cubicBezTo>
                    <a:cubicBezTo>
                      <a:pt x="473" y="161"/>
                      <a:pt x="473" y="161"/>
                      <a:pt x="473" y="160"/>
                    </a:cubicBezTo>
                    <a:cubicBezTo>
                      <a:pt x="474" y="160"/>
                      <a:pt x="474" y="160"/>
                      <a:pt x="475" y="160"/>
                    </a:cubicBezTo>
                    <a:cubicBezTo>
                      <a:pt x="475" y="160"/>
                      <a:pt x="475" y="160"/>
                      <a:pt x="475" y="159"/>
                    </a:cubicBezTo>
                    <a:cubicBezTo>
                      <a:pt x="476" y="159"/>
                      <a:pt x="476" y="159"/>
                      <a:pt x="477" y="159"/>
                    </a:cubicBezTo>
                    <a:cubicBezTo>
                      <a:pt x="477" y="159"/>
                      <a:pt x="477" y="159"/>
                      <a:pt x="477" y="159"/>
                    </a:cubicBezTo>
                    <a:cubicBezTo>
                      <a:pt x="478" y="159"/>
                      <a:pt x="479" y="159"/>
                      <a:pt x="480" y="159"/>
                    </a:cubicBezTo>
                    <a:cubicBezTo>
                      <a:pt x="480" y="158"/>
                      <a:pt x="480" y="157"/>
                      <a:pt x="480" y="157"/>
                    </a:cubicBezTo>
                    <a:cubicBezTo>
                      <a:pt x="482" y="156"/>
                      <a:pt x="483" y="156"/>
                      <a:pt x="484" y="156"/>
                    </a:cubicBezTo>
                    <a:cubicBezTo>
                      <a:pt x="485" y="154"/>
                      <a:pt x="486" y="153"/>
                      <a:pt x="488" y="151"/>
                    </a:cubicBezTo>
                    <a:cubicBezTo>
                      <a:pt x="488" y="151"/>
                      <a:pt x="489" y="151"/>
                      <a:pt x="489" y="150"/>
                    </a:cubicBezTo>
                    <a:cubicBezTo>
                      <a:pt x="489" y="150"/>
                      <a:pt x="489" y="149"/>
                      <a:pt x="489" y="149"/>
                    </a:cubicBezTo>
                    <a:cubicBezTo>
                      <a:pt x="490" y="148"/>
                      <a:pt x="491" y="148"/>
                      <a:pt x="491" y="148"/>
                    </a:cubicBezTo>
                    <a:cubicBezTo>
                      <a:pt x="491" y="147"/>
                      <a:pt x="491" y="146"/>
                      <a:pt x="491" y="145"/>
                    </a:cubicBezTo>
                    <a:cubicBezTo>
                      <a:pt x="492" y="145"/>
                      <a:pt x="492" y="145"/>
                      <a:pt x="492" y="145"/>
                    </a:cubicBezTo>
                    <a:cubicBezTo>
                      <a:pt x="492" y="139"/>
                      <a:pt x="492" y="133"/>
                      <a:pt x="491" y="127"/>
                    </a:cubicBezTo>
                    <a:cubicBezTo>
                      <a:pt x="494" y="119"/>
                      <a:pt x="497" y="106"/>
                      <a:pt x="505" y="104"/>
                    </a:cubicBezTo>
                    <a:cubicBezTo>
                      <a:pt x="505" y="104"/>
                      <a:pt x="505" y="103"/>
                      <a:pt x="505" y="103"/>
                    </a:cubicBezTo>
                    <a:cubicBezTo>
                      <a:pt x="506" y="103"/>
                      <a:pt x="506" y="103"/>
                      <a:pt x="507" y="103"/>
                    </a:cubicBezTo>
                    <a:cubicBezTo>
                      <a:pt x="507" y="105"/>
                      <a:pt x="506" y="106"/>
                      <a:pt x="506" y="107"/>
                    </a:cubicBezTo>
                    <a:cubicBezTo>
                      <a:pt x="506" y="107"/>
                      <a:pt x="506" y="107"/>
                      <a:pt x="506" y="107"/>
                    </a:cubicBezTo>
                    <a:cubicBezTo>
                      <a:pt x="507" y="110"/>
                      <a:pt x="507" y="109"/>
                      <a:pt x="508" y="110"/>
                    </a:cubicBezTo>
                    <a:cubicBezTo>
                      <a:pt x="510" y="112"/>
                      <a:pt x="528" y="116"/>
                      <a:pt x="533" y="114"/>
                    </a:cubicBezTo>
                    <a:cubicBezTo>
                      <a:pt x="533" y="113"/>
                      <a:pt x="533" y="113"/>
                      <a:pt x="533" y="113"/>
                    </a:cubicBezTo>
                    <a:cubicBezTo>
                      <a:pt x="535" y="112"/>
                      <a:pt x="536" y="112"/>
                      <a:pt x="538" y="112"/>
                    </a:cubicBezTo>
                    <a:cubicBezTo>
                      <a:pt x="539" y="111"/>
                      <a:pt x="538" y="112"/>
                      <a:pt x="539" y="111"/>
                    </a:cubicBezTo>
                    <a:cubicBezTo>
                      <a:pt x="539" y="109"/>
                      <a:pt x="539" y="107"/>
                      <a:pt x="540" y="105"/>
                    </a:cubicBezTo>
                    <a:cubicBezTo>
                      <a:pt x="538" y="100"/>
                      <a:pt x="536" y="95"/>
                      <a:pt x="534" y="89"/>
                    </a:cubicBezTo>
                    <a:cubicBezTo>
                      <a:pt x="534" y="89"/>
                      <a:pt x="533" y="89"/>
                      <a:pt x="533" y="89"/>
                    </a:cubicBezTo>
                    <a:cubicBezTo>
                      <a:pt x="530" y="86"/>
                      <a:pt x="527" y="83"/>
                      <a:pt x="525" y="80"/>
                    </a:cubicBezTo>
                    <a:cubicBezTo>
                      <a:pt x="525" y="80"/>
                      <a:pt x="525" y="80"/>
                      <a:pt x="524" y="80"/>
                    </a:cubicBezTo>
                    <a:cubicBezTo>
                      <a:pt x="524" y="77"/>
                      <a:pt x="526" y="74"/>
                      <a:pt x="527" y="73"/>
                    </a:cubicBezTo>
                    <a:cubicBezTo>
                      <a:pt x="533" y="70"/>
                      <a:pt x="538" y="67"/>
                      <a:pt x="544" y="64"/>
                    </a:cubicBezTo>
                    <a:cubicBezTo>
                      <a:pt x="545" y="63"/>
                      <a:pt x="545" y="63"/>
                      <a:pt x="546" y="62"/>
                    </a:cubicBezTo>
                    <a:cubicBezTo>
                      <a:pt x="547" y="62"/>
                      <a:pt x="547" y="62"/>
                      <a:pt x="548" y="62"/>
                    </a:cubicBezTo>
                    <a:cubicBezTo>
                      <a:pt x="548" y="61"/>
                      <a:pt x="548" y="61"/>
                      <a:pt x="548" y="61"/>
                    </a:cubicBezTo>
                    <a:cubicBezTo>
                      <a:pt x="550" y="59"/>
                      <a:pt x="552" y="56"/>
                      <a:pt x="555" y="55"/>
                    </a:cubicBezTo>
                    <a:cubicBezTo>
                      <a:pt x="556" y="52"/>
                      <a:pt x="558" y="50"/>
                      <a:pt x="560" y="48"/>
                    </a:cubicBezTo>
                    <a:cubicBezTo>
                      <a:pt x="561" y="48"/>
                      <a:pt x="561" y="48"/>
                      <a:pt x="561" y="48"/>
                    </a:cubicBezTo>
                    <a:cubicBezTo>
                      <a:pt x="561" y="48"/>
                      <a:pt x="561" y="47"/>
                      <a:pt x="561" y="46"/>
                    </a:cubicBezTo>
                    <a:cubicBezTo>
                      <a:pt x="562" y="46"/>
                      <a:pt x="563" y="45"/>
                      <a:pt x="564" y="45"/>
                    </a:cubicBezTo>
                    <a:cubicBezTo>
                      <a:pt x="564" y="43"/>
                      <a:pt x="564" y="42"/>
                      <a:pt x="565" y="41"/>
                    </a:cubicBezTo>
                    <a:cubicBezTo>
                      <a:pt x="565" y="41"/>
                      <a:pt x="566" y="40"/>
                      <a:pt x="567" y="40"/>
                    </a:cubicBezTo>
                    <a:cubicBezTo>
                      <a:pt x="568" y="36"/>
                      <a:pt x="570" y="32"/>
                      <a:pt x="571" y="28"/>
                    </a:cubicBezTo>
                    <a:cubicBezTo>
                      <a:pt x="571" y="25"/>
                      <a:pt x="571" y="23"/>
                      <a:pt x="571" y="20"/>
                    </a:cubicBezTo>
                    <a:cubicBezTo>
                      <a:pt x="571" y="20"/>
                      <a:pt x="572" y="20"/>
                      <a:pt x="572" y="20"/>
                    </a:cubicBezTo>
                    <a:cubicBezTo>
                      <a:pt x="572" y="19"/>
                      <a:pt x="572" y="17"/>
                      <a:pt x="572" y="15"/>
                    </a:cubicBezTo>
                    <a:cubicBezTo>
                      <a:pt x="572" y="15"/>
                      <a:pt x="573" y="15"/>
                      <a:pt x="573" y="15"/>
                    </a:cubicBezTo>
                    <a:cubicBezTo>
                      <a:pt x="573" y="14"/>
                      <a:pt x="573" y="12"/>
                      <a:pt x="573" y="11"/>
                    </a:cubicBezTo>
                    <a:cubicBezTo>
                      <a:pt x="573" y="11"/>
                      <a:pt x="573" y="11"/>
                      <a:pt x="574" y="11"/>
                    </a:cubicBezTo>
                    <a:cubicBezTo>
                      <a:pt x="574" y="10"/>
                      <a:pt x="574" y="9"/>
                      <a:pt x="574" y="8"/>
                    </a:cubicBezTo>
                    <a:cubicBezTo>
                      <a:pt x="574" y="8"/>
                      <a:pt x="574" y="8"/>
                      <a:pt x="575" y="8"/>
                    </a:cubicBezTo>
                    <a:cubicBezTo>
                      <a:pt x="576" y="4"/>
                      <a:pt x="576" y="2"/>
                      <a:pt x="580" y="1"/>
                    </a:cubicBezTo>
                    <a:cubicBezTo>
                      <a:pt x="580" y="0"/>
                      <a:pt x="580" y="0"/>
                      <a:pt x="580" y="0"/>
                    </a:cubicBezTo>
                    <a:cubicBezTo>
                      <a:pt x="582" y="0"/>
                      <a:pt x="584" y="0"/>
                      <a:pt x="586" y="0"/>
                    </a:cubicBezTo>
                    <a:cubicBezTo>
                      <a:pt x="586" y="0"/>
                      <a:pt x="586" y="0"/>
                      <a:pt x="586" y="1"/>
                    </a:cubicBezTo>
                    <a:cubicBezTo>
                      <a:pt x="590" y="2"/>
                      <a:pt x="594" y="6"/>
                      <a:pt x="596" y="9"/>
                    </a:cubicBezTo>
                    <a:cubicBezTo>
                      <a:pt x="596" y="9"/>
                      <a:pt x="596" y="10"/>
                      <a:pt x="596" y="11"/>
                    </a:cubicBezTo>
                    <a:cubicBezTo>
                      <a:pt x="597" y="11"/>
                      <a:pt x="597" y="11"/>
                      <a:pt x="598" y="11"/>
                    </a:cubicBezTo>
                    <a:cubicBezTo>
                      <a:pt x="599" y="13"/>
                      <a:pt x="599" y="15"/>
                      <a:pt x="600" y="17"/>
                    </a:cubicBezTo>
                    <a:cubicBezTo>
                      <a:pt x="600" y="17"/>
                      <a:pt x="600" y="17"/>
                      <a:pt x="601" y="17"/>
                    </a:cubicBezTo>
                    <a:cubicBezTo>
                      <a:pt x="601" y="18"/>
                      <a:pt x="602" y="19"/>
                      <a:pt x="602" y="20"/>
                    </a:cubicBezTo>
                    <a:cubicBezTo>
                      <a:pt x="603" y="19"/>
                      <a:pt x="606" y="19"/>
                      <a:pt x="606" y="19"/>
                    </a:cubicBezTo>
                    <a:cubicBezTo>
                      <a:pt x="606" y="18"/>
                      <a:pt x="606" y="18"/>
                      <a:pt x="606" y="18"/>
                    </a:cubicBezTo>
                    <a:cubicBezTo>
                      <a:pt x="608" y="17"/>
                      <a:pt x="609" y="15"/>
                      <a:pt x="611" y="14"/>
                    </a:cubicBezTo>
                    <a:cubicBezTo>
                      <a:pt x="611" y="14"/>
                      <a:pt x="611" y="13"/>
                      <a:pt x="611" y="12"/>
                    </a:cubicBezTo>
                    <a:cubicBezTo>
                      <a:pt x="611" y="12"/>
                      <a:pt x="612" y="11"/>
                      <a:pt x="613" y="11"/>
                    </a:cubicBezTo>
                    <a:cubicBezTo>
                      <a:pt x="618" y="6"/>
                      <a:pt x="621" y="2"/>
                      <a:pt x="628" y="0"/>
                    </a:cubicBezTo>
                    <a:cubicBezTo>
                      <a:pt x="630" y="0"/>
                      <a:pt x="631" y="0"/>
                      <a:pt x="632" y="0"/>
                    </a:cubicBezTo>
                    <a:cubicBezTo>
                      <a:pt x="632" y="0"/>
                      <a:pt x="632" y="0"/>
                      <a:pt x="632" y="1"/>
                    </a:cubicBezTo>
                    <a:cubicBezTo>
                      <a:pt x="634" y="1"/>
                      <a:pt x="635" y="1"/>
                      <a:pt x="637" y="2"/>
                    </a:cubicBezTo>
                    <a:cubicBezTo>
                      <a:pt x="637" y="2"/>
                      <a:pt x="637" y="3"/>
                      <a:pt x="637" y="3"/>
                    </a:cubicBezTo>
                    <a:cubicBezTo>
                      <a:pt x="639" y="4"/>
                      <a:pt x="640" y="5"/>
                      <a:pt x="641" y="6"/>
                    </a:cubicBezTo>
                    <a:cubicBezTo>
                      <a:pt x="642" y="8"/>
                      <a:pt x="642" y="10"/>
                      <a:pt x="643" y="11"/>
                    </a:cubicBezTo>
                    <a:cubicBezTo>
                      <a:pt x="643" y="11"/>
                      <a:pt x="643" y="11"/>
                      <a:pt x="644" y="11"/>
                    </a:cubicBezTo>
                    <a:cubicBezTo>
                      <a:pt x="644" y="12"/>
                      <a:pt x="644" y="13"/>
                      <a:pt x="644" y="14"/>
                    </a:cubicBezTo>
                    <a:cubicBezTo>
                      <a:pt x="644" y="14"/>
                      <a:pt x="644" y="14"/>
                      <a:pt x="645" y="14"/>
                    </a:cubicBezTo>
                    <a:cubicBezTo>
                      <a:pt x="645" y="15"/>
                      <a:pt x="645" y="15"/>
                      <a:pt x="645" y="16"/>
                    </a:cubicBezTo>
                    <a:cubicBezTo>
                      <a:pt x="645" y="16"/>
                      <a:pt x="645" y="16"/>
                      <a:pt x="646" y="16"/>
                    </a:cubicBezTo>
                    <a:cubicBezTo>
                      <a:pt x="646" y="17"/>
                      <a:pt x="646" y="18"/>
                      <a:pt x="646" y="19"/>
                    </a:cubicBezTo>
                    <a:cubicBezTo>
                      <a:pt x="646" y="19"/>
                      <a:pt x="646" y="19"/>
                      <a:pt x="646" y="19"/>
                    </a:cubicBezTo>
                    <a:cubicBezTo>
                      <a:pt x="646" y="22"/>
                      <a:pt x="646" y="26"/>
                      <a:pt x="646" y="30"/>
                    </a:cubicBezTo>
                    <a:cubicBezTo>
                      <a:pt x="642" y="42"/>
                      <a:pt x="628" y="45"/>
                      <a:pt x="628" y="61"/>
                    </a:cubicBezTo>
                    <a:cubicBezTo>
                      <a:pt x="628" y="61"/>
                      <a:pt x="628" y="61"/>
                      <a:pt x="628" y="61"/>
                    </a:cubicBezTo>
                    <a:cubicBezTo>
                      <a:pt x="629" y="62"/>
                      <a:pt x="629" y="64"/>
                      <a:pt x="629" y="65"/>
                    </a:cubicBezTo>
                    <a:cubicBezTo>
                      <a:pt x="630" y="65"/>
                      <a:pt x="630" y="65"/>
                      <a:pt x="630" y="65"/>
                    </a:cubicBezTo>
                    <a:cubicBezTo>
                      <a:pt x="630" y="66"/>
                      <a:pt x="630" y="66"/>
                      <a:pt x="630" y="67"/>
                    </a:cubicBezTo>
                    <a:cubicBezTo>
                      <a:pt x="631" y="67"/>
                      <a:pt x="631" y="67"/>
                      <a:pt x="631" y="67"/>
                    </a:cubicBezTo>
                    <a:cubicBezTo>
                      <a:pt x="631" y="68"/>
                      <a:pt x="631" y="68"/>
                      <a:pt x="631" y="69"/>
                    </a:cubicBezTo>
                    <a:cubicBezTo>
                      <a:pt x="632" y="69"/>
                      <a:pt x="633" y="70"/>
                      <a:pt x="634" y="71"/>
                    </a:cubicBezTo>
                    <a:cubicBezTo>
                      <a:pt x="634" y="71"/>
                      <a:pt x="634" y="72"/>
                      <a:pt x="634" y="72"/>
                    </a:cubicBezTo>
                    <a:cubicBezTo>
                      <a:pt x="637" y="75"/>
                      <a:pt x="640" y="78"/>
                      <a:pt x="643" y="80"/>
                    </a:cubicBezTo>
                    <a:cubicBezTo>
                      <a:pt x="649" y="87"/>
                      <a:pt x="656" y="96"/>
                      <a:pt x="665" y="99"/>
                    </a:cubicBezTo>
                    <a:cubicBezTo>
                      <a:pt x="673" y="102"/>
                      <a:pt x="686" y="96"/>
                      <a:pt x="689" y="94"/>
                    </a:cubicBezTo>
                    <a:cubicBezTo>
                      <a:pt x="690" y="94"/>
                      <a:pt x="691" y="94"/>
                      <a:pt x="691" y="94"/>
                    </a:cubicBezTo>
                    <a:cubicBezTo>
                      <a:pt x="692" y="93"/>
                      <a:pt x="692" y="93"/>
                      <a:pt x="692" y="92"/>
                    </a:cubicBezTo>
                    <a:cubicBezTo>
                      <a:pt x="693" y="92"/>
                      <a:pt x="693" y="92"/>
                      <a:pt x="694" y="92"/>
                    </a:cubicBezTo>
                    <a:cubicBezTo>
                      <a:pt x="695" y="91"/>
                      <a:pt x="696" y="90"/>
                      <a:pt x="697" y="89"/>
                    </a:cubicBezTo>
                    <a:cubicBezTo>
                      <a:pt x="699" y="86"/>
                      <a:pt x="702" y="84"/>
                      <a:pt x="705" y="81"/>
                    </a:cubicBezTo>
                    <a:cubicBezTo>
                      <a:pt x="714" y="82"/>
                      <a:pt x="722" y="88"/>
                      <a:pt x="724" y="94"/>
                    </a:cubicBezTo>
                    <a:cubicBezTo>
                      <a:pt x="725" y="96"/>
                      <a:pt x="725" y="98"/>
                      <a:pt x="725" y="99"/>
                    </a:cubicBezTo>
                    <a:cubicBezTo>
                      <a:pt x="726" y="99"/>
                      <a:pt x="726" y="99"/>
                      <a:pt x="726" y="99"/>
                    </a:cubicBezTo>
                    <a:cubicBezTo>
                      <a:pt x="726" y="100"/>
                      <a:pt x="726" y="101"/>
                      <a:pt x="726" y="101"/>
                    </a:cubicBezTo>
                    <a:cubicBezTo>
                      <a:pt x="727" y="101"/>
                      <a:pt x="727" y="102"/>
                      <a:pt x="728" y="102"/>
                    </a:cubicBezTo>
                    <a:cubicBezTo>
                      <a:pt x="728" y="103"/>
                      <a:pt x="728" y="103"/>
                      <a:pt x="728" y="104"/>
                    </a:cubicBezTo>
                    <a:cubicBezTo>
                      <a:pt x="729" y="104"/>
                      <a:pt x="730" y="105"/>
                      <a:pt x="731" y="106"/>
                    </a:cubicBezTo>
                    <a:cubicBezTo>
                      <a:pt x="731" y="106"/>
                      <a:pt x="731" y="106"/>
                      <a:pt x="731" y="106"/>
                    </a:cubicBezTo>
                    <a:cubicBezTo>
                      <a:pt x="731" y="106"/>
                      <a:pt x="732" y="106"/>
                      <a:pt x="733" y="106"/>
                    </a:cubicBezTo>
                    <a:cubicBezTo>
                      <a:pt x="733" y="107"/>
                      <a:pt x="733" y="108"/>
                      <a:pt x="733" y="108"/>
                    </a:cubicBezTo>
                    <a:cubicBezTo>
                      <a:pt x="734" y="109"/>
                      <a:pt x="735" y="109"/>
                      <a:pt x="736" y="109"/>
                    </a:cubicBezTo>
                    <a:cubicBezTo>
                      <a:pt x="736" y="109"/>
                      <a:pt x="736" y="110"/>
                      <a:pt x="736" y="110"/>
                    </a:cubicBezTo>
                    <a:cubicBezTo>
                      <a:pt x="737" y="110"/>
                      <a:pt x="737" y="110"/>
                      <a:pt x="738" y="110"/>
                    </a:cubicBezTo>
                    <a:cubicBezTo>
                      <a:pt x="738" y="110"/>
                      <a:pt x="738" y="111"/>
                      <a:pt x="738" y="111"/>
                    </a:cubicBezTo>
                    <a:cubicBezTo>
                      <a:pt x="738" y="111"/>
                      <a:pt x="739" y="111"/>
                      <a:pt x="740" y="111"/>
                    </a:cubicBezTo>
                    <a:cubicBezTo>
                      <a:pt x="740" y="111"/>
                      <a:pt x="740" y="112"/>
                      <a:pt x="740" y="112"/>
                    </a:cubicBezTo>
                    <a:cubicBezTo>
                      <a:pt x="741" y="112"/>
                      <a:pt x="741" y="112"/>
                      <a:pt x="742" y="112"/>
                    </a:cubicBezTo>
                    <a:cubicBezTo>
                      <a:pt x="742" y="112"/>
                      <a:pt x="742" y="112"/>
                      <a:pt x="742" y="113"/>
                    </a:cubicBezTo>
                    <a:cubicBezTo>
                      <a:pt x="743" y="113"/>
                      <a:pt x="744" y="113"/>
                      <a:pt x="744" y="113"/>
                    </a:cubicBezTo>
                    <a:cubicBezTo>
                      <a:pt x="744" y="113"/>
                      <a:pt x="744" y="113"/>
                      <a:pt x="744" y="114"/>
                    </a:cubicBezTo>
                    <a:cubicBezTo>
                      <a:pt x="746" y="114"/>
                      <a:pt x="748" y="114"/>
                      <a:pt x="750" y="115"/>
                    </a:cubicBezTo>
                    <a:cubicBezTo>
                      <a:pt x="750" y="115"/>
                      <a:pt x="750" y="115"/>
                      <a:pt x="750" y="115"/>
                    </a:cubicBezTo>
                    <a:cubicBezTo>
                      <a:pt x="755" y="116"/>
                      <a:pt x="760" y="117"/>
                      <a:pt x="766" y="118"/>
                    </a:cubicBezTo>
                    <a:cubicBezTo>
                      <a:pt x="775" y="121"/>
                      <a:pt x="787" y="121"/>
                      <a:pt x="800" y="121"/>
                    </a:cubicBezTo>
                    <a:cubicBezTo>
                      <a:pt x="805" y="121"/>
                      <a:pt x="809" y="121"/>
                      <a:pt x="814" y="121"/>
                    </a:cubicBezTo>
                    <a:cubicBezTo>
                      <a:pt x="814" y="121"/>
                      <a:pt x="814" y="120"/>
                      <a:pt x="814" y="120"/>
                    </a:cubicBezTo>
                    <a:cubicBezTo>
                      <a:pt x="817" y="120"/>
                      <a:pt x="819" y="120"/>
                      <a:pt x="821" y="120"/>
                    </a:cubicBezTo>
                    <a:cubicBezTo>
                      <a:pt x="821" y="120"/>
                      <a:pt x="821" y="119"/>
                      <a:pt x="821" y="119"/>
                    </a:cubicBezTo>
                    <a:cubicBezTo>
                      <a:pt x="823" y="119"/>
                      <a:pt x="825" y="119"/>
                      <a:pt x="827" y="119"/>
                    </a:cubicBezTo>
                    <a:cubicBezTo>
                      <a:pt x="827" y="119"/>
                      <a:pt x="827" y="118"/>
                      <a:pt x="827" y="118"/>
                    </a:cubicBezTo>
                    <a:cubicBezTo>
                      <a:pt x="828" y="118"/>
                      <a:pt x="829" y="118"/>
                      <a:pt x="830" y="118"/>
                    </a:cubicBezTo>
                    <a:cubicBezTo>
                      <a:pt x="830" y="118"/>
                      <a:pt x="830" y="118"/>
                      <a:pt x="830" y="117"/>
                    </a:cubicBezTo>
                    <a:cubicBezTo>
                      <a:pt x="831" y="117"/>
                      <a:pt x="833" y="117"/>
                      <a:pt x="834" y="117"/>
                    </a:cubicBezTo>
                    <a:cubicBezTo>
                      <a:pt x="834" y="117"/>
                      <a:pt x="834" y="117"/>
                      <a:pt x="834" y="116"/>
                    </a:cubicBezTo>
                    <a:cubicBezTo>
                      <a:pt x="835" y="116"/>
                      <a:pt x="836" y="116"/>
                      <a:pt x="837" y="116"/>
                    </a:cubicBezTo>
                    <a:cubicBezTo>
                      <a:pt x="846" y="113"/>
                      <a:pt x="854" y="111"/>
                      <a:pt x="866" y="111"/>
                    </a:cubicBezTo>
                    <a:cubicBezTo>
                      <a:pt x="867" y="113"/>
                      <a:pt x="867" y="114"/>
                      <a:pt x="867" y="116"/>
                    </a:cubicBezTo>
                    <a:cubicBezTo>
                      <a:pt x="865" y="118"/>
                      <a:pt x="864" y="120"/>
                      <a:pt x="863" y="122"/>
                    </a:cubicBezTo>
                    <a:cubicBezTo>
                      <a:pt x="860" y="124"/>
                      <a:pt x="858" y="126"/>
                      <a:pt x="855" y="128"/>
                    </a:cubicBezTo>
                    <a:cubicBezTo>
                      <a:pt x="855" y="129"/>
                      <a:pt x="855" y="129"/>
                      <a:pt x="855" y="130"/>
                    </a:cubicBezTo>
                    <a:cubicBezTo>
                      <a:pt x="855" y="130"/>
                      <a:pt x="854" y="130"/>
                      <a:pt x="854" y="131"/>
                    </a:cubicBezTo>
                    <a:cubicBezTo>
                      <a:pt x="853" y="132"/>
                      <a:pt x="853" y="135"/>
                      <a:pt x="853" y="137"/>
                    </a:cubicBezTo>
                    <a:cubicBezTo>
                      <a:pt x="854" y="138"/>
                      <a:pt x="855" y="139"/>
                      <a:pt x="856" y="140"/>
                    </a:cubicBezTo>
                    <a:cubicBezTo>
                      <a:pt x="856" y="140"/>
                      <a:pt x="856" y="140"/>
                      <a:pt x="856" y="141"/>
                    </a:cubicBezTo>
                    <a:cubicBezTo>
                      <a:pt x="861" y="142"/>
                      <a:pt x="866" y="144"/>
                      <a:pt x="872" y="146"/>
                    </a:cubicBezTo>
                    <a:cubicBezTo>
                      <a:pt x="873" y="146"/>
                      <a:pt x="875" y="146"/>
                      <a:pt x="876" y="146"/>
                    </a:cubicBezTo>
                    <a:cubicBezTo>
                      <a:pt x="880" y="147"/>
                      <a:pt x="881" y="147"/>
                      <a:pt x="883" y="144"/>
                    </a:cubicBezTo>
                    <a:cubicBezTo>
                      <a:pt x="883" y="144"/>
                      <a:pt x="884" y="144"/>
                      <a:pt x="884" y="144"/>
                    </a:cubicBezTo>
                    <a:cubicBezTo>
                      <a:pt x="884" y="141"/>
                      <a:pt x="884" y="137"/>
                      <a:pt x="884" y="133"/>
                    </a:cubicBezTo>
                    <a:cubicBezTo>
                      <a:pt x="883" y="132"/>
                      <a:pt x="883" y="127"/>
                      <a:pt x="883" y="124"/>
                    </a:cubicBezTo>
                    <a:close/>
                  </a:path>
                </a:pathLst>
              </a:custGeom>
              <a:gradFill>
                <a:gsLst>
                  <a:gs pos="0">
                    <a:srgbClr val="E30000"/>
                  </a:gs>
                  <a:gs pos="100000">
                    <a:srgbClr val="760303"/>
                  </a:gs>
                </a:gsLst>
                <a:lin ang="5400000" scaled="0"/>
              </a:gra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25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3" name="Freeform 22"/>
              <p:cNvSpPr/>
              <p:nvPr/>
            </p:nvSpPr>
            <p:spPr bwMode="auto">
              <a:xfrm>
                <a:off x="2525" y="3735"/>
                <a:ext cx="2030" cy="2490"/>
              </a:xfrm>
              <a:custGeom>
                <a:avLst/>
                <a:gdLst>
                  <a:gd name="T0" fmla="*/ 766 w 1011"/>
                  <a:gd name="T1" fmla="*/ 74 h 1241"/>
                  <a:gd name="T2" fmla="*/ 808 w 1011"/>
                  <a:gd name="T3" fmla="*/ 95 h 1241"/>
                  <a:gd name="T4" fmla="*/ 811 w 1011"/>
                  <a:gd name="T5" fmla="*/ 170 h 1241"/>
                  <a:gd name="T6" fmla="*/ 803 w 1011"/>
                  <a:gd name="T7" fmla="*/ 255 h 1241"/>
                  <a:gd name="T8" fmla="*/ 806 w 1011"/>
                  <a:gd name="T9" fmla="*/ 305 h 1241"/>
                  <a:gd name="T10" fmla="*/ 825 w 1011"/>
                  <a:gd name="T11" fmla="*/ 351 h 1241"/>
                  <a:gd name="T12" fmla="*/ 748 w 1011"/>
                  <a:gd name="T13" fmla="*/ 429 h 1241"/>
                  <a:gd name="T14" fmla="*/ 762 w 1011"/>
                  <a:gd name="T15" fmla="*/ 463 h 1241"/>
                  <a:gd name="T16" fmla="*/ 810 w 1011"/>
                  <a:gd name="T17" fmla="*/ 500 h 1241"/>
                  <a:gd name="T18" fmla="*/ 851 w 1011"/>
                  <a:gd name="T19" fmla="*/ 477 h 1241"/>
                  <a:gd name="T20" fmla="*/ 907 w 1011"/>
                  <a:gd name="T21" fmla="*/ 524 h 1241"/>
                  <a:gd name="T22" fmla="*/ 921 w 1011"/>
                  <a:gd name="T23" fmla="*/ 599 h 1241"/>
                  <a:gd name="T24" fmla="*/ 956 w 1011"/>
                  <a:gd name="T25" fmla="*/ 618 h 1241"/>
                  <a:gd name="T26" fmla="*/ 985 w 1011"/>
                  <a:gd name="T27" fmla="*/ 657 h 1241"/>
                  <a:gd name="T28" fmla="*/ 1007 w 1011"/>
                  <a:gd name="T29" fmla="*/ 792 h 1241"/>
                  <a:gd name="T30" fmla="*/ 939 w 1011"/>
                  <a:gd name="T31" fmla="*/ 836 h 1241"/>
                  <a:gd name="T32" fmla="*/ 903 w 1011"/>
                  <a:gd name="T33" fmla="*/ 866 h 1241"/>
                  <a:gd name="T34" fmla="*/ 812 w 1011"/>
                  <a:gd name="T35" fmla="*/ 889 h 1241"/>
                  <a:gd name="T36" fmla="*/ 766 w 1011"/>
                  <a:gd name="T37" fmla="*/ 908 h 1241"/>
                  <a:gd name="T38" fmla="*/ 711 w 1011"/>
                  <a:gd name="T39" fmla="*/ 907 h 1241"/>
                  <a:gd name="T40" fmla="*/ 658 w 1011"/>
                  <a:gd name="T41" fmla="*/ 975 h 1241"/>
                  <a:gd name="T42" fmla="*/ 603 w 1011"/>
                  <a:gd name="T43" fmla="*/ 1007 h 1241"/>
                  <a:gd name="T44" fmla="*/ 571 w 1011"/>
                  <a:gd name="T45" fmla="*/ 1036 h 1241"/>
                  <a:gd name="T46" fmla="*/ 545 w 1011"/>
                  <a:gd name="T47" fmla="*/ 1047 h 1241"/>
                  <a:gd name="T48" fmla="*/ 484 w 1011"/>
                  <a:gd name="T49" fmla="*/ 1056 h 1241"/>
                  <a:gd name="T50" fmla="*/ 462 w 1011"/>
                  <a:gd name="T51" fmla="*/ 1044 h 1241"/>
                  <a:gd name="T52" fmla="*/ 438 w 1011"/>
                  <a:gd name="T53" fmla="*/ 1033 h 1241"/>
                  <a:gd name="T54" fmla="*/ 364 w 1011"/>
                  <a:gd name="T55" fmla="*/ 1019 h 1241"/>
                  <a:gd name="T56" fmla="*/ 326 w 1011"/>
                  <a:gd name="T57" fmla="*/ 1041 h 1241"/>
                  <a:gd name="T58" fmla="*/ 265 w 1011"/>
                  <a:gd name="T59" fmla="*/ 1037 h 1241"/>
                  <a:gd name="T60" fmla="*/ 179 w 1011"/>
                  <a:gd name="T61" fmla="*/ 1116 h 1241"/>
                  <a:gd name="T62" fmla="*/ 220 w 1011"/>
                  <a:gd name="T63" fmla="*/ 1190 h 1241"/>
                  <a:gd name="T64" fmla="*/ 186 w 1011"/>
                  <a:gd name="T65" fmla="*/ 1221 h 1241"/>
                  <a:gd name="T66" fmla="*/ 126 w 1011"/>
                  <a:gd name="T67" fmla="*/ 1189 h 1241"/>
                  <a:gd name="T68" fmla="*/ 55 w 1011"/>
                  <a:gd name="T69" fmla="*/ 1230 h 1241"/>
                  <a:gd name="T70" fmla="*/ 10 w 1011"/>
                  <a:gd name="T71" fmla="*/ 1188 h 1241"/>
                  <a:gd name="T72" fmla="*/ 45 w 1011"/>
                  <a:gd name="T73" fmla="*/ 1072 h 1241"/>
                  <a:gd name="T74" fmla="*/ 65 w 1011"/>
                  <a:gd name="T75" fmla="*/ 1036 h 1241"/>
                  <a:gd name="T76" fmla="*/ 99 w 1011"/>
                  <a:gd name="T77" fmla="*/ 1012 h 1241"/>
                  <a:gd name="T78" fmla="*/ 127 w 1011"/>
                  <a:gd name="T79" fmla="*/ 1000 h 1241"/>
                  <a:gd name="T80" fmla="*/ 179 w 1011"/>
                  <a:gd name="T81" fmla="*/ 982 h 1241"/>
                  <a:gd name="T82" fmla="*/ 210 w 1011"/>
                  <a:gd name="T83" fmla="*/ 949 h 1241"/>
                  <a:gd name="T84" fmla="*/ 236 w 1011"/>
                  <a:gd name="T85" fmla="*/ 926 h 1241"/>
                  <a:gd name="T86" fmla="*/ 273 w 1011"/>
                  <a:gd name="T87" fmla="*/ 886 h 1241"/>
                  <a:gd name="T88" fmla="*/ 308 w 1011"/>
                  <a:gd name="T89" fmla="*/ 807 h 1241"/>
                  <a:gd name="T90" fmla="*/ 331 w 1011"/>
                  <a:gd name="T91" fmla="*/ 774 h 1241"/>
                  <a:gd name="T92" fmla="*/ 360 w 1011"/>
                  <a:gd name="T93" fmla="*/ 757 h 1241"/>
                  <a:gd name="T94" fmla="*/ 386 w 1011"/>
                  <a:gd name="T95" fmla="*/ 698 h 1241"/>
                  <a:gd name="T96" fmla="*/ 418 w 1011"/>
                  <a:gd name="T97" fmla="*/ 682 h 1241"/>
                  <a:gd name="T98" fmla="*/ 438 w 1011"/>
                  <a:gd name="T99" fmla="*/ 672 h 1241"/>
                  <a:gd name="T100" fmla="*/ 494 w 1011"/>
                  <a:gd name="T101" fmla="*/ 600 h 1241"/>
                  <a:gd name="T102" fmla="*/ 506 w 1011"/>
                  <a:gd name="T103" fmla="*/ 518 h 1241"/>
                  <a:gd name="T104" fmla="*/ 475 w 1011"/>
                  <a:gd name="T105" fmla="*/ 441 h 1241"/>
                  <a:gd name="T106" fmla="*/ 515 w 1011"/>
                  <a:gd name="T107" fmla="*/ 413 h 1241"/>
                  <a:gd name="T108" fmla="*/ 566 w 1011"/>
                  <a:gd name="T109" fmla="*/ 352 h 1241"/>
                  <a:gd name="T110" fmla="*/ 557 w 1011"/>
                  <a:gd name="T111" fmla="*/ 296 h 1241"/>
                  <a:gd name="T112" fmla="*/ 572 w 1011"/>
                  <a:gd name="T113" fmla="*/ 232 h 1241"/>
                  <a:gd name="T114" fmla="*/ 550 w 1011"/>
                  <a:gd name="T115" fmla="*/ 149 h 1241"/>
                  <a:gd name="T116" fmla="*/ 575 w 1011"/>
                  <a:gd name="T117" fmla="*/ 84 h 1241"/>
                  <a:gd name="T118" fmla="*/ 638 w 1011"/>
                  <a:gd name="T119" fmla="*/ 61 h 1241"/>
                  <a:gd name="T120" fmla="*/ 664 w 1011"/>
                  <a:gd name="T121" fmla="*/ 49 h 1241"/>
                  <a:gd name="T122" fmla="*/ 717 w 1011"/>
                  <a:gd name="T123" fmla="*/ 9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1" h="1241">
                    <a:moveTo>
                      <a:pt x="744" y="20"/>
                    </a:moveTo>
                    <a:cubicBezTo>
                      <a:pt x="745" y="23"/>
                      <a:pt x="746" y="24"/>
                      <a:pt x="748" y="26"/>
                    </a:cubicBezTo>
                    <a:cubicBezTo>
                      <a:pt x="748" y="26"/>
                      <a:pt x="748" y="26"/>
                      <a:pt x="749" y="26"/>
                    </a:cubicBezTo>
                    <a:cubicBezTo>
                      <a:pt x="749" y="26"/>
                      <a:pt x="749" y="27"/>
                      <a:pt x="749" y="27"/>
                    </a:cubicBezTo>
                    <a:cubicBezTo>
                      <a:pt x="749" y="27"/>
                      <a:pt x="749" y="27"/>
                      <a:pt x="750" y="27"/>
                    </a:cubicBezTo>
                    <a:cubicBezTo>
                      <a:pt x="750" y="29"/>
                      <a:pt x="751" y="31"/>
                      <a:pt x="751" y="33"/>
                    </a:cubicBezTo>
                    <a:cubicBezTo>
                      <a:pt x="752" y="33"/>
                      <a:pt x="752" y="33"/>
                      <a:pt x="752" y="33"/>
                    </a:cubicBezTo>
                    <a:cubicBezTo>
                      <a:pt x="752" y="34"/>
                      <a:pt x="752" y="35"/>
                      <a:pt x="752" y="36"/>
                    </a:cubicBezTo>
                    <a:cubicBezTo>
                      <a:pt x="753" y="36"/>
                      <a:pt x="753" y="36"/>
                      <a:pt x="753" y="36"/>
                    </a:cubicBezTo>
                    <a:cubicBezTo>
                      <a:pt x="755" y="43"/>
                      <a:pt x="751" y="50"/>
                      <a:pt x="750" y="53"/>
                    </a:cubicBezTo>
                    <a:cubicBezTo>
                      <a:pt x="750" y="54"/>
                      <a:pt x="750" y="55"/>
                      <a:pt x="750" y="56"/>
                    </a:cubicBezTo>
                    <a:cubicBezTo>
                      <a:pt x="749" y="56"/>
                      <a:pt x="749" y="56"/>
                      <a:pt x="749" y="56"/>
                    </a:cubicBezTo>
                    <a:cubicBezTo>
                      <a:pt x="748" y="57"/>
                      <a:pt x="748" y="59"/>
                      <a:pt x="748" y="60"/>
                    </a:cubicBezTo>
                    <a:cubicBezTo>
                      <a:pt x="748" y="60"/>
                      <a:pt x="747" y="60"/>
                      <a:pt x="747" y="60"/>
                    </a:cubicBezTo>
                    <a:cubicBezTo>
                      <a:pt x="747" y="61"/>
                      <a:pt x="747" y="61"/>
                      <a:pt x="747" y="62"/>
                    </a:cubicBezTo>
                    <a:cubicBezTo>
                      <a:pt x="745" y="68"/>
                      <a:pt x="744" y="71"/>
                      <a:pt x="745" y="79"/>
                    </a:cubicBezTo>
                    <a:cubicBezTo>
                      <a:pt x="747" y="79"/>
                      <a:pt x="751" y="79"/>
                      <a:pt x="754" y="79"/>
                    </a:cubicBezTo>
                    <a:cubicBezTo>
                      <a:pt x="757" y="77"/>
                      <a:pt x="760" y="77"/>
                      <a:pt x="764" y="76"/>
                    </a:cubicBezTo>
                    <a:cubicBezTo>
                      <a:pt x="764" y="76"/>
                      <a:pt x="764" y="75"/>
                      <a:pt x="764" y="75"/>
                    </a:cubicBezTo>
                    <a:cubicBezTo>
                      <a:pt x="765" y="75"/>
                      <a:pt x="765" y="75"/>
                      <a:pt x="766" y="75"/>
                    </a:cubicBezTo>
                    <a:cubicBezTo>
                      <a:pt x="766" y="75"/>
                      <a:pt x="766" y="74"/>
                      <a:pt x="766" y="74"/>
                    </a:cubicBezTo>
                    <a:cubicBezTo>
                      <a:pt x="767" y="74"/>
                      <a:pt x="768" y="74"/>
                      <a:pt x="769" y="74"/>
                    </a:cubicBezTo>
                    <a:cubicBezTo>
                      <a:pt x="769" y="74"/>
                      <a:pt x="769" y="73"/>
                      <a:pt x="769" y="73"/>
                    </a:cubicBezTo>
                    <a:cubicBezTo>
                      <a:pt x="770" y="73"/>
                      <a:pt x="771" y="73"/>
                      <a:pt x="772" y="73"/>
                    </a:cubicBezTo>
                    <a:cubicBezTo>
                      <a:pt x="772" y="73"/>
                      <a:pt x="772" y="73"/>
                      <a:pt x="772" y="72"/>
                    </a:cubicBezTo>
                    <a:cubicBezTo>
                      <a:pt x="774" y="72"/>
                      <a:pt x="775" y="72"/>
                      <a:pt x="777" y="72"/>
                    </a:cubicBezTo>
                    <a:cubicBezTo>
                      <a:pt x="777" y="72"/>
                      <a:pt x="777" y="72"/>
                      <a:pt x="777" y="71"/>
                    </a:cubicBezTo>
                    <a:cubicBezTo>
                      <a:pt x="779" y="71"/>
                      <a:pt x="782" y="71"/>
                      <a:pt x="785" y="71"/>
                    </a:cubicBezTo>
                    <a:cubicBezTo>
                      <a:pt x="785" y="71"/>
                      <a:pt x="785" y="71"/>
                      <a:pt x="785" y="70"/>
                    </a:cubicBezTo>
                    <a:cubicBezTo>
                      <a:pt x="789" y="71"/>
                      <a:pt x="794" y="71"/>
                      <a:pt x="799" y="71"/>
                    </a:cubicBezTo>
                    <a:cubicBezTo>
                      <a:pt x="800" y="73"/>
                      <a:pt x="803" y="74"/>
                      <a:pt x="804" y="76"/>
                    </a:cubicBezTo>
                    <a:cubicBezTo>
                      <a:pt x="804" y="76"/>
                      <a:pt x="804" y="77"/>
                      <a:pt x="804" y="78"/>
                    </a:cubicBezTo>
                    <a:cubicBezTo>
                      <a:pt x="805" y="78"/>
                      <a:pt x="805" y="78"/>
                      <a:pt x="805" y="78"/>
                    </a:cubicBezTo>
                    <a:cubicBezTo>
                      <a:pt x="805" y="78"/>
                      <a:pt x="805" y="79"/>
                      <a:pt x="805" y="79"/>
                    </a:cubicBezTo>
                    <a:cubicBezTo>
                      <a:pt x="806" y="79"/>
                      <a:pt x="806" y="79"/>
                      <a:pt x="806" y="79"/>
                    </a:cubicBezTo>
                    <a:cubicBezTo>
                      <a:pt x="806" y="80"/>
                      <a:pt x="806" y="81"/>
                      <a:pt x="806" y="82"/>
                    </a:cubicBezTo>
                    <a:cubicBezTo>
                      <a:pt x="806" y="82"/>
                      <a:pt x="807" y="82"/>
                      <a:pt x="807" y="82"/>
                    </a:cubicBezTo>
                    <a:cubicBezTo>
                      <a:pt x="807" y="83"/>
                      <a:pt x="807" y="84"/>
                      <a:pt x="807" y="85"/>
                    </a:cubicBezTo>
                    <a:cubicBezTo>
                      <a:pt x="807" y="85"/>
                      <a:pt x="808" y="85"/>
                      <a:pt x="808" y="85"/>
                    </a:cubicBezTo>
                    <a:cubicBezTo>
                      <a:pt x="808" y="88"/>
                      <a:pt x="808" y="90"/>
                      <a:pt x="808" y="93"/>
                    </a:cubicBezTo>
                    <a:cubicBezTo>
                      <a:pt x="808" y="93"/>
                      <a:pt x="809" y="93"/>
                      <a:pt x="809" y="95"/>
                    </a:cubicBezTo>
                    <a:cubicBezTo>
                      <a:pt x="809" y="95"/>
                      <a:pt x="808" y="95"/>
                      <a:pt x="808" y="95"/>
                    </a:cubicBezTo>
                    <a:cubicBezTo>
                      <a:pt x="808" y="98"/>
                      <a:pt x="808" y="101"/>
                      <a:pt x="808" y="104"/>
                    </a:cubicBezTo>
                    <a:cubicBezTo>
                      <a:pt x="808" y="104"/>
                      <a:pt x="807" y="104"/>
                      <a:pt x="807" y="104"/>
                    </a:cubicBezTo>
                    <a:cubicBezTo>
                      <a:pt x="807" y="105"/>
                      <a:pt x="807" y="106"/>
                      <a:pt x="807" y="107"/>
                    </a:cubicBezTo>
                    <a:cubicBezTo>
                      <a:pt x="807" y="107"/>
                      <a:pt x="806" y="107"/>
                      <a:pt x="806" y="107"/>
                    </a:cubicBezTo>
                    <a:cubicBezTo>
                      <a:pt x="806" y="109"/>
                      <a:pt x="806" y="111"/>
                      <a:pt x="805" y="114"/>
                    </a:cubicBezTo>
                    <a:cubicBezTo>
                      <a:pt x="804" y="117"/>
                      <a:pt x="798" y="124"/>
                      <a:pt x="800" y="131"/>
                    </a:cubicBezTo>
                    <a:cubicBezTo>
                      <a:pt x="801" y="132"/>
                      <a:pt x="803" y="134"/>
                      <a:pt x="804" y="136"/>
                    </a:cubicBezTo>
                    <a:cubicBezTo>
                      <a:pt x="805" y="136"/>
                      <a:pt x="806" y="136"/>
                      <a:pt x="806" y="136"/>
                    </a:cubicBezTo>
                    <a:cubicBezTo>
                      <a:pt x="806" y="137"/>
                      <a:pt x="807" y="137"/>
                      <a:pt x="807" y="138"/>
                    </a:cubicBezTo>
                    <a:cubicBezTo>
                      <a:pt x="808" y="138"/>
                      <a:pt x="809" y="138"/>
                      <a:pt x="811" y="139"/>
                    </a:cubicBezTo>
                    <a:cubicBezTo>
                      <a:pt x="811" y="139"/>
                      <a:pt x="811" y="139"/>
                      <a:pt x="811" y="140"/>
                    </a:cubicBezTo>
                    <a:cubicBezTo>
                      <a:pt x="818" y="143"/>
                      <a:pt x="823" y="145"/>
                      <a:pt x="823" y="156"/>
                    </a:cubicBezTo>
                    <a:cubicBezTo>
                      <a:pt x="823" y="156"/>
                      <a:pt x="823" y="156"/>
                      <a:pt x="822" y="156"/>
                    </a:cubicBezTo>
                    <a:cubicBezTo>
                      <a:pt x="822" y="156"/>
                      <a:pt x="822" y="156"/>
                      <a:pt x="822" y="157"/>
                    </a:cubicBezTo>
                    <a:cubicBezTo>
                      <a:pt x="822" y="157"/>
                      <a:pt x="822" y="157"/>
                      <a:pt x="822" y="157"/>
                    </a:cubicBezTo>
                    <a:cubicBezTo>
                      <a:pt x="821" y="158"/>
                      <a:pt x="821" y="159"/>
                      <a:pt x="820" y="159"/>
                    </a:cubicBezTo>
                    <a:cubicBezTo>
                      <a:pt x="820" y="160"/>
                      <a:pt x="820" y="160"/>
                      <a:pt x="820" y="160"/>
                    </a:cubicBezTo>
                    <a:cubicBezTo>
                      <a:pt x="818" y="160"/>
                      <a:pt x="817" y="161"/>
                      <a:pt x="816" y="161"/>
                    </a:cubicBezTo>
                    <a:cubicBezTo>
                      <a:pt x="815" y="163"/>
                      <a:pt x="813" y="165"/>
                      <a:pt x="812" y="167"/>
                    </a:cubicBezTo>
                    <a:cubicBezTo>
                      <a:pt x="812" y="168"/>
                      <a:pt x="812" y="169"/>
                      <a:pt x="812" y="170"/>
                    </a:cubicBezTo>
                    <a:cubicBezTo>
                      <a:pt x="811" y="170"/>
                      <a:pt x="811" y="170"/>
                      <a:pt x="811" y="170"/>
                    </a:cubicBezTo>
                    <a:cubicBezTo>
                      <a:pt x="811" y="171"/>
                      <a:pt x="811" y="172"/>
                      <a:pt x="811" y="174"/>
                    </a:cubicBezTo>
                    <a:cubicBezTo>
                      <a:pt x="810" y="174"/>
                      <a:pt x="810" y="174"/>
                      <a:pt x="810" y="174"/>
                    </a:cubicBezTo>
                    <a:cubicBezTo>
                      <a:pt x="810" y="178"/>
                      <a:pt x="810" y="182"/>
                      <a:pt x="810" y="186"/>
                    </a:cubicBezTo>
                    <a:cubicBezTo>
                      <a:pt x="809" y="190"/>
                      <a:pt x="809" y="203"/>
                      <a:pt x="810" y="209"/>
                    </a:cubicBezTo>
                    <a:cubicBezTo>
                      <a:pt x="810" y="212"/>
                      <a:pt x="812" y="216"/>
                      <a:pt x="811" y="219"/>
                    </a:cubicBezTo>
                    <a:cubicBezTo>
                      <a:pt x="810" y="219"/>
                      <a:pt x="810" y="219"/>
                      <a:pt x="810" y="219"/>
                    </a:cubicBezTo>
                    <a:cubicBezTo>
                      <a:pt x="809" y="224"/>
                      <a:pt x="809" y="228"/>
                      <a:pt x="809" y="233"/>
                    </a:cubicBezTo>
                    <a:cubicBezTo>
                      <a:pt x="809" y="233"/>
                      <a:pt x="808" y="233"/>
                      <a:pt x="808" y="233"/>
                    </a:cubicBezTo>
                    <a:cubicBezTo>
                      <a:pt x="808" y="234"/>
                      <a:pt x="808" y="235"/>
                      <a:pt x="808" y="236"/>
                    </a:cubicBezTo>
                    <a:cubicBezTo>
                      <a:pt x="808" y="236"/>
                      <a:pt x="807" y="236"/>
                      <a:pt x="807" y="236"/>
                    </a:cubicBezTo>
                    <a:cubicBezTo>
                      <a:pt x="807" y="238"/>
                      <a:pt x="807" y="239"/>
                      <a:pt x="807" y="240"/>
                    </a:cubicBezTo>
                    <a:cubicBezTo>
                      <a:pt x="807" y="240"/>
                      <a:pt x="806" y="240"/>
                      <a:pt x="806" y="240"/>
                    </a:cubicBezTo>
                    <a:cubicBezTo>
                      <a:pt x="806" y="241"/>
                      <a:pt x="806" y="242"/>
                      <a:pt x="806" y="244"/>
                    </a:cubicBezTo>
                    <a:cubicBezTo>
                      <a:pt x="806" y="244"/>
                      <a:pt x="806" y="244"/>
                      <a:pt x="805" y="244"/>
                    </a:cubicBezTo>
                    <a:cubicBezTo>
                      <a:pt x="805" y="245"/>
                      <a:pt x="805" y="246"/>
                      <a:pt x="805" y="247"/>
                    </a:cubicBezTo>
                    <a:cubicBezTo>
                      <a:pt x="805" y="247"/>
                      <a:pt x="805" y="247"/>
                      <a:pt x="804" y="247"/>
                    </a:cubicBezTo>
                    <a:cubicBezTo>
                      <a:pt x="804" y="248"/>
                      <a:pt x="804" y="249"/>
                      <a:pt x="804" y="250"/>
                    </a:cubicBezTo>
                    <a:cubicBezTo>
                      <a:pt x="804" y="250"/>
                      <a:pt x="804" y="250"/>
                      <a:pt x="804" y="250"/>
                    </a:cubicBezTo>
                    <a:cubicBezTo>
                      <a:pt x="804" y="251"/>
                      <a:pt x="804" y="252"/>
                      <a:pt x="804" y="253"/>
                    </a:cubicBezTo>
                    <a:cubicBezTo>
                      <a:pt x="803" y="253"/>
                      <a:pt x="803" y="253"/>
                      <a:pt x="803" y="253"/>
                    </a:cubicBezTo>
                    <a:cubicBezTo>
                      <a:pt x="803" y="253"/>
                      <a:pt x="803" y="254"/>
                      <a:pt x="803" y="255"/>
                    </a:cubicBezTo>
                    <a:cubicBezTo>
                      <a:pt x="802" y="255"/>
                      <a:pt x="802" y="255"/>
                      <a:pt x="802" y="255"/>
                    </a:cubicBezTo>
                    <a:cubicBezTo>
                      <a:pt x="801" y="257"/>
                      <a:pt x="801" y="259"/>
                      <a:pt x="801" y="261"/>
                    </a:cubicBezTo>
                    <a:cubicBezTo>
                      <a:pt x="801" y="261"/>
                      <a:pt x="800" y="261"/>
                      <a:pt x="800" y="261"/>
                    </a:cubicBezTo>
                    <a:cubicBezTo>
                      <a:pt x="800" y="261"/>
                      <a:pt x="800" y="262"/>
                      <a:pt x="800" y="262"/>
                    </a:cubicBezTo>
                    <a:cubicBezTo>
                      <a:pt x="800" y="262"/>
                      <a:pt x="799" y="262"/>
                      <a:pt x="799" y="262"/>
                    </a:cubicBezTo>
                    <a:cubicBezTo>
                      <a:pt x="799" y="263"/>
                      <a:pt x="799" y="264"/>
                      <a:pt x="799" y="265"/>
                    </a:cubicBezTo>
                    <a:cubicBezTo>
                      <a:pt x="799" y="265"/>
                      <a:pt x="798" y="265"/>
                      <a:pt x="798" y="265"/>
                    </a:cubicBezTo>
                    <a:cubicBezTo>
                      <a:pt x="798" y="266"/>
                      <a:pt x="798" y="266"/>
                      <a:pt x="798" y="267"/>
                    </a:cubicBezTo>
                    <a:cubicBezTo>
                      <a:pt x="798" y="267"/>
                      <a:pt x="798" y="267"/>
                      <a:pt x="797" y="267"/>
                    </a:cubicBezTo>
                    <a:cubicBezTo>
                      <a:pt x="797" y="268"/>
                      <a:pt x="797" y="270"/>
                      <a:pt x="797" y="271"/>
                    </a:cubicBezTo>
                    <a:cubicBezTo>
                      <a:pt x="797" y="271"/>
                      <a:pt x="797" y="271"/>
                      <a:pt x="796" y="271"/>
                    </a:cubicBezTo>
                    <a:cubicBezTo>
                      <a:pt x="795" y="276"/>
                      <a:pt x="798" y="285"/>
                      <a:pt x="799" y="288"/>
                    </a:cubicBezTo>
                    <a:cubicBezTo>
                      <a:pt x="799" y="288"/>
                      <a:pt x="799" y="289"/>
                      <a:pt x="799" y="290"/>
                    </a:cubicBezTo>
                    <a:cubicBezTo>
                      <a:pt x="799" y="290"/>
                      <a:pt x="800" y="290"/>
                      <a:pt x="800" y="290"/>
                    </a:cubicBezTo>
                    <a:cubicBezTo>
                      <a:pt x="800" y="291"/>
                      <a:pt x="800" y="292"/>
                      <a:pt x="800" y="293"/>
                    </a:cubicBezTo>
                    <a:cubicBezTo>
                      <a:pt x="800" y="293"/>
                      <a:pt x="801" y="293"/>
                      <a:pt x="801" y="293"/>
                    </a:cubicBezTo>
                    <a:cubicBezTo>
                      <a:pt x="801" y="295"/>
                      <a:pt x="802" y="296"/>
                      <a:pt x="803" y="298"/>
                    </a:cubicBezTo>
                    <a:cubicBezTo>
                      <a:pt x="803" y="298"/>
                      <a:pt x="803" y="298"/>
                      <a:pt x="804" y="298"/>
                    </a:cubicBezTo>
                    <a:cubicBezTo>
                      <a:pt x="804" y="299"/>
                      <a:pt x="804" y="299"/>
                      <a:pt x="804" y="300"/>
                    </a:cubicBezTo>
                    <a:cubicBezTo>
                      <a:pt x="804" y="300"/>
                      <a:pt x="804" y="300"/>
                      <a:pt x="804" y="300"/>
                    </a:cubicBezTo>
                    <a:cubicBezTo>
                      <a:pt x="805" y="302"/>
                      <a:pt x="806" y="304"/>
                      <a:pt x="806" y="305"/>
                    </a:cubicBezTo>
                    <a:cubicBezTo>
                      <a:pt x="807" y="306"/>
                      <a:pt x="807" y="306"/>
                      <a:pt x="808" y="306"/>
                    </a:cubicBezTo>
                    <a:cubicBezTo>
                      <a:pt x="808" y="307"/>
                      <a:pt x="808" y="308"/>
                      <a:pt x="808" y="308"/>
                    </a:cubicBezTo>
                    <a:cubicBezTo>
                      <a:pt x="809" y="308"/>
                      <a:pt x="809" y="309"/>
                      <a:pt x="810" y="309"/>
                    </a:cubicBezTo>
                    <a:cubicBezTo>
                      <a:pt x="810" y="310"/>
                      <a:pt x="810" y="310"/>
                      <a:pt x="810" y="311"/>
                    </a:cubicBezTo>
                    <a:cubicBezTo>
                      <a:pt x="810" y="311"/>
                      <a:pt x="811" y="311"/>
                      <a:pt x="812" y="312"/>
                    </a:cubicBezTo>
                    <a:cubicBezTo>
                      <a:pt x="812" y="313"/>
                      <a:pt x="812" y="314"/>
                      <a:pt x="812" y="314"/>
                    </a:cubicBezTo>
                    <a:cubicBezTo>
                      <a:pt x="814" y="315"/>
                      <a:pt x="815" y="316"/>
                      <a:pt x="816" y="317"/>
                    </a:cubicBezTo>
                    <a:cubicBezTo>
                      <a:pt x="816" y="318"/>
                      <a:pt x="816" y="318"/>
                      <a:pt x="816" y="319"/>
                    </a:cubicBezTo>
                    <a:cubicBezTo>
                      <a:pt x="817" y="319"/>
                      <a:pt x="817" y="320"/>
                      <a:pt x="818" y="320"/>
                    </a:cubicBezTo>
                    <a:cubicBezTo>
                      <a:pt x="818" y="321"/>
                      <a:pt x="818" y="322"/>
                      <a:pt x="819" y="323"/>
                    </a:cubicBezTo>
                    <a:cubicBezTo>
                      <a:pt x="819" y="323"/>
                      <a:pt x="819" y="323"/>
                      <a:pt x="820" y="323"/>
                    </a:cubicBezTo>
                    <a:cubicBezTo>
                      <a:pt x="820" y="324"/>
                      <a:pt x="820" y="325"/>
                      <a:pt x="821" y="327"/>
                    </a:cubicBezTo>
                    <a:cubicBezTo>
                      <a:pt x="821" y="327"/>
                      <a:pt x="821" y="327"/>
                      <a:pt x="821" y="327"/>
                    </a:cubicBezTo>
                    <a:cubicBezTo>
                      <a:pt x="821" y="328"/>
                      <a:pt x="821" y="328"/>
                      <a:pt x="821" y="329"/>
                    </a:cubicBezTo>
                    <a:cubicBezTo>
                      <a:pt x="822" y="329"/>
                      <a:pt x="822" y="329"/>
                      <a:pt x="822" y="329"/>
                    </a:cubicBezTo>
                    <a:cubicBezTo>
                      <a:pt x="822" y="330"/>
                      <a:pt x="822" y="331"/>
                      <a:pt x="822" y="331"/>
                    </a:cubicBezTo>
                    <a:cubicBezTo>
                      <a:pt x="823" y="331"/>
                      <a:pt x="823" y="331"/>
                      <a:pt x="823" y="331"/>
                    </a:cubicBezTo>
                    <a:cubicBezTo>
                      <a:pt x="823" y="333"/>
                      <a:pt x="823" y="334"/>
                      <a:pt x="823" y="336"/>
                    </a:cubicBezTo>
                    <a:cubicBezTo>
                      <a:pt x="824" y="336"/>
                      <a:pt x="824" y="336"/>
                      <a:pt x="824" y="336"/>
                    </a:cubicBezTo>
                    <a:cubicBezTo>
                      <a:pt x="824" y="338"/>
                      <a:pt x="824" y="341"/>
                      <a:pt x="824" y="343"/>
                    </a:cubicBezTo>
                    <a:cubicBezTo>
                      <a:pt x="825" y="344"/>
                      <a:pt x="826" y="348"/>
                      <a:pt x="825" y="351"/>
                    </a:cubicBezTo>
                    <a:cubicBezTo>
                      <a:pt x="825" y="351"/>
                      <a:pt x="824" y="351"/>
                      <a:pt x="824" y="351"/>
                    </a:cubicBezTo>
                    <a:cubicBezTo>
                      <a:pt x="824" y="354"/>
                      <a:pt x="824" y="358"/>
                      <a:pt x="824" y="361"/>
                    </a:cubicBezTo>
                    <a:cubicBezTo>
                      <a:pt x="824" y="361"/>
                      <a:pt x="824" y="361"/>
                      <a:pt x="823" y="361"/>
                    </a:cubicBezTo>
                    <a:cubicBezTo>
                      <a:pt x="823" y="363"/>
                      <a:pt x="823" y="365"/>
                      <a:pt x="823" y="366"/>
                    </a:cubicBezTo>
                    <a:cubicBezTo>
                      <a:pt x="823" y="366"/>
                      <a:pt x="823" y="366"/>
                      <a:pt x="822" y="366"/>
                    </a:cubicBezTo>
                    <a:cubicBezTo>
                      <a:pt x="822" y="367"/>
                      <a:pt x="822" y="368"/>
                      <a:pt x="822" y="369"/>
                    </a:cubicBezTo>
                    <a:cubicBezTo>
                      <a:pt x="817" y="381"/>
                      <a:pt x="802" y="385"/>
                      <a:pt x="790" y="389"/>
                    </a:cubicBezTo>
                    <a:cubicBezTo>
                      <a:pt x="789" y="389"/>
                      <a:pt x="787" y="389"/>
                      <a:pt x="786" y="389"/>
                    </a:cubicBezTo>
                    <a:cubicBezTo>
                      <a:pt x="781" y="390"/>
                      <a:pt x="775" y="391"/>
                      <a:pt x="771" y="392"/>
                    </a:cubicBezTo>
                    <a:cubicBezTo>
                      <a:pt x="769" y="392"/>
                      <a:pt x="767" y="392"/>
                      <a:pt x="765" y="392"/>
                    </a:cubicBezTo>
                    <a:cubicBezTo>
                      <a:pt x="755" y="396"/>
                      <a:pt x="739" y="396"/>
                      <a:pt x="738" y="409"/>
                    </a:cubicBezTo>
                    <a:cubicBezTo>
                      <a:pt x="736" y="410"/>
                      <a:pt x="738" y="413"/>
                      <a:pt x="738" y="416"/>
                    </a:cubicBezTo>
                    <a:cubicBezTo>
                      <a:pt x="740" y="417"/>
                      <a:pt x="739" y="418"/>
                      <a:pt x="741" y="419"/>
                    </a:cubicBezTo>
                    <a:cubicBezTo>
                      <a:pt x="741" y="419"/>
                      <a:pt x="742" y="419"/>
                      <a:pt x="743" y="419"/>
                    </a:cubicBezTo>
                    <a:cubicBezTo>
                      <a:pt x="743" y="420"/>
                      <a:pt x="743" y="420"/>
                      <a:pt x="743" y="420"/>
                    </a:cubicBezTo>
                    <a:cubicBezTo>
                      <a:pt x="743" y="421"/>
                      <a:pt x="744" y="421"/>
                      <a:pt x="744" y="421"/>
                    </a:cubicBezTo>
                    <a:cubicBezTo>
                      <a:pt x="744" y="422"/>
                      <a:pt x="744" y="422"/>
                      <a:pt x="744" y="423"/>
                    </a:cubicBezTo>
                    <a:cubicBezTo>
                      <a:pt x="745" y="423"/>
                      <a:pt x="745" y="424"/>
                      <a:pt x="746" y="424"/>
                    </a:cubicBezTo>
                    <a:cubicBezTo>
                      <a:pt x="746" y="425"/>
                      <a:pt x="747" y="426"/>
                      <a:pt x="747" y="427"/>
                    </a:cubicBezTo>
                    <a:cubicBezTo>
                      <a:pt x="747" y="427"/>
                      <a:pt x="748" y="427"/>
                      <a:pt x="748" y="427"/>
                    </a:cubicBezTo>
                    <a:cubicBezTo>
                      <a:pt x="748" y="428"/>
                      <a:pt x="748" y="429"/>
                      <a:pt x="748" y="429"/>
                    </a:cubicBezTo>
                    <a:cubicBezTo>
                      <a:pt x="748" y="429"/>
                      <a:pt x="748" y="429"/>
                      <a:pt x="749" y="429"/>
                    </a:cubicBezTo>
                    <a:cubicBezTo>
                      <a:pt x="749" y="431"/>
                      <a:pt x="750" y="433"/>
                      <a:pt x="751" y="435"/>
                    </a:cubicBezTo>
                    <a:cubicBezTo>
                      <a:pt x="751" y="435"/>
                      <a:pt x="751" y="435"/>
                      <a:pt x="751" y="435"/>
                    </a:cubicBezTo>
                    <a:cubicBezTo>
                      <a:pt x="751" y="436"/>
                      <a:pt x="751" y="436"/>
                      <a:pt x="751" y="437"/>
                    </a:cubicBezTo>
                    <a:cubicBezTo>
                      <a:pt x="752" y="437"/>
                      <a:pt x="752" y="437"/>
                      <a:pt x="752" y="437"/>
                    </a:cubicBezTo>
                    <a:cubicBezTo>
                      <a:pt x="752" y="438"/>
                      <a:pt x="752" y="438"/>
                      <a:pt x="752" y="439"/>
                    </a:cubicBezTo>
                    <a:cubicBezTo>
                      <a:pt x="753" y="439"/>
                      <a:pt x="753" y="439"/>
                      <a:pt x="753" y="439"/>
                    </a:cubicBezTo>
                    <a:cubicBezTo>
                      <a:pt x="753" y="440"/>
                      <a:pt x="753" y="441"/>
                      <a:pt x="753" y="442"/>
                    </a:cubicBezTo>
                    <a:cubicBezTo>
                      <a:pt x="754" y="442"/>
                      <a:pt x="754" y="442"/>
                      <a:pt x="754" y="442"/>
                    </a:cubicBezTo>
                    <a:cubicBezTo>
                      <a:pt x="754" y="442"/>
                      <a:pt x="754" y="443"/>
                      <a:pt x="754" y="444"/>
                    </a:cubicBezTo>
                    <a:cubicBezTo>
                      <a:pt x="754" y="444"/>
                      <a:pt x="755" y="444"/>
                      <a:pt x="755" y="444"/>
                    </a:cubicBezTo>
                    <a:cubicBezTo>
                      <a:pt x="755" y="444"/>
                      <a:pt x="755" y="445"/>
                      <a:pt x="755" y="446"/>
                    </a:cubicBezTo>
                    <a:cubicBezTo>
                      <a:pt x="755" y="446"/>
                      <a:pt x="756" y="446"/>
                      <a:pt x="756" y="446"/>
                    </a:cubicBezTo>
                    <a:cubicBezTo>
                      <a:pt x="756" y="447"/>
                      <a:pt x="756" y="447"/>
                      <a:pt x="756" y="448"/>
                    </a:cubicBezTo>
                    <a:cubicBezTo>
                      <a:pt x="756" y="448"/>
                      <a:pt x="757" y="448"/>
                      <a:pt x="757" y="448"/>
                    </a:cubicBezTo>
                    <a:cubicBezTo>
                      <a:pt x="757" y="451"/>
                      <a:pt x="758" y="453"/>
                      <a:pt x="759" y="456"/>
                    </a:cubicBezTo>
                    <a:cubicBezTo>
                      <a:pt x="759" y="456"/>
                      <a:pt x="759" y="456"/>
                      <a:pt x="760" y="456"/>
                    </a:cubicBezTo>
                    <a:cubicBezTo>
                      <a:pt x="760" y="457"/>
                      <a:pt x="760" y="457"/>
                      <a:pt x="760" y="458"/>
                    </a:cubicBezTo>
                    <a:cubicBezTo>
                      <a:pt x="760" y="458"/>
                      <a:pt x="760" y="458"/>
                      <a:pt x="760" y="458"/>
                    </a:cubicBezTo>
                    <a:cubicBezTo>
                      <a:pt x="761" y="460"/>
                      <a:pt x="761" y="462"/>
                      <a:pt x="761" y="463"/>
                    </a:cubicBezTo>
                    <a:cubicBezTo>
                      <a:pt x="762" y="463"/>
                      <a:pt x="762" y="463"/>
                      <a:pt x="762" y="463"/>
                    </a:cubicBezTo>
                    <a:cubicBezTo>
                      <a:pt x="762" y="464"/>
                      <a:pt x="762" y="465"/>
                      <a:pt x="762" y="466"/>
                    </a:cubicBezTo>
                    <a:cubicBezTo>
                      <a:pt x="763" y="466"/>
                      <a:pt x="763" y="466"/>
                      <a:pt x="763" y="466"/>
                    </a:cubicBezTo>
                    <a:cubicBezTo>
                      <a:pt x="763" y="467"/>
                      <a:pt x="763" y="468"/>
                      <a:pt x="763" y="469"/>
                    </a:cubicBezTo>
                    <a:cubicBezTo>
                      <a:pt x="763" y="469"/>
                      <a:pt x="764" y="469"/>
                      <a:pt x="764" y="469"/>
                    </a:cubicBezTo>
                    <a:cubicBezTo>
                      <a:pt x="764" y="470"/>
                      <a:pt x="764" y="470"/>
                      <a:pt x="764" y="471"/>
                    </a:cubicBezTo>
                    <a:cubicBezTo>
                      <a:pt x="764" y="471"/>
                      <a:pt x="765" y="471"/>
                      <a:pt x="765" y="471"/>
                    </a:cubicBezTo>
                    <a:cubicBezTo>
                      <a:pt x="765" y="472"/>
                      <a:pt x="765" y="473"/>
                      <a:pt x="765" y="474"/>
                    </a:cubicBezTo>
                    <a:cubicBezTo>
                      <a:pt x="765" y="474"/>
                      <a:pt x="766" y="474"/>
                      <a:pt x="766" y="474"/>
                    </a:cubicBezTo>
                    <a:cubicBezTo>
                      <a:pt x="766" y="475"/>
                      <a:pt x="766" y="476"/>
                      <a:pt x="766" y="477"/>
                    </a:cubicBezTo>
                    <a:cubicBezTo>
                      <a:pt x="766" y="477"/>
                      <a:pt x="766" y="477"/>
                      <a:pt x="767" y="477"/>
                    </a:cubicBezTo>
                    <a:cubicBezTo>
                      <a:pt x="769" y="483"/>
                      <a:pt x="770" y="489"/>
                      <a:pt x="772" y="495"/>
                    </a:cubicBezTo>
                    <a:cubicBezTo>
                      <a:pt x="773" y="495"/>
                      <a:pt x="773" y="495"/>
                      <a:pt x="774" y="496"/>
                    </a:cubicBezTo>
                    <a:cubicBezTo>
                      <a:pt x="774" y="496"/>
                      <a:pt x="774" y="497"/>
                      <a:pt x="774" y="497"/>
                    </a:cubicBezTo>
                    <a:cubicBezTo>
                      <a:pt x="776" y="499"/>
                      <a:pt x="778" y="500"/>
                      <a:pt x="780" y="502"/>
                    </a:cubicBezTo>
                    <a:cubicBezTo>
                      <a:pt x="785" y="502"/>
                      <a:pt x="795" y="504"/>
                      <a:pt x="800" y="503"/>
                    </a:cubicBezTo>
                    <a:cubicBezTo>
                      <a:pt x="800" y="502"/>
                      <a:pt x="800" y="502"/>
                      <a:pt x="800" y="502"/>
                    </a:cubicBezTo>
                    <a:cubicBezTo>
                      <a:pt x="801" y="502"/>
                      <a:pt x="802" y="502"/>
                      <a:pt x="804" y="502"/>
                    </a:cubicBezTo>
                    <a:cubicBezTo>
                      <a:pt x="804" y="502"/>
                      <a:pt x="804" y="501"/>
                      <a:pt x="804" y="501"/>
                    </a:cubicBezTo>
                    <a:cubicBezTo>
                      <a:pt x="805" y="501"/>
                      <a:pt x="806" y="501"/>
                      <a:pt x="807" y="501"/>
                    </a:cubicBezTo>
                    <a:cubicBezTo>
                      <a:pt x="807" y="501"/>
                      <a:pt x="807" y="500"/>
                      <a:pt x="807" y="500"/>
                    </a:cubicBezTo>
                    <a:cubicBezTo>
                      <a:pt x="808" y="500"/>
                      <a:pt x="809" y="500"/>
                      <a:pt x="810" y="500"/>
                    </a:cubicBezTo>
                    <a:cubicBezTo>
                      <a:pt x="810" y="500"/>
                      <a:pt x="810" y="499"/>
                      <a:pt x="810" y="499"/>
                    </a:cubicBezTo>
                    <a:cubicBezTo>
                      <a:pt x="811" y="499"/>
                      <a:pt x="812" y="499"/>
                      <a:pt x="812" y="499"/>
                    </a:cubicBezTo>
                    <a:cubicBezTo>
                      <a:pt x="812" y="499"/>
                      <a:pt x="812" y="499"/>
                      <a:pt x="812" y="498"/>
                    </a:cubicBezTo>
                    <a:cubicBezTo>
                      <a:pt x="814" y="498"/>
                      <a:pt x="815" y="498"/>
                      <a:pt x="816" y="497"/>
                    </a:cubicBezTo>
                    <a:cubicBezTo>
                      <a:pt x="816" y="497"/>
                      <a:pt x="816" y="497"/>
                      <a:pt x="816" y="496"/>
                    </a:cubicBezTo>
                    <a:cubicBezTo>
                      <a:pt x="818" y="496"/>
                      <a:pt x="820" y="495"/>
                      <a:pt x="821" y="495"/>
                    </a:cubicBezTo>
                    <a:cubicBezTo>
                      <a:pt x="822" y="494"/>
                      <a:pt x="822" y="494"/>
                      <a:pt x="822" y="493"/>
                    </a:cubicBezTo>
                    <a:cubicBezTo>
                      <a:pt x="823" y="493"/>
                      <a:pt x="824" y="493"/>
                      <a:pt x="824" y="493"/>
                    </a:cubicBezTo>
                    <a:cubicBezTo>
                      <a:pt x="825" y="492"/>
                      <a:pt x="825" y="491"/>
                      <a:pt x="826" y="490"/>
                    </a:cubicBezTo>
                    <a:cubicBezTo>
                      <a:pt x="827" y="490"/>
                      <a:pt x="827" y="490"/>
                      <a:pt x="828" y="490"/>
                    </a:cubicBezTo>
                    <a:cubicBezTo>
                      <a:pt x="829" y="489"/>
                      <a:pt x="830" y="487"/>
                      <a:pt x="831" y="486"/>
                    </a:cubicBezTo>
                    <a:cubicBezTo>
                      <a:pt x="832" y="486"/>
                      <a:pt x="832" y="486"/>
                      <a:pt x="833" y="486"/>
                    </a:cubicBezTo>
                    <a:cubicBezTo>
                      <a:pt x="833" y="485"/>
                      <a:pt x="834" y="485"/>
                      <a:pt x="834" y="484"/>
                    </a:cubicBezTo>
                    <a:cubicBezTo>
                      <a:pt x="835" y="484"/>
                      <a:pt x="836" y="483"/>
                      <a:pt x="838" y="483"/>
                    </a:cubicBezTo>
                    <a:cubicBezTo>
                      <a:pt x="838" y="483"/>
                      <a:pt x="838" y="482"/>
                      <a:pt x="838" y="482"/>
                    </a:cubicBezTo>
                    <a:cubicBezTo>
                      <a:pt x="839" y="482"/>
                      <a:pt x="841" y="481"/>
                      <a:pt x="843" y="480"/>
                    </a:cubicBezTo>
                    <a:cubicBezTo>
                      <a:pt x="843" y="480"/>
                      <a:pt x="843" y="480"/>
                      <a:pt x="843" y="479"/>
                    </a:cubicBezTo>
                    <a:cubicBezTo>
                      <a:pt x="845" y="479"/>
                      <a:pt x="847" y="479"/>
                      <a:pt x="848" y="479"/>
                    </a:cubicBezTo>
                    <a:cubicBezTo>
                      <a:pt x="848" y="478"/>
                      <a:pt x="848" y="478"/>
                      <a:pt x="848" y="478"/>
                    </a:cubicBezTo>
                    <a:cubicBezTo>
                      <a:pt x="849" y="478"/>
                      <a:pt x="850" y="478"/>
                      <a:pt x="851" y="478"/>
                    </a:cubicBezTo>
                    <a:cubicBezTo>
                      <a:pt x="851" y="477"/>
                      <a:pt x="851" y="477"/>
                      <a:pt x="851" y="477"/>
                    </a:cubicBezTo>
                    <a:cubicBezTo>
                      <a:pt x="852" y="477"/>
                      <a:pt x="853" y="477"/>
                      <a:pt x="854" y="477"/>
                    </a:cubicBezTo>
                    <a:cubicBezTo>
                      <a:pt x="854" y="476"/>
                      <a:pt x="854" y="476"/>
                      <a:pt x="854" y="476"/>
                    </a:cubicBezTo>
                    <a:cubicBezTo>
                      <a:pt x="855" y="476"/>
                      <a:pt x="856" y="476"/>
                      <a:pt x="857" y="476"/>
                    </a:cubicBezTo>
                    <a:cubicBezTo>
                      <a:pt x="857" y="476"/>
                      <a:pt x="857" y="475"/>
                      <a:pt x="857" y="475"/>
                    </a:cubicBezTo>
                    <a:cubicBezTo>
                      <a:pt x="858" y="475"/>
                      <a:pt x="860" y="475"/>
                      <a:pt x="861" y="475"/>
                    </a:cubicBezTo>
                    <a:cubicBezTo>
                      <a:pt x="861" y="475"/>
                      <a:pt x="861" y="474"/>
                      <a:pt x="861" y="474"/>
                    </a:cubicBezTo>
                    <a:cubicBezTo>
                      <a:pt x="862" y="474"/>
                      <a:pt x="863" y="474"/>
                      <a:pt x="864" y="474"/>
                    </a:cubicBezTo>
                    <a:cubicBezTo>
                      <a:pt x="864" y="474"/>
                      <a:pt x="864" y="473"/>
                      <a:pt x="864" y="473"/>
                    </a:cubicBezTo>
                    <a:cubicBezTo>
                      <a:pt x="866" y="473"/>
                      <a:pt x="868" y="473"/>
                      <a:pt x="870" y="473"/>
                    </a:cubicBezTo>
                    <a:cubicBezTo>
                      <a:pt x="879" y="471"/>
                      <a:pt x="904" y="466"/>
                      <a:pt x="907" y="477"/>
                    </a:cubicBezTo>
                    <a:cubicBezTo>
                      <a:pt x="909" y="479"/>
                      <a:pt x="908" y="483"/>
                      <a:pt x="908" y="487"/>
                    </a:cubicBezTo>
                    <a:cubicBezTo>
                      <a:pt x="908" y="492"/>
                      <a:pt x="907" y="499"/>
                      <a:pt x="905" y="502"/>
                    </a:cubicBezTo>
                    <a:cubicBezTo>
                      <a:pt x="902" y="505"/>
                      <a:pt x="899" y="507"/>
                      <a:pt x="896" y="510"/>
                    </a:cubicBezTo>
                    <a:cubicBezTo>
                      <a:pt x="895" y="511"/>
                      <a:pt x="895" y="515"/>
                      <a:pt x="895" y="517"/>
                    </a:cubicBezTo>
                    <a:cubicBezTo>
                      <a:pt x="897" y="519"/>
                      <a:pt x="899" y="520"/>
                      <a:pt x="901" y="522"/>
                    </a:cubicBezTo>
                    <a:cubicBezTo>
                      <a:pt x="902" y="522"/>
                      <a:pt x="902" y="522"/>
                      <a:pt x="903" y="522"/>
                    </a:cubicBezTo>
                    <a:cubicBezTo>
                      <a:pt x="903" y="522"/>
                      <a:pt x="903" y="522"/>
                      <a:pt x="903" y="522"/>
                    </a:cubicBezTo>
                    <a:cubicBezTo>
                      <a:pt x="904" y="522"/>
                      <a:pt x="904" y="522"/>
                      <a:pt x="905" y="522"/>
                    </a:cubicBezTo>
                    <a:cubicBezTo>
                      <a:pt x="905" y="523"/>
                      <a:pt x="905" y="523"/>
                      <a:pt x="905" y="523"/>
                    </a:cubicBezTo>
                    <a:cubicBezTo>
                      <a:pt x="905" y="523"/>
                      <a:pt x="906" y="523"/>
                      <a:pt x="907" y="523"/>
                    </a:cubicBezTo>
                    <a:cubicBezTo>
                      <a:pt x="907" y="524"/>
                      <a:pt x="907" y="524"/>
                      <a:pt x="907" y="524"/>
                    </a:cubicBezTo>
                    <a:cubicBezTo>
                      <a:pt x="907" y="524"/>
                      <a:pt x="908" y="524"/>
                      <a:pt x="908" y="524"/>
                    </a:cubicBezTo>
                    <a:cubicBezTo>
                      <a:pt x="908" y="525"/>
                      <a:pt x="908" y="525"/>
                      <a:pt x="908" y="525"/>
                    </a:cubicBezTo>
                    <a:cubicBezTo>
                      <a:pt x="909" y="525"/>
                      <a:pt x="910" y="525"/>
                      <a:pt x="910" y="525"/>
                    </a:cubicBezTo>
                    <a:cubicBezTo>
                      <a:pt x="910" y="525"/>
                      <a:pt x="910" y="526"/>
                      <a:pt x="910" y="526"/>
                    </a:cubicBezTo>
                    <a:cubicBezTo>
                      <a:pt x="911" y="527"/>
                      <a:pt x="912" y="527"/>
                      <a:pt x="913" y="528"/>
                    </a:cubicBezTo>
                    <a:cubicBezTo>
                      <a:pt x="913" y="528"/>
                      <a:pt x="913" y="528"/>
                      <a:pt x="913" y="529"/>
                    </a:cubicBezTo>
                    <a:cubicBezTo>
                      <a:pt x="914" y="530"/>
                      <a:pt x="913" y="529"/>
                      <a:pt x="914" y="530"/>
                    </a:cubicBezTo>
                    <a:cubicBezTo>
                      <a:pt x="914" y="532"/>
                      <a:pt x="914" y="535"/>
                      <a:pt x="915" y="538"/>
                    </a:cubicBezTo>
                    <a:cubicBezTo>
                      <a:pt x="914" y="538"/>
                      <a:pt x="914" y="538"/>
                      <a:pt x="914" y="538"/>
                    </a:cubicBezTo>
                    <a:cubicBezTo>
                      <a:pt x="914" y="538"/>
                      <a:pt x="914" y="538"/>
                      <a:pt x="914" y="539"/>
                    </a:cubicBezTo>
                    <a:cubicBezTo>
                      <a:pt x="914" y="540"/>
                      <a:pt x="914" y="542"/>
                      <a:pt x="914" y="543"/>
                    </a:cubicBezTo>
                    <a:cubicBezTo>
                      <a:pt x="911" y="553"/>
                      <a:pt x="902" y="570"/>
                      <a:pt x="908" y="582"/>
                    </a:cubicBezTo>
                    <a:cubicBezTo>
                      <a:pt x="908" y="582"/>
                      <a:pt x="908" y="582"/>
                      <a:pt x="908" y="582"/>
                    </a:cubicBezTo>
                    <a:cubicBezTo>
                      <a:pt x="908" y="582"/>
                      <a:pt x="908" y="583"/>
                      <a:pt x="908" y="583"/>
                    </a:cubicBezTo>
                    <a:cubicBezTo>
                      <a:pt x="909" y="583"/>
                      <a:pt x="909" y="583"/>
                      <a:pt x="909" y="583"/>
                    </a:cubicBezTo>
                    <a:cubicBezTo>
                      <a:pt x="910" y="585"/>
                      <a:pt x="910" y="586"/>
                      <a:pt x="910" y="587"/>
                    </a:cubicBezTo>
                    <a:cubicBezTo>
                      <a:pt x="911" y="587"/>
                      <a:pt x="911" y="588"/>
                      <a:pt x="912" y="588"/>
                    </a:cubicBezTo>
                    <a:cubicBezTo>
                      <a:pt x="912" y="589"/>
                      <a:pt x="912" y="589"/>
                      <a:pt x="912" y="590"/>
                    </a:cubicBezTo>
                    <a:cubicBezTo>
                      <a:pt x="913" y="590"/>
                      <a:pt x="913" y="590"/>
                      <a:pt x="914" y="591"/>
                    </a:cubicBezTo>
                    <a:cubicBezTo>
                      <a:pt x="914" y="591"/>
                      <a:pt x="914" y="592"/>
                      <a:pt x="914" y="592"/>
                    </a:cubicBezTo>
                    <a:cubicBezTo>
                      <a:pt x="916" y="595"/>
                      <a:pt x="919" y="597"/>
                      <a:pt x="921" y="599"/>
                    </a:cubicBezTo>
                    <a:cubicBezTo>
                      <a:pt x="922" y="600"/>
                      <a:pt x="922" y="601"/>
                      <a:pt x="923" y="601"/>
                    </a:cubicBezTo>
                    <a:cubicBezTo>
                      <a:pt x="923" y="601"/>
                      <a:pt x="924" y="601"/>
                      <a:pt x="925" y="601"/>
                    </a:cubicBezTo>
                    <a:cubicBezTo>
                      <a:pt x="925" y="602"/>
                      <a:pt x="926" y="603"/>
                      <a:pt x="926" y="604"/>
                    </a:cubicBezTo>
                    <a:cubicBezTo>
                      <a:pt x="927" y="604"/>
                      <a:pt x="928" y="604"/>
                      <a:pt x="928" y="604"/>
                    </a:cubicBezTo>
                    <a:cubicBezTo>
                      <a:pt x="928" y="605"/>
                      <a:pt x="929" y="605"/>
                      <a:pt x="929" y="606"/>
                    </a:cubicBezTo>
                    <a:cubicBezTo>
                      <a:pt x="930" y="606"/>
                      <a:pt x="931" y="607"/>
                      <a:pt x="933" y="607"/>
                    </a:cubicBezTo>
                    <a:cubicBezTo>
                      <a:pt x="933" y="607"/>
                      <a:pt x="933" y="608"/>
                      <a:pt x="934" y="609"/>
                    </a:cubicBezTo>
                    <a:cubicBezTo>
                      <a:pt x="934" y="609"/>
                      <a:pt x="935" y="609"/>
                      <a:pt x="935" y="609"/>
                    </a:cubicBezTo>
                    <a:cubicBezTo>
                      <a:pt x="935" y="609"/>
                      <a:pt x="935" y="609"/>
                      <a:pt x="935" y="610"/>
                    </a:cubicBezTo>
                    <a:cubicBezTo>
                      <a:pt x="936" y="610"/>
                      <a:pt x="937" y="610"/>
                      <a:pt x="937" y="610"/>
                    </a:cubicBezTo>
                    <a:cubicBezTo>
                      <a:pt x="937" y="610"/>
                      <a:pt x="937" y="610"/>
                      <a:pt x="937" y="610"/>
                    </a:cubicBezTo>
                    <a:cubicBezTo>
                      <a:pt x="938" y="610"/>
                      <a:pt x="939" y="610"/>
                      <a:pt x="940" y="610"/>
                    </a:cubicBezTo>
                    <a:cubicBezTo>
                      <a:pt x="940" y="611"/>
                      <a:pt x="940" y="611"/>
                      <a:pt x="940" y="611"/>
                    </a:cubicBezTo>
                    <a:cubicBezTo>
                      <a:pt x="940" y="611"/>
                      <a:pt x="941" y="611"/>
                      <a:pt x="942" y="611"/>
                    </a:cubicBezTo>
                    <a:cubicBezTo>
                      <a:pt x="942" y="612"/>
                      <a:pt x="942" y="612"/>
                      <a:pt x="942" y="612"/>
                    </a:cubicBezTo>
                    <a:cubicBezTo>
                      <a:pt x="944" y="612"/>
                      <a:pt x="946" y="613"/>
                      <a:pt x="948" y="613"/>
                    </a:cubicBezTo>
                    <a:cubicBezTo>
                      <a:pt x="948" y="613"/>
                      <a:pt x="948" y="614"/>
                      <a:pt x="948" y="614"/>
                    </a:cubicBezTo>
                    <a:cubicBezTo>
                      <a:pt x="949" y="614"/>
                      <a:pt x="950" y="614"/>
                      <a:pt x="951" y="614"/>
                    </a:cubicBezTo>
                    <a:cubicBezTo>
                      <a:pt x="951" y="614"/>
                      <a:pt x="951" y="615"/>
                      <a:pt x="951" y="615"/>
                    </a:cubicBezTo>
                    <a:cubicBezTo>
                      <a:pt x="952" y="615"/>
                      <a:pt x="954" y="616"/>
                      <a:pt x="956" y="617"/>
                    </a:cubicBezTo>
                    <a:cubicBezTo>
                      <a:pt x="956" y="617"/>
                      <a:pt x="956" y="617"/>
                      <a:pt x="956" y="618"/>
                    </a:cubicBezTo>
                    <a:cubicBezTo>
                      <a:pt x="957" y="618"/>
                      <a:pt x="957" y="618"/>
                      <a:pt x="958" y="618"/>
                    </a:cubicBezTo>
                    <a:cubicBezTo>
                      <a:pt x="962" y="622"/>
                      <a:pt x="967" y="626"/>
                      <a:pt x="971" y="630"/>
                    </a:cubicBezTo>
                    <a:cubicBezTo>
                      <a:pt x="971" y="631"/>
                      <a:pt x="971" y="631"/>
                      <a:pt x="971" y="632"/>
                    </a:cubicBezTo>
                    <a:cubicBezTo>
                      <a:pt x="972" y="632"/>
                      <a:pt x="972" y="633"/>
                      <a:pt x="973" y="633"/>
                    </a:cubicBezTo>
                    <a:cubicBezTo>
                      <a:pt x="973" y="634"/>
                      <a:pt x="974" y="635"/>
                      <a:pt x="974" y="636"/>
                    </a:cubicBezTo>
                    <a:cubicBezTo>
                      <a:pt x="974" y="636"/>
                      <a:pt x="975" y="636"/>
                      <a:pt x="975" y="636"/>
                    </a:cubicBezTo>
                    <a:cubicBezTo>
                      <a:pt x="975" y="636"/>
                      <a:pt x="975" y="637"/>
                      <a:pt x="975" y="637"/>
                    </a:cubicBezTo>
                    <a:cubicBezTo>
                      <a:pt x="975" y="638"/>
                      <a:pt x="976" y="638"/>
                      <a:pt x="977" y="638"/>
                    </a:cubicBezTo>
                    <a:cubicBezTo>
                      <a:pt x="977" y="639"/>
                      <a:pt x="977" y="641"/>
                      <a:pt x="977" y="642"/>
                    </a:cubicBezTo>
                    <a:cubicBezTo>
                      <a:pt x="978" y="642"/>
                      <a:pt x="979" y="642"/>
                      <a:pt x="979" y="643"/>
                    </a:cubicBezTo>
                    <a:cubicBezTo>
                      <a:pt x="979" y="643"/>
                      <a:pt x="979" y="644"/>
                      <a:pt x="979" y="644"/>
                    </a:cubicBezTo>
                    <a:cubicBezTo>
                      <a:pt x="980" y="644"/>
                      <a:pt x="980" y="644"/>
                      <a:pt x="980" y="644"/>
                    </a:cubicBezTo>
                    <a:cubicBezTo>
                      <a:pt x="980" y="645"/>
                      <a:pt x="980" y="646"/>
                      <a:pt x="980" y="646"/>
                    </a:cubicBezTo>
                    <a:cubicBezTo>
                      <a:pt x="980" y="646"/>
                      <a:pt x="981" y="646"/>
                      <a:pt x="981" y="646"/>
                    </a:cubicBezTo>
                    <a:cubicBezTo>
                      <a:pt x="981" y="647"/>
                      <a:pt x="981" y="648"/>
                      <a:pt x="981" y="649"/>
                    </a:cubicBezTo>
                    <a:cubicBezTo>
                      <a:pt x="981" y="649"/>
                      <a:pt x="982" y="649"/>
                      <a:pt x="982" y="649"/>
                    </a:cubicBezTo>
                    <a:cubicBezTo>
                      <a:pt x="982" y="650"/>
                      <a:pt x="983" y="651"/>
                      <a:pt x="983" y="653"/>
                    </a:cubicBezTo>
                    <a:cubicBezTo>
                      <a:pt x="983" y="653"/>
                      <a:pt x="983" y="653"/>
                      <a:pt x="984" y="653"/>
                    </a:cubicBezTo>
                    <a:cubicBezTo>
                      <a:pt x="984" y="653"/>
                      <a:pt x="984" y="654"/>
                      <a:pt x="984" y="655"/>
                    </a:cubicBezTo>
                    <a:cubicBezTo>
                      <a:pt x="984" y="655"/>
                      <a:pt x="984" y="655"/>
                      <a:pt x="985" y="655"/>
                    </a:cubicBezTo>
                    <a:cubicBezTo>
                      <a:pt x="985" y="656"/>
                      <a:pt x="985" y="656"/>
                      <a:pt x="985" y="657"/>
                    </a:cubicBezTo>
                    <a:cubicBezTo>
                      <a:pt x="985" y="657"/>
                      <a:pt x="985" y="657"/>
                      <a:pt x="986" y="657"/>
                    </a:cubicBezTo>
                    <a:cubicBezTo>
                      <a:pt x="986" y="658"/>
                      <a:pt x="986" y="659"/>
                      <a:pt x="986" y="661"/>
                    </a:cubicBezTo>
                    <a:cubicBezTo>
                      <a:pt x="988" y="667"/>
                      <a:pt x="988" y="680"/>
                      <a:pt x="986" y="687"/>
                    </a:cubicBezTo>
                    <a:cubicBezTo>
                      <a:pt x="985" y="691"/>
                      <a:pt x="985" y="696"/>
                      <a:pt x="985" y="701"/>
                    </a:cubicBezTo>
                    <a:cubicBezTo>
                      <a:pt x="981" y="712"/>
                      <a:pt x="981" y="725"/>
                      <a:pt x="981" y="740"/>
                    </a:cubicBezTo>
                    <a:cubicBezTo>
                      <a:pt x="981" y="746"/>
                      <a:pt x="982" y="752"/>
                      <a:pt x="982" y="758"/>
                    </a:cubicBezTo>
                    <a:cubicBezTo>
                      <a:pt x="982" y="758"/>
                      <a:pt x="983" y="758"/>
                      <a:pt x="983" y="758"/>
                    </a:cubicBezTo>
                    <a:cubicBezTo>
                      <a:pt x="983" y="760"/>
                      <a:pt x="983" y="762"/>
                      <a:pt x="984" y="764"/>
                    </a:cubicBezTo>
                    <a:cubicBezTo>
                      <a:pt x="984" y="764"/>
                      <a:pt x="984" y="764"/>
                      <a:pt x="985" y="764"/>
                    </a:cubicBezTo>
                    <a:cubicBezTo>
                      <a:pt x="985" y="765"/>
                      <a:pt x="985" y="766"/>
                      <a:pt x="986" y="767"/>
                    </a:cubicBezTo>
                    <a:cubicBezTo>
                      <a:pt x="986" y="768"/>
                      <a:pt x="987" y="768"/>
                      <a:pt x="987" y="768"/>
                    </a:cubicBezTo>
                    <a:cubicBezTo>
                      <a:pt x="987" y="769"/>
                      <a:pt x="987" y="769"/>
                      <a:pt x="987" y="770"/>
                    </a:cubicBezTo>
                    <a:cubicBezTo>
                      <a:pt x="989" y="771"/>
                      <a:pt x="990" y="772"/>
                      <a:pt x="992" y="774"/>
                    </a:cubicBezTo>
                    <a:cubicBezTo>
                      <a:pt x="992" y="774"/>
                      <a:pt x="992" y="775"/>
                      <a:pt x="993" y="775"/>
                    </a:cubicBezTo>
                    <a:cubicBezTo>
                      <a:pt x="993" y="775"/>
                      <a:pt x="994" y="775"/>
                      <a:pt x="995" y="775"/>
                    </a:cubicBezTo>
                    <a:cubicBezTo>
                      <a:pt x="996" y="778"/>
                      <a:pt x="998" y="780"/>
                      <a:pt x="1000" y="782"/>
                    </a:cubicBezTo>
                    <a:cubicBezTo>
                      <a:pt x="1001" y="782"/>
                      <a:pt x="1002" y="783"/>
                      <a:pt x="1003" y="783"/>
                    </a:cubicBezTo>
                    <a:cubicBezTo>
                      <a:pt x="1003" y="785"/>
                      <a:pt x="1003" y="786"/>
                      <a:pt x="1004" y="787"/>
                    </a:cubicBezTo>
                    <a:cubicBezTo>
                      <a:pt x="1004" y="787"/>
                      <a:pt x="1005" y="788"/>
                      <a:pt x="1005" y="788"/>
                    </a:cubicBezTo>
                    <a:cubicBezTo>
                      <a:pt x="1006" y="789"/>
                      <a:pt x="1006" y="791"/>
                      <a:pt x="1006" y="792"/>
                    </a:cubicBezTo>
                    <a:cubicBezTo>
                      <a:pt x="1007" y="792"/>
                      <a:pt x="1007" y="792"/>
                      <a:pt x="1007" y="792"/>
                    </a:cubicBezTo>
                    <a:cubicBezTo>
                      <a:pt x="1007" y="793"/>
                      <a:pt x="1007" y="794"/>
                      <a:pt x="1007" y="794"/>
                    </a:cubicBezTo>
                    <a:cubicBezTo>
                      <a:pt x="1007" y="794"/>
                      <a:pt x="1008" y="794"/>
                      <a:pt x="1008" y="794"/>
                    </a:cubicBezTo>
                    <a:cubicBezTo>
                      <a:pt x="1008" y="795"/>
                      <a:pt x="1008" y="797"/>
                      <a:pt x="1008" y="798"/>
                    </a:cubicBezTo>
                    <a:cubicBezTo>
                      <a:pt x="1008" y="798"/>
                      <a:pt x="1009" y="798"/>
                      <a:pt x="1009" y="798"/>
                    </a:cubicBezTo>
                    <a:cubicBezTo>
                      <a:pt x="1009" y="804"/>
                      <a:pt x="1010" y="809"/>
                      <a:pt x="1011" y="815"/>
                    </a:cubicBezTo>
                    <a:cubicBezTo>
                      <a:pt x="1010" y="815"/>
                      <a:pt x="1010" y="815"/>
                      <a:pt x="1010" y="815"/>
                    </a:cubicBezTo>
                    <a:cubicBezTo>
                      <a:pt x="1008" y="820"/>
                      <a:pt x="1011" y="835"/>
                      <a:pt x="1008" y="838"/>
                    </a:cubicBezTo>
                    <a:cubicBezTo>
                      <a:pt x="1002" y="846"/>
                      <a:pt x="985" y="843"/>
                      <a:pt x="977" y="838"/>
                    </a:cubicBezTo>
                    <a:cubicBezTo>
                      <a:pt x="977" y="838"/>
                      <a:pt x="977" y="837"/>
                      <a:pt x="977" y="836"/>
                    </a:cubicBezTo>
                    <a:cubicBezTo>
                      <a:pt x="976" y="836"/>
                      <a:pt x="975" y="836"/>
                      <a:pt x="975" y="836"/>
                    </a:cubicBezTo>
                    <a:cubicBezTo>
                      <a:pt x="974" y="835"/>
                      <a:pt x="973" y="834"/>
                      <a:pt x="972" y="833"/>
                    </a:cubicBezTo>
                    <a:cubicBezTo>
                      <a:pt x="972" y="833"/>
                      <a:pt x="971" y="833"/>
                      <a:pt x="970" y="833"/>
                    </a:cubicBezTo>
                    <a:cubicBezTo>
                      <a:pt x="970" y="832"/>
                      <a:pt x="970" y="832"/>
                      <a:pt x="969" y="831"/>
                    </a:cubicBezTo>
                    <a:cubicBezTo>
                      <a:pt x="969" y="831"/>
                      <a:pt x="969" y="831"/>
                      <a:pt x="969" y="831"/>
                    </a:cubicBezTo>
                    <a:cubicBezTo>
                      <a:pt x="967" y="829"/>
                      <a:pt x="966" y="827"/>
                      <a:pt x="964" y="825"/>
                    </a:cubicBezTo>
                    <a:cubicBezTo>
                      <a:pt x="963" y="825"/>
                      <a:pt x="963" y="825"/>
                      <a:pt x="962" y="825"/>
                    </a:cubicBezTo>
                    <a:cubicBezTo>
                      <a:pt x="962" y="824"/>
                      <a:pt x="962" y="824"/>
                      <a:pt x="961" y="823"/>
                    </a:cubicBezTo>
                    <a:cubicBezTo>
                      <a:pt x="959" y="823"/>
                      <a:pt x="957" y="823"/>
                      <a:pt x="954" y="823"/>
                    </a:cubicBezTo>
                    <a:cubicBezTo>
                      <a:pt x="953" y="825"/>
                      <a:pt x="950" y="825"/>
                      <a:pt x="948" y="827"/>
                    </a:cubicBezTo>
                    <a:cubicBezTo>
                      <a:pt x="947" y="827"/>
                      <a:pt x="947" y="828"/>
                      <a:pt x="946" y="829"/>
                    </a:cubicBezTo>
                    <a:cubicBezTo>
                      <a:pt x="944" y="831"/>
                      <a:pt x="941" y="833"/>
                      <a:pt x="939" y="836"/>
                    </a:cubicBezTo>
                    <a:cubicBezTo>
                      <a:pt x="938" y="836"/>
                      <a:pt x="938" y="837"/>
                      <a:pt x="937" y="838"/>
                    </a:cubicBezTo>
                    <a:cubicBezTo>
                      <a:pt x="937" y="838"/>
                      <a:pt x="937" y="838"/>
                      <a:pt x="936" y="838"/>
                    </a:cubicBezTo>
                    <a:cubicBezTo>
                      <a:pt x="936" y="839"/>
                      <a:pt x="936" y="839"/>
                      <a:pt x="936" y="840"/>
                    </a:cubicBezTo>
                    <a:cubicBezTo>
                      <a:pt x="934" y="842"/>
                      <a:pt x="931" y="845"/>
                      <a:pt x="928" y="847"/>
                    </a:cubicBezTo>
                    <a:cubicBezTo>
                      <a:pt x="926" y="849"/>
                      <a:pt x="925" y="851"/>
                      <a:pt x="923" y="853"/>
                    </a:cubicBezTo>
                    <a:cubicBezTo>
                      <a:pt x="922" y="853"/>
                      <a:pt x="922" y="853"/>
                      <a:pt x="921" y="853"/>
                    </a:cubicBezTo>
                    <a:cubicBezTo>
                      <a:pt x="920" y="855"/>
                      <a:pt x="919" y="856"/>
                      <a:pt x="918" y="857"/>
                    </a:cubicBezTo>
                    <a:cubicBezTo>
                      <a:pt x="918" y="857"/>
                      <a:pt x="917" y="857"/>
                      <a:pt x="916" y="857"/>
                    </a:cubicBezTo>
                    <a:cubicBezTo>
                      <a:pt x="916" y="858"/>
                      <a:pt x="916" y="858"/>
                      <a:pt x="916" y="859"/>
                    </a:cubicBezTo>
                    <a:cubicBezTo>
                      <a:pt x="915" y="859"/>
                      <a:pt x="914" y="859"/>
                      <a:pt x="913" y="860"/>
                    </a:cubicBezTo>
                    <a:cubicBezTo>
                      <a:pt x="913" y="860"/>
                      <a:pt x="913" y="860"/>
                      <a:pt x="913" y="861"/>
                    </a:cubicBezTo>
                    <a:cubicBezTo>
                      <a:pt x="912" y="861"/>
                      <a:pt x="912" y="861"/>
                      <a:pt x="911" y="861"/>
                    </a:cubicBezTo>
                    <a:cubicBezTo>
                      <a:pt x="911" y="861"/>
                      <a:pt x="911" y="862"/>
                      <a:pt x="910" y="862"/>
                    </a:cubicBezTo>
                    <a:cubicBezTo>
                      <a:pt x="910" y="862"/>
                      <a:pt x="909" y="862"/>
                      <a:pt x="908" y="862"/>
                    </a:cubicBezTo>
                    <a:cubicBezTo>
                      <a:pt x="908" y="863"/>
                      <a:pt x="908" y="863"/>
                      <a:pt x="908" y="863"/>
                    </a:cubicBezTo>
                    <a:cubicBezTo>
                      <a:pt x="908" y="863"/>
                      <a:pt x="907" y="863"/>
                      <a:pt x="907" y="863"/>
                    </a:cubicBezTo>
                    <a:cubicBezTo>
                      <a:pt x="907" y="864"/>
                      <a:pt x="907" y="864"/>
                      <a:pt x="907" y="864"/>
                    </a:cubicBezTo>
                    <a:cubicBezTo>
                      <a:pt x="906" y="864"/>
                      <a:pt x="905" y="864"/>
                      <a:pt x="905" y="864"/>
                    </a:cubicBezTo>
                    <a:cubicBezTo>
                      <a:pt x="905" y="865"/>
                      <a:pt x="905" y="865"/>
                      <a:pt x="905" y="865"/>
                    </a:cubicBezTo>
                    <a:cubicBezTo>
                      <a:pt x="904" y="865"/>
                      <a:pt x="904" y="865"/>
                      <a:pt x="903" y="865"/>
                    </a:cubicBezTo>
                    <a:cubicBezTo>
                      <a:pt x="903" y="865"/>
                      <a:pt x="903" y="866"/>
                      <a:pt x="903" y="866"/>
                    </a:cubicBezTo>
                    <a:cubicBezTo>
                      <a:pt x="902" y="866"/>
                      <a:pt x="902" y="866"/>
                      <a:pt x="901" y="866"/>
                    </a:cubicBezTo>
                    <a:cubicBezTo>
                      <a:pt x="901" y="866"/>
                      <a:pt x="901" y="867"/>
                      <a:pt x="901" y="867"/>
                    </a:cubicBezTo>
                    <a:cubicBezTo>
                      <a:pt x="900" y="867"/>
                      <a:pt x="899" y="867"/>
                      <a:pt x="899" y="867"/>
                    </a:cubicBezTo>
                    <a:cubicBezTo>
                      <a:pt x="899" y="867"/>
                      <a:pt x="899" y="868"/>
                      <a:pt x="899" y="868"/>
                    </a:cubicBezTo>
                    <a:cubicBezTo>
                      <a:pt x="898" y="868"/>
                      <a:pt x="897" y="868"/>
                      <a:pt x="896" y="868"/>
                    </a:cubicBezTo>
                    <a:cubicBezTo>
                      <a:pt x="896" y="868"/>
                      <a:pt x="896" y="868"/>
                      <a:pt x="896" y="869"/>
                    </a:cubicBezTo>
                    <a:cubicBezTo>
                      <a:pt x="894" y="869"/>
                      <a:pt x="892" y="869"/>
                      <a:pt x="890" y="869"/>
                    </a:cubicBezTo>
                    <a:cubicBezTo>
                      <a:pt x="890" y="869"/>
                      <a:pt x="890" y="869"/>
                      <a:pt x="890" y="870"/>
                    </a:cubicBezTo>
                    <a:cubicBezTo>
                      <a:pt x="888" y="870"/>
                      <a:pt x="881" y="868"/>
                      <a:pt x="880" y="868"/>
                    </a:cubicBezTo>
                    <a:cubicBezTo>
                      <a:pt x="877" y="867"/>
                      <a:pt x="874" y="867"/>
                      <a:pt x="872" y="866"/>
                    </a:cubicBezTo>
                    <a:cubicBezTo>
                      <a:pt x="872" y="866"/>
                      <a:pt x="872" y="865"/>
                      <a:pt x="872" y="865"/>
                    </a:cubicBezTo>
                    <a:cubicBezTo>
                      <a:pt x="871" y="865"/>
                      <a:pt x="870" y="865"/>
                      <a:pt x="870" y="865"/>
                    </a:cubicBezTo>
                    <a:cubicBezTo>
                      <a:pt x="870" y="865"/>
                      <a:pt x="870" y="865"/>
                      <a:pt x="870" y="864"/>
                    </a:cubicBezTo>
                    <a:cubicBezTo>
                      <a:pt x="866" y="863"/>
                      <a:pt x="863" y="862"/>
                      <a:pt x="858" y="862"/>
                    </a:cubicBezTo>
                    <a:cubicBezTo>
                      <a:pt x="858" y="863"/>
                      <a:pt x="856" y="864"/>
                      <a:pt x="856" y="864"/>
                    </a:cubicBezTo>
                    <a:cubicBezTo>
                      <a:pt x="856" y="869"/>
                      <a:pt x="855" y="874"/>
                      <a:pt x="855" y="879"/>
                    </a:cubicBezTo>
                    <a:cubicBezTo>
                      <a:pt x="853" y="880"/>
                      <a:pt x="850" y="882"/>
                      <a:pt x="848" y="883"/>
                    </a:cubicBezTo>
                    <a:cubicBezTo>
                      <a:pt x="843" y="884"/>
                      <a:pt x="838" y="885"/>
                      <a:pt x="833" y="887"/>
                    </a:cubicBezTo>
                    <a:cubicBezTo>
                      <a:pt x="830" y="887"/>
                      <a:pt x="827" y="887"/>
                      <a:pt x="824" y="887"/>
                    </a:cubicBezTo>
                    <a:cubicBezTo>
                      <a:pt x="820" y="887"/>
                      <a:pt x="815" y="887"/>
                      <a:pt x="812" y="888"/>
                    </a:cubicBezTo>
                    <a:cubicBezTo>
                      <a:pt x="812" y="889"/>
                      <a:pt x="812" y="889"/>
                      <a:pt x="812" y="889"/>
                    </a:cubicBezTo>
                    <a:cubicBezTo>
                      <a:pt x="811" y="889"/>
                      <a:pt x="810" y="889"/>
                      <a:pt x="809" y="889"/>
                    </a:cubicBezTo>
                    <a:cubicBezTo>
                      <a:pt x="809" y="890"/>
                      <a:pt x="809" y="890"/>
                      <a:pt x="809" y="890"/>
                    </a:cubicBezTo>
                    <a:cubicBezTo>
                      <a:pt x="808" y="891"/>
                      <a:pt x="806" y="891"/>
                      <a:pt x="805" y="891"/>
                    </a:cubicBezTo>
                    <a:cubicBezTo>
                      <a:pt x="805" y="891"/>
                      <a:pt x="805" y="892"/>
                      <a:pt x="805" y="892"/>
                    </a:cubicBezTo>
                    <a:cubicBezTo>
                      <a:pt x="804" y="892"/>
                      <a:pt x="803" y="893"/>
                      <a:pt x="802" y="893"/>
                    </a:cubicBezTo>
                    <a:cubicBezTo>
                      <a:pt x="801" y="894"/>
                      <a:pt x="801" y="894"/>
                      <a:pt x="801" y="895"/>
                    </a:cubicBezTo>
                    <a:cubicBezTo>
                      <a:pt x="800" y="895"/>
                      <a:pt x="800" y="895"/>
                      <a:pt x="799" y="895"/>
                    </a:cubicBezTo>
                    <a:cubicBezTo>
                      <a:pt x="799" y="895"/>
                      <a:pt x="798" y="896"/>
                      <a:pt x="798" y="897"/>
                    </a:cubicBezTo>
                    <a:cubicBezTo>
                      <a:pt x="798" y="897"/>
                      <a:pt x="797" y="897"/>
                      <a:pt x="796" y="897"/>
                    </a:cubicBezTo>
                    <a:cubicBezTo>
                      <a:pt x="796" y="897"/>
                      <a:pt x="796" y="898"/>
                      <a:pt x="795" y="898"/>
                    </a:cubicBezTo>
                    <a:cubicBezTo>
                      <a:pt x="795" y="898"/>
                      <a:pt x="794" y="898"/>
                      <a:pt x="794" y="898"/>
                    </a:cubicBezTo>
                    <a:cubicBezTo>
                      <a:pt x="793" y="899"/>
                      <a:pt x="792" y="900"/>
                      <a:pt x="792" y="901"/>
                    </a:cubicBezTo>
                    <a:cubicBezTo>
                      <a:pt x="791" y="901"/>
                      <a:pt x="791" y="901"/>
                      <a:pt x="790" y="901"/>
                    </a:cubicBezTo>
                    <a:cubicBezTo>
                      <a:pt x="789" y="903"/>
                      <a:pt x="787" y="905"/>
                      <a:pt x="786" y="906"/>
                    </a:cubicBezTo>
                    <a:cubicBezTo>
                      <a:pt x="785" y="906"/>
                      <a:pt x="784" y="906"/>
                      <a:pt x="784" y="906"/>
                    </a:cubicBezTo>
                    <a:cubicBezTo>
                      <a:pt x="782" y="908"/>
                      <a:pt x="781" y="911"/>
                      <a:pt x="779" y="913"/>
                    </a:cubicBezTo>
                    <a:cubicBezTo>
                      <a:pt x="779" y="913"/>
                      <a:pt x="778" y="913"/>
                      <a:pt x="777" y="913"/>
                    </a:cubicBezTo>
                    <a:cubicBezTo>
                      <a:pt x="777" y="913"/>
                      <a:pt x="777" y="914"/>
                      <a:pt x="777" y="914"/>
                    </a:cubicBezTo>
                    <a:cubicBezTo>
                      <a:pt x="774" y="914"/>
                      <a:pt x="772" y="914"/>
                      <a:pt x="770" y="914"/>
                    </a:cubicBezTo>
                    <a:cubicBezTo>
                      <a:pt x="769" y="912"/>
                      <a:pt x="767" y="912"/>
                      <a:pt x="766" y="910"/>
                    </a:cubicBezTo>
                    <a:cubicBezTo>
                      <a:pt x="766" y="909"/>
                      <a:pt x="766" y="909"/>
                      <a:pt x="766" y="908"/>
                    </a:cubicBezTo>
                    <a:cubicBezTo>
                      <a:pt x="765" y="908"/>
                      <a:pt x="765" y="908"/>
                      <a:pt x="764" y="907"/>
                    </a:cubicBezTo>
                    <a:cubicBezTo>
                      <a:pt x="761" y="901"/>
                      <a:pt x="759" y="895"/>
                      <a:pt x="756" y="888"/>
                    </a:cubicBezTo>
                    <a:cubicBezTo>
                      <a:pt x="756" y="887"/>
                      <a:pt x="755" y="885"/>
                      <a:pt x="755" y="883"/>
                    </a:cubicBezTo>
                    <a:cubicBezTo>
                      <a:pt x="755" y="883"/>
                      <a:pt x="754" y="883"/>
                      <a:pt x="754" y="883"/>
                    </a:cubicBezTo>
                    <a:cubicBezTo>
                      <a:pt x="754" y="882"/>
                      <a:pt x="754" y="882"/>
                      <a:pt x="754" y="881"/>
                    </a:cubicBezTo>
                    <a:cubicBezTo>
                      <a:pt x="754" y="881"/>
                      <a:pt x="754" y="881"/>
                      <a:pt x="753" y="881"/>
                    </a:cubicBezTo>
                    <a:cubicBezTo>
                      <a:pt x="753" y="880"/>
                      <a:pt x="753" y="879"/>
                      <a:pt x="752" y="879"/>
                    </a:cubicBezTo>
                    <a:cubicBezTo>
                      <a:pt x="749" y="878"/>
                      <a:pt x="748" y="877"/>
                      <a:pt x="743" y="877"/>
                    </a:cubicBezTo>
                    <a:cubicBezTo>
                      <a:pt x="743" y="877"/>
                      <a:pt x="743" y="877"/>
                      <a:pt x="743" y="878"/>
                    </a:cubicBezTo>
                    <a:cubicBezTo>
                      <a:pt x="742" y="878"/>
                      <a:pt x="740" y="878"/>
                      <a:pt x="739" y="879"/>
                    </a:cubicBezTo>
                    <a:cubicBezTo>
                      <a:pt x="739" y="879"/>
                      <a:pt x="739" y="879"/>
                      <a:pt x="739" y="879"/>
                    </a:cubicBezTo>
                    <a:cubicBezTo>
                      <a:pt x="738" y="879"/>
                      <a:pt x="738" y="879"/>
                      <a:pt x="737" y="879"/>
                    </a:cubicBezTo>
                    <a:cubicBezTo>
                      <a:pt x="737" y="880"/>
                      <a:pt x="737" y="880"/>
                      <a:pt x="737" y="880"/>
                    </a:cubicBezTo>
                    <a:cubicBezTo>
                      <a:pt x="737" y="880"/>
                      <a:pt x="736" y="880"/>
                      <a:pt x="735" y="880"/>
                    </a:cubicBezTo>
                    <a:cubicBezTo>
                      <a:pt x="730" y="885"/>
                      <a:pt x="725" y="891"/>
                      <a:pt x="719" y="896"/>
                    </a:cubicBezTo>
                    <a:cubicBezTo>
                      <a:pt x="719" y="896"/>
                      <a:pt x="719" y="897"/>
                      <a:pt x="719" y="897"/>
                    </a:cubicBezTo>
                    <a:cubicBezTo>
                      <a:pt x="718" y="898"/>
                      <a:pt x="717" y="899"/>
                      <a:pt x="717" y="899"/>
                    </a:cubicBezTo>
                    <a:cubicBezTo>
                      <a:pt x="717" y="900"/>
                      <a:pt x="717" y="900"/>
                      <a:pt x="717" y="901"/>
                    </a:cubicBezTo>
                    <a:cubicBezTo>
                      <a:pt x="716" y="902"/>
                      <a:pt x="715" y="902"/>
                      <a:pt x="714" y="903"/>
                    </a:cubicBezTo>
                    <a:cubicBezTo>
                      <a:pt x="714" y="904"/>
                      <a:pt x="713" y="905"/>
                      <a:pt x="713" y="906"/>
                    </a:cubicBezTo>
                    <a:cubicBezTo>
                      <a:pt x="712" y="907"/>
                      <a:pt x="712" y="907"/>
                      <a:pt x="711" y="907"/>
                    </a:cubicBezTo>
                    <a:cubicBezTo>
                      <a:pt x="711" y="908"/>
                      <a:pt x="711" y="910"/>
                      <a:pt x="710" y="911"/>
                    </a:cubicBezTo>
                    <a:cubicBezTo>
                      <a:pt x="710" y="911"/>
                      <a:pt x="709" y="911"/>
                      <a:pt x="708" y="912"/>
                    </a:cubicBezTo>
                    <a:cubicBezTo>
                      <a:pt x="708" y="914"/>
                      <a:pt x="707" y="917"/>
                      <a:pt x="706" y="920"/>
                    </a:cubicBezTo>
                    <a:cubicBezTo>
                      <a:pt x="705" y="920"/>
                      <a:pt x="705" y="920"/>
                      <a:pt x="704" y="921"/>
                    </a:cubicBezTo>
                    <a:cubicBezTo>
                      <a:pt x="703" y="923"/>
                      <a:pt x="703" y="924"/>
                      <a:pt x="702" y="926"/>
                    </a:cubicBezTo>
                    <a:cubicBezTo>
                      <a:pt x="702" y="926"/>
                      <a:pt x="702" y="926"/>
                      <a:pt x="701" y="926"/>
                    </a:cubicBezTo>
                    <a:cubicBezTo>
                      <a:pt x="701" y="927"/>
                      <a:pt x="701" y="928"/>
                      <a:pt x="700" y="929"/>
                    </a:cubicBezTo>
                    <a:cubicBezTo>
                      <a:pt x="700" y="929"/>
                      <a:pt x="699" y="929"/>
                      <a:pt x="699" y="930"/>
                    </a:cubicBezTo>
                    <a:cubicBezTo>
                      <a:pt x="699" y="930"/>
                      <a:pt x="699" y="931"/>
                      <a:pt x="699" y="931"/>
                    </a:cubicBezTo>
                    <a:cubicBezTo>
                      <a:pt x="698" y="932"/>
                      <a:pt x="697" y="932"/>
                      <a:pt x="697" y="932"/>
                    </a:cubicBezTo>
                    <a:cubicBezTo>
                      <a:pt x="697" y="933"/>
                      <a:pt x="697" y="934"/>
                      <a:pt x="697" y="934"/>
                    </a:cubicBezTo>
                    <a:cubicBezTo>
                      <a:pt x="696" y="935"/>
                      <a:pt x="695" y="935"/>
                      <a:pt x="694" y="936"/>
                    </a:cubicBezTo>
                    <a:cubicBezTo>
                      <a:pt x="694" y="937"/>
                      <a:pt x="694" y="937"/>
                      <a:pt x="694" y="938"/>
                    </a:cubicBezTo>
                    <a:cubicBezTo>
                      <a:pt x="693" y="938"/>
                      <a:pt x="692" y="939"/>
                      <a:pt x="691" y="940"/>
                    </a:cubicBezTo>
                    <a:cubicBezTo>
                      <a:pt x="691" y="940"/>
                      <a:pt x="691" y="941"/>
                      <a:pt x="691" y="941"/>
                    </a:cubicBezTo>
                    <a:cubicBezTo>
                      <a:pt x="685" y="948"/>
                      <a:pt x="678" y="955"/>
                      <a:pt x="672" y="962"/>
                    </a:cubicBezTo>
                    <a:cubicBezTo>
                      <a:pt x="671" y="962"/>
                      <a:pt x="670" y="962"/>
                      <a:pt x="670" y="962"/>
                    </a:cubicBezTo>
                    <a:cubicBezTo>
                      <a:pt x="670" y="963"/>
                      <a:pt x="669" y="963"/>
                      <a:pt x="669" y="964"/>
                    </a:cubicBezTo>
                    <a:cubicBezTo>
                      <a:pt x="667" y="966"/>
                      <a:pt x="665" y="967"/>
                      <a:pt x="663" y="969"/>
                    </a:cubicBezTo>
                    <a:cubicBezTo>
                      <a:pt x="663" y="970"/>
                      <a:pt x="663" y="970"/>
                      <a:pt x="663" y="971"/>
                    </a:cubicBezTo>
                    <a:cubicBezTo>
                      <a:pt x="661" y="972"/>
                      <a:pt x="660" y="973"/>
                      <a:pt x="658" y="975"/>
                    </a:cubicBezTo>
                    <a:cubicBezTo>
                      <a:pt x="658" y="975"/>
                      <a:pt x="658" y="976"/>
                      <a:pt x="658" y="976"/>
                    </a:cubicBezTo>
                    <a:cubicBezTo>
                      <a:pt x="657" y="977"/>
                      <a:pt x="656" y="978"/>
                      <a:pt x="655" y="979"/>
                    </a:cubicBezTo>
                    <a:cubicBezTo>
                      <a:pt x="655" y="980"/>
                      <a:pt x="655" y="980"/>
                      <a:pt x="655" y="981"/>
                    </a:cubicBezTo>
                    <a:cubicBezTo>
                      <a:pt x="653" y="982"/>
                      <a:pt x="652" y="983"/>
                      <a:pt x="650" y="984"/>
                    </a:cubicBezTo>
                    <a:cubicBezTo>
                      <a:pt x="650" y="985"/>
                      <a:pt x="650" y="986"/>
                      <a:pt x="650" y="986"/>
                    </a:cubicBezTo>
                    <a:cubicBezTo>
                      <a:pt x="648" y="988"/>
                      <a:pt x="645" y="990"/>
                      <a:pt x="643" y="992"/>
                    </a:cubicBezTo>
                    <a:cubicBezTo>
                      <a:pt x="642" y="993"/>
                      <a:pt x="642" y="994"/>
                      <a:pt x="641" y="995"/>
                    </a:cubicBezTo>
                    <a:cubicBezTo>
                      <a:pt x="641" y="995"/>
                      <a:pt x="640" y="995"/>
                      <a:pt x="639" y="995"/>
                    </a:cubicBezTo>
                    <a:cubicBezTo>
                      <a:pt x="639" y="996"/>
                      <a:pt x="638" y="997"/>
                      <a:pt x="638" y="998"/>
                    </a:cubicBezTo>
                    <a:cubicBezTo>
                      <a:pt x="637" y="998"/>
                      <a:pt x="636" y="998"/>
                      <a:pt x="636" y="998"/>
                    </a:cubicBezTo>
                    <a:cubicBezTo>
                      <a:pt x="636" y="998"/>
                      <a:pt x="636" y="998"/>
                      <a:pt x="636" y="999"/>
                    </a:cubicBezTo>
                    <a:cubicBezTo>
                      <a:pt x="634" y="999"/>
                      <a:pt x="632" y="1000"/>
                      <a:pt x="630" y="1001"/>
                    </a:cubicBezTo>
                    <a:cubicBezTo>
                      <a:pt x="630" y="1001"/>
                      <a:pt x="630" y="1001"/>
                      <a:pt x="630" y="1001"/>
                    </a:cubicBezTo>
                    <a:cubicBezTo>
                      <a:pt x="629" y="1001"/>
                      <a:pt x="628" y="1001"/>
                      <a:pt x="627" y="1001"/>
                    </a:cubicBezTo>
                    <a:cubicBezTo>
                      <a:pt x="627" y="1002"/>
                      <a:pt x="627" y="1002"/>
                      <a:pt x="627" y="1002"/>
                    </a:cubicBezTo>
                    <a:cubicBezTo>
                      <a:pt x="626" y="1002"/>
                      <a:pt x="624" y="1002"/>
                      <a:pt x="623" y="1002"/>
                    </a:cubicBezTo>
                    <a:cubicBezTo>
                      <a:pt x="623" y="1003"/>
                      <a:pt x="623" y="1003"/>
                      <a:pt x="623" y="1003"/>
                    </a:cubicBezTo>
                    <a:cubicBezTo>
                      <a:pt x="621" y="1003"/>
                      <a:pt x="620" y="1003"/>
                      <a:pt x="618" y="1003"/>
                    </a:cubicBezTo>
                    <a:cubicBezTo>
                      <a:pt x="618" y="1004"/>
                      <a:pt x="618" y="1004"/>
                      <a:pt x="618" y="1004"/>
                    </a:cubicBezTo>
                    <a:cubicBezTo>
                      <a:pt x="616" y="1004"/>
                      <a:pt x="614" y="1004"/>
                      <a:pt x="612" y="1004"/>
                    </a:cubicBezTo>
                    <a:cubicBezTo>
                      <a:pt x="609" y="1005"/>
                      <a:pt x="606" y="1006"/>
                      <a:pt x="603" y="1007"/>
                    </a:cubicBezTo>
                    <a:cubicBezTo>
                      <a:pt x="602" y="1008"/>
                      <a:pt x="601" y="1010"/>
                      <a:pt x="600" y="1011"/>
                    </a:cubicBezTo>
                    <a:cubicBezTo>
                      <a:pt x="600" y="1011"/>
                      <a:pt x="599" y="1011"/>
                      <a:pt x="599" y="1011"/>
                    </a:cubicBezTo>
                    <a:cubicBezTo>
                      <a:pt x="599" y="1012"/>
                      <a:pt x="599" y="1012"/>
                      <a:pt x="599" y="1013"/>
                    </a:cubicBezTo>
                    <a:cubicBezTo>
                      <a:pt x="599" y="1013"/>
                      <a:pt x="598" y="1013"/>
                      <a:pt x="598" y="1013"/>
                    </a:cubicBezTo>
                    <a:cubicBezTo>
                      <a:pt x="598" y="1014"/>
                      <a:pt x="598" y="1014"/>
                      <a:pt x="598" y="1015"/>
                    </a:cubicBezTo>
                    <a:cubicBezTo>
                      <a:pt x="598" y="1015"/>
                      <a:pt x="598" y="1015"/>
                      <a:pt x="597" y="1015"/>
                    </a:cubicBezTo>
                    <a:cubicBezTo>
                      <a:pt x="597" y="1015"/>
                      <a:pt x="597" y="1016"/>
                      <a:pt x="597" y="1017"/>
                    </a:cubicBezTo>
                    <a:cubicBezTo>
                      <a:pt x="597" y="1017"/>
                      <a:pt x="597" y="1017"/>
                      <a:pt x="596" y="1017"/>
                    </a:cubicBezTo>
                    <a:cubicBezTo>
                      <a:pt x="596" y="1017"/>
                      <a:pt x="596" y="1018"/>
                      <a:pt x="596" y="1018"/>
                    </a:cubicBezTo>
                    <a:cubicBezTo>
                      <a:pt x="596" y="1018"/>
                      <a:pt x="596" y="1018"/>
                      <a:pt x="595" y="1018"/>
                    </a:cubicBezTo>
                    <a:cubicBezTo>
                      <a:pt x="595" y="1019"/>
                      <a:pt x="595" y="1020"/>
                      <a:pt x="595" y="1020"/>
                    </a:cubicBezTo>
                    <a:cubicBezTo>
                      <a:pt x="594" y="1022"/>
                      <a:pt x="592" y="1024"/>
                      <a:pt x="591" y="1026"/>
                    </a:cubicBezTo>
                    <a:cubicBezTo>
                      <a:pt x="590" y="1026"/>
                      <a:pt x="590" y="1026"/>
                      <a:pt x="589" y="1026"/>
                    </a:cubicBezTo>
                    <a:cubicBezTo>
                      <a:pt x="589" y="1027"/>
                      <a:pt x="588" y="1027"/>
                      <a:pt x="587" y="1028"/>
                    </a:cubicBezTo>
                    <a:cubicBezTo>
                      <a:pt x="586" y="1029"/>
                      <a:pt x="585" y="1029"/>
                      <a:pt x="584" y="1029"/>
                    </a:cubicBezTo>
                    <a:cubicBezTo>
                      <a:pt x="583" y="1030"/>
                      <a:pt x="583" y="1030"/>
                      <a:pt x="583" y="1031"/>
                    </a:cubicBezTo>
                    <a:cubicBezTo>
                      <a:pt x="582" y="1031"/>
                      <a:pt x="580" y="1032"/>
                      <a:pt x="579" y="1032"/>
                    </a:cubicBezTo>
                    <a:cubicBezTo>
                      <a:pt x="579" y="1032"/>
                      <a:pt x="579" y="1033"/>
                      <a:pt x="579" y="1033"/>
                    </a:cubicBezTo>
                    <a:cubicBezTo>
                      <a:pt x="577" y="1033"/>
                      <a:pt x="576" y="1034"/>
                      <a:pt x="574" y="1035"/>
                    </a:cubicBezTo>
                    <a:cubicBezTo>
                      <a:pt x="574" y="1035"/>
                      <a:pt x="574" y="1035"/>
                      <a:pt x="574" y="1036"/>
                    </a:cubicBezTo>
                    <a:cubicBezTo>
                      <a:pt x="573" y="1036"/>
                      <a:pt x="572" y="1036"/>
                      <a:pt x="571" y="1036"/>
                    </a:cubicBezTo>
                    <a:cubicBezTo>
                      <a:pt x="571" y="1036"/>
                      <a:pt x="571" y="1036"/>
                      <a:pt x="571" y="1036"/>
                    </a:cubicBezTo>
                    <a:cubicBezTo>
                      <a:pt x="571" y="1036"/>
                      <a:pt x="570" y="1036"/>
                      <a:pt x="569" y="1036"/>
                    </a:cubicBezTo>
                    <a:cubicBezTo>
                      <a:pt x="569" y="1037"/>
                      <a:pt x="569" y="1037"/>
                      <a:pt x="569" y="1037"/>
                    </a:cubicBezTo>
                    <a:cubicBezTo>
                      <a:pt x="568" y="1038"/>
                      <a:pt x="567" y="1038"/>
                      <a:pt x="566" y="1038"/>
                    </a:cubicBezTo>
                    <a:cubicBezTo>
                      <a:pt x="566" y="1039"/>
                      <a:pt x="566" y="1039"/>
                      <a:pt x="566" y="1039"/>
                    </a:cubicBezTo>
                    <a:cubicBezTo>
                      <a:pt x="565" y="1039"/>
                      <a:pt x="564" y="1039"/>
                      <a:pt x="563" y="1039"/>
                    </a:cubicBezTo>
                    <a:cubicBezTo>
                      <a:pt x="563" y="1039"/>
                      <a:pt x="563" y="1040"/>
                      <a:pt x="563" y="1040"/>
                    </a:cubicBezTo>
                    <a:cubicBezTo>
                      <a:pt x="563" y="1040"/>
                      <a:pt x="562" y="1040"/>
                      <a:pt x="561" y="1040"/>
                    </a:cubicBezTo>
                    <a:cubicBezTo>
                      <a:pt x="561" y="1040"/>
                      <a:pt x="561" y="1041"/>
                      <a:pt x="561" y="1041"/>
                    </a:cubicBezTo>
                    <a:cubicBezTo>
                      <a:pt x="560" y="1041"/>
                      <a:pt x="558" y="1042"/>
                      <a:pt x="557" y="1042"/>
                    </a:cubicBezTo>
                    <a:cubicBezTo>
                      <a:pt x="557" y="1042"/>
                      <a:pt x="557" y="1042"/>
                      <a:pt x="557" y="1043"/>
                    </a:cubicBezTo>
                    <a:cubicBezTo>
                      <a:pt x="556" y="1043"/>
                      <a:pt x="555" y="1043"/>
                      <a:pt x="554" y="1043"/>
                    </a:cubicBezTo>
                    <a:cubicBezTo>
                      <a:pt x="554" y="1043"/>
                      <a:pt x="554" y="1043"/>
                      <a:pt x="554" y="1044"/>
                    </a:cubicBezTo>
                    <a:cubicBezTo>
                      <a:pt x="554" y="1044"/>
                      <a:pt x="553" y="1044"/>
                      <a:pt x="552" y="1044"/>
                    </a:cubicBezTo>
                    <a:cubicBezTo>
                      <a:pt x="552" y="1044"/>
                      <a:pt x="552" y="1044"/>
                      <a:pt x="552" y="1044"/>
                    </a:cubicBezTo>
                    <a:cubicBezTo>
                      <a:pt x="551" y="1044"/>
                      <a:pt x="551" y="1044"/>
                      <a:pt x="550" y="1044"/>
                    </a:cubicBezTo>
                    <a:cubicBezTo>
                      <a:pt x="550" y="1045"/>
                      <a:pt x="550" y="1045"/>
                      <a:pt x="550" y="1045"/>
                    </a:cubicBezTo>
                    <a:cubicBezTo>
                      <a:pt x="549" y="1045"/>
                      <a:pt x="548" y="1045"/>
                      <a:pt x="548" y="1045"/>
                    </a:cubicBezTo>
                    <a:cubicBezTo>
                      <a:pt x="548" y="1046"/>
                      <a:pt x="548" y="1046"/>
                      <a:pt x="548" y="1046"/>
                    </a:cubicBezTo>
                    <a:cubicBezTo>
                      <a:pt x="547" y="1046"/>
                      <a:pt x="546" y="1046"/>
                      <a:pt x="545" y="1046"/>
                    </a:cubicBezTo>
                    <a:cubicBezTo>
                      <a:pt x="545" y="1047"/>
                      <a:pt x="545" y="1047"/>
                      <a:pt x="545" y="1047"/>
                    </a:cubicBezTo>
                    <a:cubicBezTo>
                      <a:pt x="545" y="1047"/>
                      <a:pt x="544" y="1047"/>
                      <a:pt x="543" y="1047"/>
                    </a:cubicBezTo>
                    <a:cubicBezTo>
                      <a:pt x="543" y="1047"/>
                      <a:pt x="543" y="1048"/>
                      <a:pt x="543" y="1048"/>
                    </a:cubicBezTo>
                    <a:cubicBezTo>
                      <a:pt x="543" y="1048"/>
                      <a:pt x="542" y="1048"/>
                      <a:pt x="541" y="1048"/>
                    </a:cubicBezTo>
                    <a:cubicBezTo>
                      <a:pt x="541" y="1048"/>
                      <a:pt x="541" y="1049"/>
                      <a:pt x="541" y="1049"/>
                    </a:cubicBezTo>
                    <a:cubicBezTo>
                      <a:pt x="540" y="1049"/>
                      <a:pt x="538" y="1050"/>
                      <a:pt x="537" y="1050"/>
                    </a:cubicBezTo>
                    <a:cubicBezTo>
                      <a:pt x="537" y="1050"/>
                      <a:pt x="537" y="1050"/>
                      <a:pt x="537" y="1051"/>
                    </a:cubicBezTo>
                    <a:cubicBezTo>
                      <a:pt x="536" y="1051"/>
                      <a:pt x="535" y="1051"/>
                      <a:pt x="534" y="1051"/>
                    </a:cubicBezTo>
                    <a:cubicBezTo>
                      <a:pt x="534" y="1051"/>
                      <a:pt x="534" y="1051"/>
                      <a:pt x="534" y="1052"/>
                    </a:cubicBezTo>
                    <a:cubicBezTo>
                      <a:pt x="533" y="1052"/>
                      <a:pt x="531" y="1053"/>
                      <a:pt x="529" y="1053"/>
                    </a:cubicBezTo>
                    <a:cubicBezTo>
                      <a:pt x="529" y="1054"/>
                      <a:pt x="529" y="1054"/>
                      <a:pt x="529" y="1054"/>
                    </a:cubicBezTo>
                    <a:cubicBezTo>
                      <a:pt x="528" y="1054"/>
                      <a:pt x="528" y="1054"/>
                      <a:pt x="527" y="1054"/>
                    </a:cubicBezTo>
                    <a:cubicBezTo>
                      <a:pt x="527" y="1055"/>
                      <a:pt x="527" y="1055"/>
                      <a:pt x="527" y="1055"/>
                    </a:cubicBezTo>
                    <a:cubicBezTo>
                      <a:pt x="526" y="1056"/>
                      <a:pt x="525" y="1056"/>
                      <a:pt x="524" y="1056"/>
                    </a:cubicBezTo>
                    <a:cubicBezTo>
                      <a:pt x="523" y="1057"/>
                      <a:pt x="523" y="1057"/>
                      <a:pt x="523" y="1058"/>
                    </a:cubicBezTo>
                    <a:cubicBezTo>
                      <a:pt x="519" y="1060"/>
                      <a:pt x="509" y="1065"/>
                      <a:pt x="502" y="1062"/>
                    </a:cubicBezTo>
                    <a:cubicBezTo>
                      <a:pt x="502" y="1062"/>
                      <a:pt x="502" y="1062"/>
                      <a:pt x="502" y="1062"/>
                    </a:cubicBezTo>
                    <a:cubicBezTo>
                      <a:pt x="498" y="1061"/>
                      <a:pt x="494" y="1060"/>
                      <a:pt x="490" y="1059"/>
                    </a:cubicBezTo>
                    <a:cubicBezTo>
                      <a:pt x="490" y="1059"/>
                      <a:pt x="490" y="1058"/>
                      <a:pt x="490" y="1058"/>
                    </a:cubicBezTo>
                    <a:cubicBezTo>
                      <a:pt x="489" y="1058"/>
                      <a:pt x="488" y="1057"/>
                      <a:pt x="487" y="1057"/>
                    </a:cubicBezTo>
                    <a:cubicBezTo>
                      <a:pt x="487" y="1057"/>
                      <a:pt x="487" y="1056"/>
                      <a:pt x="487" y="1056"/>
                    </a:cubicBezTo>
                    <a:cubicBezTo>
                      <a:pt x="486" y="1056"/>
                      <a:pt x="485" y="1056"/>
                      <a:pt x="484" y="1056"/>
                    </a:cubicBezTo>
                    <a:cubicBezTo>
                      <a:pt x="484" y="1056"/>
                      <a:pt x="484" y="1056"/>
                      <a:pt x="484" y="1055"/>
                    </a:cubicBezTo>
                    <a:cubicBezTo>
                      <a:pt x="482" y="1055"/>
                      <a:pt x="481" y="1054"/>
                      <a:pt x="479" y="1053"/>
                    </a:cubicBezTo>
                    <a:cubicBezTo>
                      <a:pt x="479" y="1053"/>
                      <a:pt x="479" y="1053"/>
                      <a:pt x="479" y="1053"/>
                    </a:cubicBezTo>
                    <a:cubicBezTo>
                      <a:pt x="478" y="1053"/>
                      <a:pt x="478" y="1053"/>
                      <a:pt x="477" y="1053"/>
                    </a:cubicBezTo>
                    <a:cubicBezTo>
                      <a:pt x="477" y="1052"/>
                      <a:pt x="477" y="1052"/>
                      <a:pt x="477" y="1052"/>
                    </a:cubicBezTo>
                    <a:cubicBezTo>
                      <a:pt x="476" y="1052"/>
                      <a:pt x="476" y="1052"/>
                      <a:pt x="475" y="1052"/>
                    </a:cubicBezTo>
                    <a:cubicBezTo>
                      <a:pt x="475" y="1051"/>
                      <a:pt x="475" y="1051"/>
                      <a:pt x="475" y="1051"/>
                    </a:cubicBezTo>
                    <a:cubicBezTo>
                      <a:pt x="475" y="1051"/>
                      <a:pt x="474" y="1051"/>
                      <a:pt x="473" y="1051"/>
                    </a:cubicBezTo>
                    <a:cubicBezTo>
                      <a:pt x="473" y="1050"/>
                      <a:pt x="473" y="1050"/>
                      <a:pt x="473" y="1050"/>
                    </a:cubicBezTo>
                    <a:cubicBezTo>
                      <a:pt x="473" y="1050"/>
                      <a:pt x="472" y="1050"/>
                      <a:pt x="472" y="1050"/>
                    </a:cubicBezTo>
                    <a:cubicBezTo>
                      <a:pt x="472" y="1050"/>
                      <a:pt x="472" y="1049"/>
                      <a:pt x="472" y="1049"/>
                    </a:cubicBezTo>
                    <a:cubicBezTo>
                      <a:pt x="471" y="1049"/>
                      <a:pt x="470" y="1049"/>
                      <a:pt x="470" y="1049"/>
                    </a:cubicBezTo>
                    <a:cubicBezTo>
                      <a:pt x="470" y="1049"/>
                      <a:pt x="470" y="1048"/>
                      <a:pt x="470" y="1048"/>
                    </a:cubicBezTo>
                    <a:cubicBezTo>
                      <a:pt x="469" y="1048"/>
                      <a:pt x="469" y="1048"/>
                      <a:pt x="468" y="1048"/>
                    </a:cubicBezTo>
                    <a:cubicBezTo>
                      <a:pt x="468" y="1048"/>
                      <a:pt x="468" y="1047"/>
                      <a:pt x="468" y="1047"/>
                    </a:cubicBezTo>
                    <a:cubicBezTo>
                      <a:pt x="467" y="1047"/>
                      <a:pt x="467" y="1047"/>
                      <a:pt x="466" y="1047"/>
                    </a:cubicBezTo>
                    <a:cubicBezTo>
                      <a:pt x="466" y="1047"/>
                      <a:pt x="466" y="1047"/>
                      <a:pt x="466" y="1046"/>
                    </a:cubicBezTo>
                    <a:cubicBezTo>
                      <a:pt x="466" y="1046"/>
                      <a:pt x="465" y="1046"/>
                      <a:pt x="464" y="1046"/>
                    </a:cubicBezTo>
                    <a:cubicBezTo>
                      <a:pt x="464" y="1046"/>
                      <a:pt x="464" y="1045"/>
                      <a:pt x="464" y="1044"/>
                    </a:cubicBezTo>
                    <a:cubicBezTo>
                      <a:pt x="463" y="1044"/>
                      <a:pt x="462" y="1044"/>
                      <a:pt x="462" y="1044"/>
                    </a:cubicBezTo>
                    <a:cubicBezTo>
                      <a:pt x="462" y="1044"/>
                      <a:pt x="462" y="1044"/>
                      <a:pt x="462" y="1044"/>
                    </a:cubicBezTo>
                    <a:cubicBezTo>
                      <a:pt x="461" y="1044"/>
                      <a:pt x="461" y="1044"/>
                      <a:pt x="460" y="1044"/>
                    </a:cubicBezTo>
                    <a:cubicBezTo>
                      <a:pt x="460" y="1043"/>
                      <a:pt x="460" y="1043"/>
                      <a:pt x="460" y="1043"/>
                    </a:cubicBezTo>
                    <a:cubicBezTo>
                      <a:pt x="459" y="1043"/>
                      <a:pt x="459" y="1043"/>
                      <a:pt x="458" y="1043"/>
                    </a:cubicBezTo>
                    <a:cubicBezTo>
                      <a:pt x="458" y="1042"/>
                      <a:pt x="458" y="1042"/>
                      <a:pt x="458" y="1042"/>
                    </a:cubicBezTo>
                    <a:cubicBezTo>
                      <a:pt x="458" y="1042"/>
                      <a:pt x="457" y="1042"/>
                      <a:pt x="456" y="1042"/>
                    </a:cubicBezTo>
                    <a:cubicBezTo>
                      <a:pt x="456" y="1042"/>
                      <a:pt x="456" y="1041"/>
                      <a:pt x="456" y="1041"/>
                    </a:cubicBezTo>
                    <a:cubicBezTo>
                      <a:pt x="456" y="1041"/>
                      <a:pt x="455" y="1041"/>
                      <a:pt x="455" y="1041"/>
                    </a:cubicBezTo>
                    <a:cubicBezTo>
                      <a:pt x="455" y="1041"/>
                      <a:pt x="455" y="1040"/>
                      <a:pt x="455" y="1040"/>
                    </a:cubicBezTo>
                    <a:cubicBezTo>
                      <a:pt x="454" y="1040"/>
                      <a:pt x="453" y="1040"/>
                      <a:pt x="453" y="1040"/>
                    </a:cubicBezTo>
                    <a:cubicBezTo>
                      <a:pt x="453" y="1040"/>
                      <a:pt x="453" y="1039"/>
                      <a:pt x="453" y="1039"/>
                    </a:cubicBezTo>
                    <a:cubicBezTo>
                      <a:pt x="452" y="1039"/>
                      <a:pt x="452" y="1039"/>
                      <a:pt x="451" y="1039"/>
                    </a:cubicBezTo>
                    <a:cubicBezTo>
                      <a:pt x="451" y="1039"/>
                      <a:pt x="451" y="1039"/>
                      <a:pt x="451" y="1038"/>
                    </a:cubicBezTo>
                    <a:cubicBezTo>
                      <a:pt x="450" y="1038"/>
                      <a:pt x="450" y="1038"/>
                      <a:pt x="449" y="1038"/>
                    </a:cubicBezTo>
                    <a:cubicBezTo>
                      <a:pt x="449" y="1038"/>
                      <a:pt x="449" y="1038"/>
                      <a:pt x="449" y="1037"/>
                    </a:cubicBezTo>
                    <a:cubicBezTo>
                      <a:pt x="449" y="1037"/>
                      <a:pt x="448" y="1037"/>
                      <a:pt x="447" y="1037"/>
                    </a:cubicBezTo>
                    <a:cubicBezTo>
                      <a:pt x="447" y="1037"/>
                      <a:pt x="447" y="1037"/>
                      <a:pt x="447" y="1036"/>
                    </a:cubicBezTo>
                    <a:cubicBezTo>
                      <a:pt x="447" y="1036"/>
                      <a:pt x="446" y="1036"/>
                      <a:pt x="446" y="1036"/>
                    </a:cubicBezTo>
                    <a:cubicBezTo>
                      <a:pt x="446" y="1036"/>
                      <a:pt x="446" y="1036"/>
                      <a:pt x="446" y="1036"/>
                    </a:cubicBezTo>
                    <a:cubicBezTo>
                      <a:pt x="444" y="1035"/>
                      <a:pt x="442" y="1034"/>
                      <a:pt x="440" y="1034"/>
                    </a:cubicBezTo>
                    <a:cubicBezTo>
                      <a:pt x="440" y="1033"/>
                      <a:pt x="440" y="1033"/>
                      <a:pt x="440" y="1033"/>
                    </a:cubicBezTo>
                    <a:cubicBezTo>
                      <a:pt x="439" y="1033"/>
                      <a:pt x="438" y="1033"/>
                      <a:pt x="438" y="1033"/>
                    </a:cubicBezTo>
                    <a:cubicBezTo>
                      <a:pt x="438" y="1033"/>
                      <a:pt x="438" y="1032"/>
                      <a:pt x="438" y="1032"/>
                    </a:cubicBezTo>
                    <a:cubicBezTo>
                      <a:pt x="437" y="1032"/>
                      <a:pt x="436" y="1032"/>
                      <a:pt x="436" y="1032"/>
                    </a:cubicBezTo>
                    <a:cubicBezTo>
                      <a:pt x="436" y="1032"/>
                      <a:pt x="436" y="1031"/>
                      <a:pt x="436" y="1031"/>
                    </a:cubicBezTo>
                    <a:cubicBezTo>
                      <a:pt x="434" y="1030"/>
                      <a:pt x="432" y="1030"/>
                      <a:pt x="430" y="1029"/>
                    </a:cubicBezTo>
                    <a:cubicBezTo>
                      <a:pt x="430" y="1029"/>
                      <a:pt x="430" y="1029"/>
                      <a:pt x="430" y="1028"/>
                    </a:cubicBezTo>
                    <a:cubicBezTo>
                      <a:pt x="429" y="1028"/>
                      <a:pt x="429" y="1028"/>
                      <a:pt x="428" y="1028"/>
                    </a:cubicBezTo>
                    <a:cubicBezTo>
                      <a:pt x="428" y="1028"/>
                      <a:pt x="428" y="1028"/>
                      <a:pt x="428" y="1027"/>
                    </a:cubicBezTo>
                    <a:cubicBezTo>
                      <a:pt x="427" y="1027"/>
                      <a:pt x="425" y="1027"/>
                      <a:pt x="424" y="1027"/>
                    </a:cubicBezTo>
                    <a:cubicBezTo>
                      <a:pt x="424" y="1026"/>
                      <a:pt x="424" y="1026"/>
                      <a:pt x="424" y="1026"/>
                    </a:cubicBezTo>
                    <a:cubicBezTo>
                      <a:pt x="423" y="1026"/>
                      <a:pt x="422" y="1026"/>
                      <a:pt x="421" y="1026"/>
                    </a:cubicBezTo>
                    <a:cubicBezTo>
                      <a:pt x="421" y="1025"/>
                      <a:pt x="421" y="1025"/>
                      <a:pt x="421" y="1025"/>
                    </a:cubicBezTo>
                    <a:cubicBezTo>
                      <a:pt x="421" y="1025"/>
                      <a:pt x="420" y="1025"/>
                      <a:pt x="420" y="1025"/>
                    </a:cubicBezTo>
                    <a:cubicBezTo>
                      <a:pt x="420" y="1024"/>
                      <a:pt x="420" y="1024"/>
                      <a:pt x="420" y="1024"/>
                    </a:cubicBezTo>
                    <a:cubicBezTo>
                      <a:pt x="411" y="1021"/>
                      <a:pt x="402" y="1018"/>
                      <a:pt x="394" y="1016"/>
                    </a:cubicBezTo>
                    <a:cubicBezTo>
                      <a:pt x="388" y="1016"/>
                      <a:pt x="382" y="1016"/>
                      <a:pt x="376" y="1016"/>
                    </a:cubicBezTo>
                    <a:cubicBezTo>
                      <a:pt x="376" y="1016"/>
                      <a:pt x="376" y="1016"/>
                      <a:pt x="376" y="1017"/>
                    </a:cubicBezTo>
                    <a:cubicBezTo>
                      <a:pt x="374" y="1017"/>
                      <a:pt x="373" y="1017"/>
                      <a:pt x="372" y="1017"/>
                    </a:cubicBezTo>
                    <a:cubicBezTo>
                      <a:pt x="372" y="1017"/>
                      <a:pt x="372" y="1017"/>
                      <a:pt x="372" y="1018"/>
                    </a:cubicBezTo>
                    <a:cubicBezTo>
                      <a:pt x="370" y="1018"/>
                      <a:pt x="368" y="1018"/>
                      <a:pt x="366" y="1018"/>
                    </a:cubicBezTo>
                    <a:cubicBezTo>
                      <a:pt x="366" y="1019"/>
                      <a:pt x="366" y="1019"/>
                      <a:pt x="366" y="1019"/>
                    </a:cubicBezTo>
                    <a:cubicBezTo>
                      <a:pt x="365" y="1019"/>
                      <a:pt x="365" y="1019"/>
                      <a:pt x="364" y="1019"/>
                    </a:cubicBezTo>
                    <a:cubicBezTo>
                      <a:pt x="364" y="1020"/>
                      <a:pt x="364" y="1020"/>
                      <a:pt x="364" y="1020"/>
                    </a:cubicBezTo>
                    <a:cubicBezTo>
                      <a:pt x="363" y="1020"/>
                      <a:pt x="362" y="1020"/>
                      <a:pt x="361" y="1020"/>
                    </a:cubicBezTo>
                    <a:cubicBezTo>
                      <a:pt x="361" y="1021"/>
                      <a:pt x="361" y="1021"/>
                      <a:pt x="361" y="1021"/>
                    </a:cubicBezTo>
                    <a:cubicBezTo>
                      <a:pt x="360" y="1022"/>
                      <a:pt x="358" y="1022"/>
                      <a:pt x="356" y="1023"/>
                    </a:cubicBezTo>
                    <a:cubicBezTo>
                      <a:pt x="356" y="1023"/>
                      <a:pt x="356" y="1024"/>
                      <a:pt x="356" y="1024"/>
                    </a:cubicBezTo>
                    <a:cubicBezTo>
                      <a:pt x="355" y="1024"/>
                      <a:pt x="354" y="1024"/>
                      <a:pt x="352" y="1025"/>
                    </a:cubicBezTo>
                    <a:cubicBezTo>
                      <a:pt x="352" y="1025"/>
                      <a:pt x="352" y="1025"/>
                      <a:pt x="352" y="1026"/>
                    </a:cubicBezTo>
                    <a:cubicBezTo>
                      <a:pt x="351" y="1026"/>
                      <a:pt x="351" y="1026"/>
                      <a:pt x="350" y="1027"/>
                    </a:cubicBezTo>
                    <a:cubicBezTo>
                      <a:pt x="349" y="1027"/>
                      <a:pt x="349" y="1028"/>
                      <a:pt x="349" y="1028"/>
                    </a:cubicBezTo>
                    <a:cubicBezTo>
                      <a:pt x="348" y="1029"/>
                      <a:pt x="346" y="1029"/>
                      <a:pt x="345" y="1029"/>
                    </a:cubicBezTo>
                    <a:cubicBezTo>
                      <a:pt x="345" y="1030"/>
                      <a:pt x="344" y="1031"/>
                      <a:pt x="343" y="1032"/>
                    </a:cubicBezTo>
                    <a:cubicBezTo>
                      <a:pt x="343" y="1032"/>
                      <a:pt x="342" y="1032"/>
                      <a:pt x="342" y="1032"/>
                    </a:cubicBezTo>
                    <a:cubicBezTo>
                      <a:pt x="341" y="1033"/>
                      <a:pt x="341" y="1033"/>
                      <a:pt x="341" y="1034"/>
                    </a:cubicBezTo>
                    <a:cubicBezTo>
                      <a:pt x="340" y="1034"/>
                      <a:pt x="340" y="1034"/>
                      <a:pt x="339" y="1034"/>
                    </a:cubicBezTo>
                    <a:cubicBezTo>
                      <a:pt x="339" y="1034"/>
                      <a:pt x="338" y="1035"/>
                      <a:pt x="338" y="1036"/>
                    </a:cubicBezTo>
                    <a:cubicBezTo>
                      <a:pt x="337" y="1036"/>
                      <a:pt x="337" y="1036"/>
                      <a:pt x="336" y="1036"/>
                    </a:cubicBezTo>
                    <a:cubicBezTo>
                      <a:pt x="336" y="1036"/>
                      <a:pt x="336" y="1037"/>
                      <a:pt x="335" y="1037"/>
                    </a:cubicBezTo>
                    <a:cubicBezTo>
                      <a:pt x="335" y="1037"/>
                      <a:pt x="334" y="1037"/>
                      <a:pt x="334" y="1037"/>
                    </a:cubicBezTo>
                    <a:cubicBezTo>
                      <a:pt x="333" y="1038"/>
                      <a:pt x="333" y="1039"/>
                      <a:pt x="333" y="1039"/>
                    </a:cubicBezTo>
                    <a:cubicBezTo>
                      <a:pt x="331" y="1039"/>
                      <a:pt x="328" y="1040"/>
                      <a:pt x="326" y="1040"/>
                    </a:cubicBezTo>
                    <a:cubicBezTo>
                      <a:pt x="326" y="1040"/>
                      <a:pt x="326" y="1041"/>
                      <a:pt x="326" y="1041"/>
                    </a:cubicBezTo>
                    <a:cubicBezTo>
                      <a:pt x="324" y="1042"/>
                      <a:pt x="315" y="1039"/>
                      <a:pt x="314" y="1038"/>
                    </a:cubicBezTo>
                    <a:cubicBezTo>
                      <a:pt x="314" y="1038"/>
                      <a:pt x="314" y="1038"/>
                      <a:pt x="314" y="1037"/>
                    </a:cubicBezTo>
                    <a:cubicBezTo>
                      <a:pt x="312" y="1037"/>
                      <a:pt x="310" y="1036"/>
                      <a:pt x="308" y="1036"/>
                    </a:cubicBezTo>
                    <a:cubicBezTo>
                      <a:pt x="308" y="1035"/>
                      <a:pt x="308" y="1035"/>
                      <a:pt x="308" y="1035"/>
                    </a:cubicBezTo>
                    <a:cubicBezTo>
                      <a:pt x="308" y="1034"/>
                      <a:pt x="307" y="1034"/>
                      <a:pt x="306" y="1034"/>
                    </a:cubicBezTo>
                    <a:cubicBezTo>
                      <a:pt x="305" y="1033"/>
                      <a:pt x="305" y="1033"/>
                      <a:pt x="305" y="1032"/>
                    </a:cubicBezTo>
                    <a:cubicBezTo>
                      <a:pt x="304" y="1032"/>
                      <a:pt x="304" y="1032"/>
                      <a:pt x="303" y="1032"/>
                    </a:cubicBezTo>
                    <a:cubicBezTo>
                      <a:pt x="302" y="1031"/>
                      <a:pt x="302" y="1030"/>
                      <a:pt x="301" y="1029"/>
                    </a:cubicBezTo>
                    <a:cubicBezTo>
                      <a:pt x="301" y="1029"/>
                      <a:pt x="300" y="1029"/>
                      <a:pt x="299" y="1029"/>
                    </a:cubicBezTo>
                    <a:cubicBezTo>
                      <a:pt x="299" y="1029"/>
                      <a:pt x="299" y="1028"/>
                      <a:pt x="299" y="1027"/>
                    </a:cubicBezTo>
                    <a:cubicBezTo>
                      <a:pt x="295" y="1025"/>
                      <a:pt x="292" y="1025"/>
                      <a:pt x="286" y="1025"/>
                    </a:cubicBezTo>
                    <a:cubicBezTo>
                      <a:pt x="286" y="1025"/>
                      <a:pt x="286" y="1025"/>
                      <a:pt x="286" y="1026"/>
                    </a:cubicBezTo>
                    <a:cubicBezTo>
                      <a:pt x="285" y="1026"/>
                      <a:pt x="284" y="1026"/>
                      <a:pt x="282" y="1026"/>
                    </a:cubicBezTo>
                    <a:cubicBezTo>
                      <a:pt x="282" y="1026"/>
                      <a:pt x="282" y="1026"/>
                      <a:pt x="282" y="1027"/>
                    </a:cubicBezTo>
                    <a:cubicBezTo>
                      <a:pt x="281" y="1027"/>
                      <a:pt x="279" y="1028"/>
                      <a:pt x="277" y="1028"/>
                    </a:cubicBezTo>
                    <a:cubicBezTo>
                      <a:pt x="277" y="1029"/>
                      <a:pt x="277" y="1029"/>
                      <a:pt x="277" y="1029"/>
                    </a:cubicBezTo>
                    <a:cubicBezTo>
                      <a:pt x="276" y="1029"/>
                      <a:pt x="276" y="1029"/>
                      <a:pt x="275" y="1029"/>
                    </a:cubicBezTo>
                    <a:cubicBezTo>
                      <a:pt x="275" y="1030"/>
                      <a:pt x="274" y="1031"/>
                      <a:pt x="273" y="1032"/>
                    </a:cubicBezTo>
                    <a:cubicBezTo>
                      <a:pt x="273" y="1032"/>
                      <a:pt x="272" y="1032"/>
                      <a:pt x="272" y="1032"/>
                    </a:cubicBezTo>
                    <a:cubicBezTo>
                      <a:pt x="272" y="1032"/>
                      <a:pt x="272" y="1033"/>
                      <a:pt x="272" y="1033"/>
                    </a:cubicBezTo>
                    <a:cubicBezTo>
                      <a:pt x="270" y="1035"/>
                      <a:pt x="268" y="1036"/>
                      <a:pt x="265" y="1037"/>
                    </a:cubicBezTo>
                    <a:cubicBezTo>
                      <a:pt x="264" y="1041"/>
                      <a:pt x="262" y="1042"/>
                      <a:pt x="260" y="1044"/>
                    </a:cubicBezTo>
                    <a:cubicBezTo>
                      <a:pt x="260" y="1044"/>
                      <a:pt x="259" y="1044"/>
                      <a:pt x="259" y="1044"/>
                    </a:cubicBezTo>
                    <a:cubicBezTo>
                      <a:pt x="259" y="1045"/>
                      <a:pt x="259" y="1046"/>
                      <a:pt x="259" y="1046"/>
                    </a:cubicBezTo>
                    <a:cubicBezTo>
                      <a:pt x="258" y="1047"/>
                      <a:pt x="257" y="1048"/>
                      <a:pt x="256" y="1049"/>
                    </a:cubicBezTo>
                    <a:cubicBezTo>
                      <a:pt x="254" y="1050"/>
                      <a:pt x="253" y="1052"/>
                      <a:pt x="252" y="1053"/>
                    </a:cubicBezTo>
                    <a:cubicBezTo>
                      <a:pt x="247" y="1057"/>
                      <a:pt x="240" y="1058"/>
                      <a:pt x="234" y="1060"/>
                    </a:cubicBezTo>
                    <a:cubicBezTo>
                      <a:pt x="227" y="1062"/>
                      <a:pt x="210" y="1058"/>
                      <a:pt x="205" y="1056"/>
                    </a:cubicBezTo>
                    <a:cubicBezTo>
                      <a:pt x="199" y="1054"/>
                      <a:pt x="192" y="1057"/>
                      <a:pt x="191" y="1062"/>
                    </a:cubicBezTo>
                    <a:cubicBezTo>
                      <a:pt x="187" y="1066"/>
                      <a:pt x="189" y="1078"/>
                      <a:pt x="189" y="1086"/>
                    </a:cubicBezTo>
                    <a:cubicBezTo>
                      <a:pt x="189" y="1088"/>
                      <a:pt x="189" y="1090"/>
                      <a:pt x="189" y="1092"/>
                    </a:cubicBezTo>
                    <a:cubicBezTo>
                      <a:pt x="189" y="1092"/>
                      <a:pt x="189" y="1092"/>
                      <a:pt x="188" y="1092"/>
                    </a:cubicBezTo>
                    <a:cubicBezTo>
                      <a:pt x="188" y="1093"/>
                      <a:pt x="188" y="1094"/>
                      <a:pt x="187" y="1096"/>
                    </a:cubicBezTo>
                    <a:cubicBezTo>
                      <a:pt x="187" y="1096"/>
                      <a:pt x="186" y="1096"/>
                      <a:pt x="186" y="1097"/>
                    </a:cubicBezTo>
                    <a:cubicBezTo>
                      <a:pt x="186" y="1097"/>
                      <a:pt x="186" y="1098"/>
                      <a:pt x="186" y="1098"/>
                    </a:cubicBezTo>
                    <a:cubicBezTo>
                      <a:pt x="184" y="1099"/>
                      <a:pt x="183" y="1101"/>
                      <a:pt x="181" y="1102"/>
                    </a:cubicBezTo>
                    <a:cubicBezTo>
                      <a:pt x="181" y="1102"/>
                      <a:pt x="181" y="1103"/>
                      <a:pt x="181" y="1104"/>
                    </a:cubicBezTo>
                    <a:cubicBezTo>
                      <a:pt x="180" y="1104"/>
                      <a:pt x="179" y="1105"/>
                      <a:pt x="178" y="1105"/>
                    </a:cubicBezTo>
                    <a:cubicBezTo>
                      <a:pt x="177" y="1108"/>
                      <a:pt x="175" y="1110"/>
                      <a:pt x="173" y="1112"/>
                    </a:cubicBezTo>
                    <a:cubicBezTo>
                      <a:pt x="173" y="1114"/>
                      <a:pt x="173" y="1113"/>
                      <a:pt x="174" y="1114"/>
                    </a:cubicBezTo>
                    <a:cubicBezTo>
                      <a:pt x="176" y="1117"/>
                      <a:pt x="176" y="1114"/>
                      <a:pt x="179" y="1115"/>
                    </a:cubicBezTo>
                    <a:cubicBezTo>
                      <a:pt x="179" y="1116"/>
                      <a:pt x="179" y="1116"/>
                      <a:pt x="179" y="1116"/>
                    </a:cubicBezTo>
                    <a:cubicBezTo>
                      <a:pt x="180" y="1117"/>
                      <a:pt x="182" y="1117"/>
                      <a:pt x="183" y="1117"/>
                    </a:cubicBezTo>
                    <a:cubicBezTo>
                      <a:pt x="183" y="1118"/>
                      <a:pt x="183" y="1118"/>
                      <a:pt x="184" y="1119"/>
                    </a:cubicBezTo>
                    <a:cubicBezTo>
                      <a:pt x="184" y="1119"/>
                      <a:pt x="185" y="1119"/>
                      <a:pt x="186" y="1119"/>
                    </a:cubicBezTo>
                    <a:cubicBezTo>
                      <a:pt x="187" y="1120"/>
                      <a:pt x="188" y="1122"/>
                      <a:pt x="189" y="1123"/>
                    </a:cubicBezTo>
                    <a:cubicBezTo>
                      <a:pt x="194" y="1128"/>
                      <a:pt x="199" y="1133"/>
                      <a:pt x="204" y="1138"/>
                    </a:cubicBezTo>
                    <a:cubicBezTo>
                      <a:pt x="206" y="1138"/>
                      <a:pt x="207" y="1138"/>
                      <a:pt x="208" y="1139"/>
                    </a:cubicBezTo>
                    <a:cubicBezTo>
                      <a:pt x="208" y="1139"/>
                      <a:pt x="208" y="1139"/>
                      <a:pt x="208" y="1140"/>
                    </a:cubicBezTo>
                    <a:cubicBezTo>
                      <a:pt x="211" y="1140"/>
                      <a:pt x="213" y="1140"/>
                      <a:pt x="216" y="1140"/>
                    </a:cubicBezTo>
                    <a:cubicBezTo>
                      <a:pt x="220" y="1142"/>
                      <a:pt x="226" y="1144"/>
                      <a:pt x="228" y="1149"/>
                    </a:cubicBezTo>
                    <a:cubicBezTo>
                      <a:pt x="232" y="1152"/>
                      <a:pt x="233" y="1168"/>
                      <a:pt x="230" y="1175"/>
                    </a:cubicBezTo>
                    <a:cubicBezTo>
                      <a:pt x="230" y="1175"/>
                      <a:pt x="230" y="1175"/>
                      <a:pt x="229" y="1175"/>
                    </a:cubicBezTo>
                    <a:cubicBezTo>
                      <a:pt x="229" y="1176"/>
                      <a:pt x="229" y="1177"/>
                      <a:pt x="229" y="1178"/>
                    </a:cubicBezTo>
                    <a:cubicBezTo>
                      <a:pt x="228" y="1178"/>
                      <a:pt x="228" y="1178"/>
                      <a:pt x="228" y="1178"/>
                    </a:cubicBezTo>
                    <a:cubicBezTo>
                      <a:pt x="228" y="1179"/>
                      <a:pt x="228" y="1179"/>
                      <a:pt x="228" y="1180"/>
                    </a:cubicBezTo>
                    <a:cubicBezTo>
                      <a:pt x="227" y="1180"/>
                      <a:pt x="226" y="1181"/>
                      <a:pt x="226" y="1181"/>
                    </a:cubicBezTo>
                    <a:cubicBezTo>
                      <a:pt x="226" y="1181"/>
                      <a:pt x="226" y="1182"/>
                      <a:pt x="226" y="1183"/>
                    </a:cubicBezTo>
                    <a:cubicBezTo>
                      <a:pt x="225" y="1183"/>
                      <a:pt x="225" y="1183"/>
                      <a:pt x="224" y="1184"/>
                    </a:cubicBezTo>
                    <a:cubicBezTo>
                      <a:pt x="224" y="1184"/>
                      <a:pt x="224" y="1185"/>
                      <a:pt x="224" y="1185"/>
                    </a:cubicBezTo>
                    <a:cubicBezTo>
                      <a:pt x="224" y="1186"/>
                      <a:pt x="223" y="1186"/>
                      <a:pt x="222" y="1186"/>
                    </a:cubicBezTo>
                    <a:cubicBezTo>
                      <a:pt x="222" y="1187"/>
                      <a:pt x="222" y="1187"/>
                      <a:pt x="222" y="1188"/>
                    </a:cubicBezTo>
                    <a:cubicBezTo>
                      <a:pt x="221" y="1189"/>
                      <a:pt x="221" y="1189"/>
                      <a:pt x="220" y="1190"/>
                    </a:cubicBezTo>
                    <a:cubicBezTo>
                      <a:pt x="220" y="1190"/>
                      <a:pt x="220" y="1191"/>
                      <a:pt x="220" y="1192"/>
                    </a:cubicBezTo>
                    <a:cubicBezTo>
                      <a:pt x="219" y="1192"/>
                      <a:pt x="218" y="1192"/>
                      <a:pt x="218" y="1192"/>
                    </a:cubicBezTo>
                    <a:cubicBezTo>
                      <a:pt x="218" y="1193"/>
                      <a:pt x="218" y="1194"/>
                      <a:pt x="218" y="1194"/>
                    </a:cubicBezTo>
                    <a:cubicBezTo>
                      <a:pt x="217" y="1195"/>
                      <a:pt x="217" y="1195"/>
                      <a:pt x="216" y="1195"/>
                    </a:cubicBezTo>
                    <a:cubicBezTo>
                      <a:pt x="216" y="1196"/>
                      <a:pt x="215" y="1198"/>
                      <a:pt x="215" y="1199"/>
                    </a:cubicBezTo>
                    <a:cubicBezTo>
                      <a:pt x="215" y="1199"/>
                      <a:pt x="214" y="1199"/>
                      <a:pt x="213" y="1200"/>
                    </a:cubicBezTo>
                    <a:cubicBezTo>
                      <a:pt x="213" y="1201"/>
                      <a:pt x="213" y="1201"/>
                      <a:pt x="213" y="1202"/>
                    </a:cubicBezTo>
                    <a:cubicBezTo>
                      <a:pt x="213" y="1202"/>
                      <a:pt x="213" y="1202"/>
                      <a:pt x="212" y="1202"/>
                    </a:cubicBezTo>
                    <a:cubicBezTo>
                      <a:pt x="212" y="1204"/>
                      <a:pt x="212" y="1207"/>
                      <a:pt x="212" y="1209"/>
                    </a:cubicBezTo>
                    <a:cubicBezTo>
                      <a:pt x="211" y="1209"/>
                      <a:pt x="210" y="1209"/>
                      <a:pt x="210" y="1210"/>
                    </a:cubicBezTo>
                    <a:cubicBezTo>
                      <a:pt x="210" y="1210"/>
                      <a:pt x="210" y="1211"/>
                      <a:pt x="210" y="1211"/>
                    </a:cubicBezTo>
                    <a:cubicBezTo>
                      <a:pt x="209" y="1212"/>
                      <a:pt x="208" y="1213"/>
                      <a:pt x="207" y="1213"/>
                    </a:cubicBezTo>
                    <a:cubicBezTo>
                      <a:pt x="206" y="1214"/>
                      <a:pt x="205" y="1216"/>
                      <a:pt x="204" y="1217"/>
                    </a:cubicBezTo>
                    <a:cubicBezTo>
                      <a:pt x="204" y="1217"/>
                      <a:pt x="203" y="1217"/>
                      <a:pt x="203" y="1217"/>
                    </a:cubicBezTo>
                    <a:cubicBezTo>
                      <a:pt x="202" y="1217"/>
                      <a:pt x="202" y="1218"/>
                      <a:pt x="202" y="1218"/>
                    </a:cubicBezTo>
                    <a:cubicBezTo>
                      <a:pt x="201" y="1218"/>
                      <a:pt x="200" y="1218"/>
                      <a:pt x="200" y="1218"/>
                    </a:cubicBezTo>
                    <a:cubicBezTo>
                      <a:pt x="200" y="1219"/>
                      <a:pt x="200" y="1219"/>
                      <a:pt x="200" y="1219"/>
                    </a:cubicBezTo>
                    <a:cubicBezTo>
                      <a:pt x="199" y="1219"/>
                      <a:pt x="199" y="1219"/>
                      <a:pt x="198" y="1219"/>
                    </a:cubicBezTo>
                    <a:cubicBezTo>
                      <a:pt x="195" y="1221"/>
                      <a:pt x="193" y="1222"/>
                      <a:pt x="188" y="1222"/>
                    </a:cubicBezTo>
                    <a:cubicBezTo>
                      <a:pt x="188" y="1222"/>
                      <a:pt x="188" y="1221"/>
                      <a:pt x="188" y="1221"/>
                    </a:cubicBezTo>
                    <a:cubicBezTo>
                      <a:pt x="187" y="1221"/>
                      <a:pt x="186" y="1221"/>
                      <a:pt x="186" y="1221"/>
                    </a:cubicBezTo>
                    <a:cubicBezTo>
                      <a:pt x="185" y="1221"/>
                      <a:pt x="185" y="1220"/>
                      <a:pt x="185" y="1219"/>
                    </a:cubicBezTo>
                    <a:cubicBezTo>
                      <a:pt x="184" y="1219"/>
                      <a:pt x="183" y="1219"/>
                      <a:pt x="183" y="1219"/>
                    </a:cubicBezTo>
                    <a:cubicBezTo>
                      <a:pt x="182" y="1218"/>
                      <a:pt x="182" y="1218"/>
                      <a:pt x="181" y="1217"/>
                    </a:cubicBezTo>
                    <a:cubicBezTo>
                      <a:pt x="180" y="1217"/>
                      <a:pt x="180" y="1217"/>
                      <a:pt x="179" y="1217"/>
                    </a:cubicBezTo>
                    <a:cubicBezTo>
                      <a:pt x="179" y="1216"/>
                      <a:pt x="179" y="1216"/>
                      <a:pt x="178" y="1215"/>
                    </a:cubicBezTo>
                    <a:cubicBezTo>
                      <a:pt x="176" y="1214"/>
                      <a:pt x="173" y="1213"/>
                      <a:pt x="170" y="1212"/>
                    </a:cubicBezTo>
                    <a:cubicBezTo>
                      <a:pt x="164" y="1210"/>
                      <a:pt x="155" y="1214"/>
                      <a:pt x="150" y="1211"/>
                    </a:cubicBezTo>
                    <a:cubicBezTo>
                      <a:pt x="148" y="1210"/>
                      <a:pt x="146" y="1208"/>
                      <a:pt x="144" y="1207"/>
                    </a:cubicBezTo>
                    <a:cubicBezTo>
                      <a:pt x="144" y="1206"/>
                      <a:pt x="144" y="1206"/>
                      <a:pt x="144" y="1205"/>
                    </a:cubicBezTo>
                    <a:cubicBezTo>
                      <a:pt x="143" y="1204"/>
                      <a:pt x="142" y="1204"/>
                      <a:pt x="142" y="1203"/>
                    </a:cubicBezTo>
                    <a:cubicBezTo>
                      <a:pt x="142" y="1203"/>
                      <a:pt x="142" y="1202"/>
                      <a:pt x="142" y="1201"/>
                    </a:cubicBezTo>
                    <a:cubicBezTo>
                      <a:pt x="141" y="1201"/>
                      <a:pt x="140" y="1200"/>
                      <a:pt x="139" y="1200"/>
                    </a:cubicBezTo>
                    <a:cubicBezTo>
                      <a:pt x="139" y="1199"/>
                      <a:pt x="139" y="1198"/>
                      <a:pt x="139" y="1198"/>
                    </a:cubicBezTo>
                    <a:cubicBezTo>
                      <a:pt x="138" y="1198"/>
                      <a:pt x="138" y="1197"/>
                      <a:pt x="137" y="1197"/>
                    </a:cubicBezTo>
                    <a:cubicBezTo>
                      <a:pt x="136" y="1196"/>
                      <a:pt x="135" y="1195"/>
                      <a:pt x="134" y="1193"/>
                    </a:cubicBezTo>
                    <a:cubicBezTo>
                      <a:pt x="134" y="1193"/>
                      <a:pt x="133" y="1193"/>
                      <a:pt x="133" y="1193"/>
                    </a:cubicBezTo>
                    <a:cubicBezTo>
                      <a:pt x="132" y="1193"/>
                      <a:pt x="132" y="1192"/>
                      <a:pt x="132" y="1192"/>
                    </a:cubicBezTo>
                    <a:cubicBezTo>
                      <a:pt x="131" y="1191"/>
                      <a:pt x="129" y="1191"/>
                      <a:pt x="128" y="1191"/>
                    </a:cubicBezTo>
                    <a:cubicBezTo>
                      <a:pt x="128" y="1190"/>
                      <a:pt x="128" y="1190"/>
                      <a:pt x="128" y="1190"/>
                    </a:cubicBezTo>
                    <a:cubicBezTo>
                      <a:pt x="128" y="1190"/>
                      <a:pt x="127" y="1190"/>
                      <a:pt x="126" y="1190"/>
                    </a:cubicBezTo>
                    <a:cubicBezTo>
                      <a:pt x="126" y="1189"/>
                      <a:pt x="126" y="1189"/>
                      <a:pt x="126" y="1189"/>
                    </a:cubicBezTo>
                    <a:cubicBezTo>
                      <a:pt x="125" y="1189"/>
                      <a:pt x="125" y="1189"/>
                      <a:pt x="124" y="1189"/>
                    </a:cubicBezTo>
                    <a:cubicBezTo>
                      <a:pt x="124" y="1189"/>
                      <a:pt x="124" y="1188"/>
                      <a:pt x="124" y="1188"/>
                    </a:cubicBezTo>
                    <a:cubicBezTo>
                      <a:pt x="116" y="1186"/>
                      <a:pt x="100" y="1191"/>
                      <a:pt x="97" y="1193"/>
                    </a:cubicBezTo>
                    <a:cubicBezTo>
                      <a:pt x="96" y="1194"/>
                      <a:pt x="96" y="1195"/>
                      <a:pt x="96" y="1195"/>
                    </a:cubicBezTo>
                    <a:cubicBezTo>
                      <a:pt x="95" y="1195"/>
                      <a:pt x="95" y="1195"/>
                      <a:pt x="94" y="1195"/>
                    </a:cubicBezTo>
                    <a:cubicBezTo>
                      <a:pt x="94" y="1195"/>
                      <a:pt x="94" y="1196"/>
                      <a:pt x="94" y="1196"/>
                    </a:cubicBezTo>
                    <a:cubicBezTo>
                      <a:pt x="93" y="1196"/>
                      <a:pt x="92" y="1197"/>
                      <a:pt x="91" y="1197"/>
                    </a:cubicBezTo>
                    <a:cubicBezTo>
                      <a:pt x="91" y="1198"/>
                      <a:pt x="91" y="1198"/>
                      <a:pt x="90" y="1199"/>
                    </a:cubicBezTo>
                    <a:cubicBezTo>
                      <a:pt x="90" y="1199"/>
                      <a:pt x="89" y="1199"/>
                      <a:pt x="89" y="1199"/>
                    </a:cubicBezTo>
                    <a:cubicBezTo>
                      <a:pt x="88" y="1199"/>
                      <a:pt x="88" y="1200"/>
                      <a:pt x="88" y="1201"/>
                    </a:cubicBezTo>
                    <a:cubicBezTo>
                      <a:pt x="87" y="1201"/>
                      <a:pt x="87" y="1201"/>
                      <a:pt x="87" y="1201"/>
                    </a:cubicBezTo>
                    <a:cubicBezTo>
                      <a:pt x="87" y="1201"/>
                      <a:pt x="86" y="1202"/>
                      <a:pt x="86" y="1202"/>
                    </a:cubicBezTo>
                    <a:cubicBezTo>
                      <a:pt x="85" y="1202"/>
                      <a:pt x="85" y="1202"/>
                      <a:pt x="84" y="1202"/>
                    </a:cubicBezTo>
                    <a:cubicBezTo>
                      <a:pt x="83" y="1204"/>
                      <a:pt x="82" y="1205"/>
                      <a:pt x="82" y="1206"/>
                    </a:cubicBezTo>
                    <a:cubicBezTo>
                      <a:pt x="81" y="1206"/>
                      <a:pt x="80" y="1206"/>
                      <a:pt x="80" y="1206"/>
                    </a:cubicBezTo>
                    <a:cubicBezTo>
                      <a:pt x="77" y="1209"/>
                      <a:pt x="74" y="1213"/>
                      <a:pt x="71" y="1216"/>
                    </a:cubicBezTo>
                    <a:cubicBezTo>
                      <a:pt x="70" y="1216"/>
                      <a:pt x="70" y="1216"/>
                      <a:pt x="69" y="1216"/>
                    </a:cubicBezTo>
                    <a:cubicBezTo>
                      <a:pt x="69" y="1216"/>
                      <a:pt x="68" y="1217"/>
                      <a:pt x="68" y="1218"/>
                    </a:cubicBezTo>
                    <a:cubicBezTo>
                      <a:pt x="67" y="1219"/>
                      <a:pt x="65" y="1220"/>
                      <a:pt x="64" y="1221"/>
                    </a:cubicBezTo>
                    <a:cubicBezTo>
                      <a:pt x="64" y="1222"/>
                      <a:pt x="64" y="1222"/>
                      <a:pt x="64" y="1223"/>
                    </a:cubicBezTo>
                    <a:cubicBezTo>
                      <a:pt x="61" y="1225"/>
                      <a:pt x="58" y="1228"/>
                      <a:pt x="55" y="1230"/>
                    </a:cubicBezTo>
                    <a:cubicBezTo>
                      <a:pt x="55" y="1231"/>
                      <a:pt x="55" y="1231"/>
                      <a:pt x="55" y="1232"/>
                    </a:cubicBezTo>
                    <a:cubicBezTo>
                      <a:pt x="55" y="1233"/>
                      <a:pt x="54" y="1233"/>
                      <a:pt x="53" y="1234"/>
                    </a:cubicBezTo>
                    <a:cubicBezTo>
                      <a:pt x="53" y="1234"/>
                      <a:pt x="53" y="1235"/>
                      <a:pt x="53" y="1236"/>
                    </a:cubicBezTo>
                    <a:cubicBezTo>
                      <a:pt x="52" y="1236"/>
                      <a:pt x="52" y="1236"/>
                      <a:pt x="51" y="1236"/>
                    </a:cubicBezTo>
                    <a:cubicBezTo>
                      <a:pt x="51" y="1237"/>
                      <a:pt x="51" y="1238"/>
                      <a:pt x="51" y="1238"/>
                    </a:cubicBezTo>
                    <a:cubicBezTo>
                      <a:pt x="51" y="1238"/>
                      <a:pt x="50" y="1238"/>
                      <a:pt x="50" y="1238"/>
                    </a:cubicBezTo>
                    <a:cubicBezTo>
                      <a:pt x="50" y="1239"/>
                      <a:pt x="50" y="1239"/>
                      <a:pt x="49" y="1240"/>
                    </a:cubicBezTo>
                    <a:cubicBezTo>
                      <a:pt x="45" y="1240"/>
                      <a:pt x="41" y="1241"/>
                      <a:pt x="38" y="1241"/>
                    </a:cubicBezTo>
                    <a:cubicBezTo>
                      <a:pt x="30" y="1239"/>
                      <a:pt x="22" y="1238"/>
                      <a:pt x="14" y="1236"/>
                    </a:cubicBezTo>
                    <a:cubicBezTo>
                      <a:pt x="12" y="1236"/>
                      <a:pt x="9" y="1236"/>
                      <a:pt x="6" y="1236"/>
                    </a:cubicBezTo>
                    <a:cubicBezTo>
                      <a:pt x="6" y="1236"/>
                      <a:pt x="6" y="1236"/>
                      <a:pt x="6" y="1236"/>
                    </a:cubicBezTo>
                    <a:cubicBezTo>
                      <a:pt x="5" y="1236"/>
                      <a:pt x="3" y="1236"/>
                      <a:pt x="2" y="1236"/>
                    </a:cubicBezTo>
                    <a:cubicBezTo>
                      <a:pt x="1" y="1234"/>
                      <a:pt x="1" y="1233"/>
                      <a:pt x="1" y="1232"/>
                    </a:cubicBezTo>
                    <a:cubicBezTo>
                      <a:pt x="0" y="1232"/>
                      <a:pt x="0" y="1232"/>
                      <a:pt x="0" y="1232"/>
                    </a:cubicBezTo>
                    <a:cubicBezTo>
                      <a:pt x="0" y="1228"/>
                      <a:pt x="0" y="1224"/>
                      <a:pt x="0" y="1219"/>
                    </a:cubicBezTo>
                    <a:cubicBezTo>
                      <a:pt x="0" y="1219"/>
                      <a:pt x="0" y="1219"/>
                      <a:pt x="1" y="1219"/>
                    </a:cubicBezTo>
                    <a:cubicBezTo>
                      <a:pt x="1" y="1218"/>
                      <a:pt x="1" y="1216"/>
                      <a:pt x="1" y="1214"/>
                    </a:cubicBezTo>
                    <a:cubicBezTo>
                      <a:pt x="3" y="1207"/>
                      <a:pt x="5" y="1199"/>
                      <a:pt x="7" y="1192"/>
                    </a:cubicBezTo>
                    <a:cubicBezTo>
                      <a:pt x="7" y="1192"/>
                      <a:pt x="8" y="1192"/>
                      <a:pt x="8" y="1192"/>
                    </a:cubicBezTo>
                    <a:cubicBezTo>
                      <a:pt x="8" y="1190"/>
                      <a:pt x="9" y="1189"/>
                      <a:pt x="9" y="1188"/>
                    </a:cubicBezTo>
                    <a:cubicBezTo>
                      <a:pt x="9" y="1188"/>
                      <a:pt x="9" y="1188"/>
                      <a:pt x="10" y="1188"/>
                    </a:cubicBezTo>
                    <a:cubicBezTo>
                      <a:pt x="10" y="1187"/>
                      <a:pt x="10" y="1186"/>
                      <a:pt x="10" y="1184"/>
                    </a:cubicBezTo>
                    <a:cubicBezTo>
                      <a:pt x="10" y="1184"/>
                      <a:pt x="10" y="1184"/>
                      <a:pt x="11" y="1184"/>
                    </a:cubicBezTo>
                    <a:cubicBezTo>
                      <a:pt x="12" y="1178"/>
                      <a:pt x="5" y="1170"/>
                      <a:pt x="3" y="1166"/>
                    </a:cubicBezTo>
                    <a:cubicBezTo>
                      <a:pt x="3" y="1164"/>
                      <a:pt x="3" y="1162"/>
                      <a:pt x="3" y="1160"/>
                    </a:cubicBezTo>
                    <a:cubicBezTo>
                      <a:pt x="3" y="1157"/>
                      <a:pt x="1" y="1145"/>
                      <a:pt x="3" y="1140"/>
                    </a:cubicBezTo>
                    <a:cubicBezTo>
                      <a:pt x="3" y="1140"/>
                      <a:pt x="3" y="1140"/>
                      <a:pt x="3" y="1140"/>
                    </a:cubicBezTo>
                    <a:cubicBezTo>
                      <a:pt x="3" y="1132"/>
                      <a:pt x="3" y="1124"/>
                      <a:pt x="3" y="1115"/>
                    </a:cubicBezTo>
                    <a:cubicBezTo>
                      <a:pt x="4" y="1115"/>
                      <a:pt x="5" y="1115"/>
                      <a:pt x="5" y="1115"/>
                    </a:cubicBezTo>
                    <a:cubicBezTo>
                      <a:pt x="7" y="1114"/>
                      <a:pt x="9" y="1112"/>
                      <a:pt x="12" y="1110"/>
                    </a:cubicBezTo>
                    <a:cubicBezTo>
                      <a:pt x="12" y="1109"/>
                      <a:pt x="12" y="1109"/>
                      <a:pt x="12" y="1108"/>
                    </a:cubicBezTo>
                    <a:cubicBezTo>
                      <a:pt x="12" y="1108"/>
                      <a:pt x="13" y="1108"/>
                      <a:pt x="13" y="1107"/>
                    </a:cubicBezTo>
                    <a:cubicBezTo>
                      <a:pt x="13" y="1107"/>
                      <a:pt x="13" y="1106"/>
                      <a:pt x="13" y="1105"/>
                    </a:cubicBezTo>
                    <a:cubicBezTo>
                      <a:pt x="15" y="1105"/>
                      <a:pt x="16" y="1104"/>
                      <a:pt x="17" y="1103"/>
                    </a:cubicBezTo>
                    <a:cubicBezTo>
                      <a:pt x="17" y="1102"/>
                      <a:pt x="17" y="1102"/>
                      <a:pt x="17" y="1101"/>
                    </a:cubicBezTo>
                    <a:cubicBezTo>
                      <a:pt x="18" y="1100"/>
                      <a:pt x="20" y="1099"/>
                      <a:pt x="21" y="1097"/>
                    </a:cubicBezTo>
                    <a:cubicBezTo>
                      <a:pt x="21" y="1097"/>
                      <a:pt x="21" y="1096"/>
                      <a:pt x="21" y="1096"/>
                    </a:cubicBezTo>
                    <a:cubicBezTo>
                      <a:pt x="24" y="1093"/>
                      <a:pt x="27" y="1091"/>
                      <a:pt x="29" y="1088"/>
                    </a:cubicBezTo>
                    <a:cubicBezTo>
                      <a:pt x="32" y="1086"/>
                      <a:pt x="34" y="1084"/>
                      <a:pt x="36" y="1081"/>
                    </a:cubicBezTo>
                    <a:cubicBezTo>
                      <a:pt x="37" y="1080"/>
                      <a:pt x="38" y="1079"/>
                      <a:pt x="39" y="1079"/>
                    </a:cubicBezTo>
                    <a:cubicBezTo>
                      <a:pt x="39" y="1078"/>
                      <a:pt x="39" y="1077"/>
                      <a:pt x="39" y="1077"/>
                    </a:cubicBezTo>
                    <a:cubicBezTo>
                      <a:pt x="41" y="1075"/>
                      <a:pt x="43" y="1074"/>
                      <a:pt x="45" y="1072"/>
                    </a:cubicBezTo>
                    <a:cubicBezTo>
                      <a:pt x="45" y="1072"/>
                      <a:pt x="45" y="1071"/>
                      <a:pt x="45" y="1071"/>
                    </a:cubicBezTo>
                    <a:cubicBezTo>
                      <a:pt x="46" y="1070"/>
                      <a:pt x="47" y="1069"/>
                      <a:pt x="48" y="1068"/>
                    </a:cubicBezTo>
                    <a:cubicBezTo>
                      <a:pt x="48" y="1067"/>
                      <a:pt x="48" y="1067"/>
                      <a:pt x="48" y="1066"/>
                    </a:cubicBezTo>
                    <a:cubicBezTo>
                      <a:pt x="49" y="1066"/>
                      <a:pt x="50" y="1065"/>
                      <a:pt x="50" y="1065"/>
                    </a:cubicBezTo>
                    <a:cubicBezTo>
                      <a:pt x="50" y="1065"/>
                      <a:pt x="50" y="1065"/>
                      <a:pt x="50" y="1064"/>
                    </a:cubicBezTo>
                    <a:cubicBezTo>
                      <a:pt x="51" y="1064"/>
                      <a:pt x="51" y="1064"/>
                      <a:pt x="52" y="1063"/>
                    </a:cubicBezTo>
                    <a:cubicBezTo>
                      <a:pt x="52" y="1063"/>
                      <a:pt x="52" y="1062"/>
                      <a:pt x="52" y="1062"/>
                    </a:cubicBezTo>
                    <a:cubicBezTo>
                      <a:pt x="53" y="1061"/>
                      <a:pt x="53" y="1061"/>
                      <a:pt x="54" y="1061"/>
                    </a:cubicBezTo>
                    <a:cubicBezTo>
                      <a:pt x="54" y="1060"/>
                      <a:pt x="54" y="1059"/>
                      <a:pt x="54" y="1059"/>
                    </a:cubicBezTo>
                    <a:cubicBezTo>
                      <a:pt x="54" y="1059"/>
                      <a:pt x="55" y="1058"/>
                      <a:pt x="55" y="1058"/>
                    </a:cubicBezTo>
                    <a:cubicBezTo>
                      <a:pt x="55" y="1057"/>
                      <a:pt x="55" y="1057"/>
                      <a:pt x="55" y="1056"/>
                    </a:cubicBezTo>
                    <a:cubicBezTo>
                      <a:pt x="56" y="1056"/>
                      <a:pt x="57" y="1056"/>
                      <a:pt x="57" y="1055"/>
                    </a:cubicBezTo>
                    <a:cubicBezTo>
                      <a:pt x="58" y="1054"/>
                      <a:pt x="58" y="1053"/>
                      <a:pt x="58" y="1052"/>
                    </a:cubicBezTo>
                    <a:cubicBezTo>
                      <a:pt x="58" y="1052"/>
                      <a:pt x="59" y="1052"/>
                      <a:pt x="59" y="1052"/>
                    </a:cubicBezTo>
                    <a:cubicBezTo>
                      <a:pt x="60" y="1050"/>
                      <a:pt x="60" y="1048"/>
                      <a:pt x="61" y="1046"/>
                    </a:cubicBezTo>
                    <a:cubicBezTo>
                      <a:pt x="61" y="1046"/>
                      <a:pt x="61" y="1046"/>
                      <a:pt x="62" y="1046"/>
                    </a:cubicBezTo>
                    <a:cubicBezTo>
                      <a:pt x="62" y="1045"/>
                      <a:pt x="62" y="1044"/>
                      <a:pt x="62" y="1044"/>
                    </a:cubicBezTo>
                    <a:cubicBezTo>
                      <a:pt x="62" y="1044"/>
                      <a:pt x="62" y="1044"/>
                      <a:pt x="63" y="1044"/>
                    </a:cubicBezTo>
                    <a:cubicBezTo>
                      <a:pt x="63" y="1043"/>
                      <a:pt x="63" y="1042"/>
                      <a:pt x="63" y="1041"/>
                    </a:cubicBezTo>
                    <a:cubicBezTo>
                      <a:pt x="63" y="1041"/>
                      <a:pt x="63" y="1041"/>
                      <a:pt x="64" y="1041"/>
                    </a:cubicBezTo>
                    <a:cubicBezTo>
                      <a:pt x="64" y="1039"/>
                      <a:pt x="65" y="1037"/>
                      <a:pt x="65" y="1036"/>
                    </a:cubicBezTo>
                    <a:cubicBezTo>
                      <a:pt x="66" y="1036"/>
                      <a:pt x="66" y="1036"/>
                      <a:pt x="66" y="1036"/>
                    </a:cubicBezTo>
                    <a:cubicBezTo>
                      <a:pt x="66" y="1035"/>
                      <a:pt x="66" y="1034"/>
                      <a:pt x="66" y="1034"/>
                    </a:cubicBezTo>
                    <a:cubicBezTo>
                      <a:pt x="67" y="1033"/>
                      <a:pt x="69" y="1032"/>
                      <a:pt x="70" y="1031"/>
                    </a:cubicBezTo>
                    <a:cubicBezTo>
                      <a:pt x="70" y="1030"/>
                      <a:pt x="70" y="1030"/>
                      <a:pt x="70" y="1029"/>
                    </a:cubicBezTo>
                    <a:cubicBezTo>
                      <a:pt x="71" y="1029"/>
                      <a:pt x="72" y="1028"/>
                      <a:pt x="73" y="1027"/>
                    </a:cubicBezTo>
                    <a:cubicBezTo>
                      <a:pt x="73" y="1027"/>
                      <a:pt x="73" y="1027"/>
                      <a:pt x="73" y="1027"/>
                    </a:cubicBezTo>
                    <a:cubicBezTo>
                      <a:pt x="73" y="1027"/>
                      <a:pt x="74" y="1027"/>
                      <a:pt x="74" y="1027"/>
                    </a:cubicBezTo>
                    <a:cubicBezTo>
                      <a:pt x="76" y="1025"/>
                      <a:pt x="77" y="1024"/>
                      <a:pt x="78" y="1022"/>
                    </a:cubicBezTo>
                    <a:cubicBezTo>
                      <a:pt x="79" y="1022"/>
                      <a:pt x="79" y="1022"/>
                      <a:pt x="80" y="1022"/>
                    </a:cubicBezTo>
                    <a:cubicBezTo>
                      <a:pt x="80" y="1021"/>
                      <a:pt x="80" y="1021"/>
                      <a:pt x="81" y="1020"/>
                    </a:cubicBezTo>
                    <a:cubicBezTo>
                      <a:pt x="81" y="1020"/>
                      <a:pt x="82" y="1020"/>
                      <a:pt x="82" y="1020"/>
                    </a:cubicBezTo>
                    <a:cubicBezTo>
                      <a:pt x="83" y="1020"/>
                      <a:pt x="83" y="1019"/>
                      <a:pt x="83" y="1018"/>
                    </a:cubicBezTo>
                    <a:cubicBezTo>
                      <a:pt x="84" y="1018"/>
                      <a:pt x="86" y="1018"/>
                      <a:pt x="87" y="1018"/>
                    </a:cubicBezTo>
                    <a:cubicBezTo>
                      <a:pt x="87" y="1017"/>
                      <a:pt x="87" y="1017"/>
                      <a:pt x="87" y="1017"/>
                    </a:cubicBezTo>
                    <a:cubicBezTo>
                      <a:pt x="87" y="1017"/>
                      <a:pt x="88" y="1017"/>
                      <a:pt x="89" y="1017"/>
                    </a:cubicBezTo>
                    <a:cubicBezTo>
                      <a:pt x="89" y="1016"/>
                      <a:pt x="89" y="1016"/>
                      <a:pt x="89" y="1016"/>
                    </a:cubicBezTo>
                    <a:cubicBezTo>
                      <a:pt x="90" y="1015"/>
                      <a:pt x="92" y="1015"/>
                      <a:pt x="94" y="1014"/>
                    </a:cubicBezTo>
                    <a:cubicBezTo>
                      <a:pt x="94" y="1014"/>
                      <a:pt x="94" y="1013"/>
                      <a:pt x="94" y="1013"/>
                    </a:cubicBezTo>
                    <a:cubicBezTo>
                      <a:pt x="95" y="1013"/>
                      <a:pt x="96" y="1013"/>
                      <a:pt x="97" y="1013"/>
                    </a:cubicBezTo>
                    <a:cubicBezTo>
                      <a:pt x="97" y="1013"/>
                      <a:pt x="97" y="1012"/>
                      <a:pt x="97" y="1012"/>
                    </a:cubicBezTo>
                    <a:cubicBezTo>
                      <a:pt x="97" y="1012"/>
                      <a:pt x="98" y="1012"/>
                      <a:pt x="99" y="1012"/>
                    </a:cubicBezTo>
                    <a:cubicBezTo>
                      <a:pt x="99" y="1012"/>
                      <a:pt x="99" y="1012"/>
                      <a:pt x="99" y="1011"/>
                    </a:cubicBezTo>
                    <a:cubicBezTo>
                      <a:pt x="99" y="1011"/>
                      <a:pt x="100" y="1011"/>
                      <a:pt x="101" y="1011"/>
                    </a:cubicBezTo>
                    <a:cubicBezTo>
                      <a:pt x="101" y="1011"/>
                      <a:pt x="101" y="1011"/>
                      <a:pt x="101" y="1010"/>
                    </a:cubicBezTo>
                    <a:cubicBezTo>
                      <a:pt x="102" y="1010"/>
                      <a:pt x="102" y="1010"/>
                      <a:pt x="103" y="1010"/>
                    </a:cubicBezTo>
                    <a:cubicBezTo>
                      <a:pt x="103" y="1010"/>
                      <a:pt x="103" y="1010"/>
                      <a:pt x="103" y="1010"/>
                    </a:cubicBezTo>
                    <a:cubicBezTo>
                      <a:pt x="104" y="1010"/>
                      <a:pt x="105" y="1010"/>
                      <a:pt x="106" y="1010"/>
                    </a:cubicBezTo>
                    <a:cubicBezTo>
                      <a:pt x="106" y="1009"/>
                      <a:pt x="106" y="1009"/>
                      <a:pt x="106" y="1009"/>
                    </a:cubicBezTo>
                    <a:cubicBezTo>
                      <a:pt x="107" y="1008"/>
                      <a:pt x="108" y="1008"/>
                      <a:pt x="109" y="1008"/>
                    </a:cubicBezTo>
                    <a:cubicBezTo>
                      <a:pt x="109" y="1007"/>
                      <a:pt x="109" y="1007"/>
                      <a:pt x="109" y="1007"/>
                    </a:cubicBezTo>
                    <a:cubicBezTo>
                      <a:pt x="110" y="1007"/>
                      <a:pt x="111" y="1007"/>
                      <a:pt x="112" y="1007"/>
                    </a:cubicBezTo>
                    <a:cubicBezTo>
                      <a:pt x="112" y="1007"/>
                      <a:pt x="112" y="1006"/>
                      <a:pt x="112" y="1006"/>
                    </a:cubicBezTo>
                    <a:cubicBezTo>
                      <a:pt x="113" y="1006"/>
                      <a:pt x="114" y="1005"/>
                      <a:pt x="116" y="1005"/>
                    </a:cubicBezTo>
                    <a:cubicBezTo>
                      <a:pt x="116" y="1005"/>
                      <a:pt x="116" y="1004"/>
                      <a:pt x="116" y="1004"/>
                    </a:cubicBezTo>
                    <a:cubicBezTo>
                      <a:pt x="116" y="1004"/>
                      <a:pt x="117" y="1004"/>
                      <a:pt x="118" y="1004"/>
                    </a:cubicBezTo>
                    <a:cubicBezTo>
                      <a:pt x="118" y="1004"/>
                      <a:pt x="118" y="1004"/>
                      <a:pt x="118" y="1003"/>
                    </a:cubicBezTo>
                    <a:cubicBezTo>
                      <a:pt x="119" y="1003"/>
                      <a:pt x="119" y="1003"/>
                      <a:pt x="120" y="1003"/>
                    </a:cubicBezTo>
                    <a:cubicBezTo>
                      <a:pt x="120" y="1003"/>
                      <a:pt x="120" y="1003"/>
                      <a:pt x="120" y="1002"/>
                    </a:cubicBezTo>
                    <a:cubicBezTo>
                      <a:pt x="122" y="1002"/>
                      <a:pt x="124" y="1002"/>
                      <a:pt x="125" y="1001"/>
                    </a:cubicBezTo>
                    <a:cubicBezTo>
                      <a:pt x="125" y="1001"/>
                      <a:pt x="125" y="1001"/>
                      <a:pt x="125" y="1001"/>
                    </a:cubicBezTo>
                    <a:cubicBezTo>
                      <a:pt x="126" y="1001"/>
                      <a:pt x="127" y="1001"/>
                      <a:pt x="127" y="1001"/>
                    </a:cubicBezTo>
                    <a:cubicBezTo>
                      <a:pt x="127" y="1000"/>
                      <a:pt x="127" y="1000"/>
                      <a:pt x="127" y="1000"/>
                    </a:cubicBezTo>
                    <a:cubicBezTo>
                      <a:pt x="128" y="1000"/>
                      <a:pt x="129" y="1000"/>
                      <a:pt x="130" y="1000"/>
                    </a:cubicBezTo>
                    <a:cubicBezTo>
                      <a:pt x="130" y="999"/>
                      <a:pt x="130" y="999"/>
                      <a:pt x="130" y="999"/>
                    </a:cubicBezTo>
                    <a:cubicBezTo>
                      <a:pt x="131" y="999"/>
                      <a:pt x="132" y="999"/>
                      <a:pt x="133" y="999"/>
                    </a:cubicBezTo>
                    <a:cubicBezTo>
                      <a:pt x="133" y="998"/>
                      <a:pt x="133" y="998"/>
                      <a:pt x="133" y="998"/>
                    </a:cubicBezTo>
                    <a:cubicBezTo>
                      <a:pt x="134" y="998"/>
                      <a:pt x="134" y="998"/>
                      <a:pt x="135" y="998"/>
                    </a:cubicBezTo>
                    <a:cubicBezTo>
                      <a:pt x="135" y="998"/>
                      <a:pt x="135" y="997"/>
                      <a:pt x="135" y="997"/>
                    </a:cubicBezTo>
                    <a:cubicBezTo>
                      <a:pt x="136" y="997"/>
                      <a:pt x="137" y="997"/>
                      <a:pt x="138" y="997"/>
                    </a:cubicBezTo>
                    <a:cubicBezTo>
                      <a:pt x="138" y="997"/>
                      <a:pt x="138" y="996"/>
                      <a:pt x="138" y="996"/>
                    </a:cubicBezTo>
                    <a:cubicBezTo>
                      <a:pt x="146" y="995"/>
                      <a:pt x="154" y="994"/>
                      <a:pt x="162" y="992"/>
                    </a:cubicBezTo>
                    <a:cubicBezTo>
                      <a:pt x="162" y="992"/>
                      <a:pt x="162" y="992"/>
                      <a:pt x="162" y="992"/>
                    </a:cubicBezTo>
                    <a:cubicBezTo>
                      <a:pt x="163" y="991"/>
                      <a:pt x="165" y="991"/>
                      <a:pt x="166" y="991"/>
                    </a:cubicBezTo>
                    <a:cubicBezTo>
                      <a:pt x="166" y="990"/>
                      <a:pt x="166" y="990"/>
                      <a:pt x="166" y="990"/>
                    </a:cubicBezTo>
                    <a:cubicBezTo>
                      <a:pt x="166" y="990"/>
                      <a:pt x="167" y="990"/>
                      <a:pt x="168" y="990"/>
                    </a:cubicBezTo>
                    <a:cubicBezTo>
                      <a:pt x="168" y="989"/>
                      <a:pt x="168" y="989"/>
                      <a:pt x="169" y="988"/>
                    </a:cubicBezTo>
                    <a:cubicBezTo>
                      <a:pt x="169" y="988"/>
                      <a:pt x="170" y="988"/>
                      <a:pt x="170" y="988"/>
                    </a:cubicBezTo>
                    <a:cubicBezTo>
                      <a:pt x="171" y="987"/>
                      <a:pt x="171" y="987"/>
                      <a:pt x="171" y="986"/>
                    </a:cubicBezTo>
                    <a:cubicBezTo>
                      <a:pt x="172" y="986"/>
                      <a:pt x="172" y="986"/>
                      <a:pt x="173" y="986"/>
                    </a:cubicBezTo>
                    <a:cubicBezTo>
                      <a:pt x="173" y="986"/>
                      <a:pt x="174" y="985"/>
                      <a:pt x="174" y="984"/>
                    </a:cubicBezTo>
                    <a:cubicBezTo>
                      <a:pt x="174" y="984"/>
                      <a:pt x="175" y="984"/>
                      <a:pt x="176" y="984"/>
                    </a:cubicBezTo>
                    <a:cubicBezTo>
                      <a:pt x="176" y="984"/>
                      <a:pt x="177" y="983"/>
                      <a:pt x="177" y="982"/>
                    </a:cubicBezTo>
                    <a:cubicBezTo>
                      <a:pt x="178" y="982"/>
                      <a:pt x="179" y="982"/>
                      <a:pt x="179" y="982"/>
                    </a:cubicBezTo>
                    <a:cubicBezTo>
                      <a:pt x="180" y="981"/>
                      <a:pt x="180" y="981"/>
                      <a:pt x="180" y="980"/>
                    </a:cubicBezTo>
                    <a:cubicBezTo>
                      <a:pt x="181" y="980"/>
                      <a:pt x="181" y="980"/>
                      <a:pt x="182" y="980"/>
                    </a:cubicBezTo>
                    <a:cubicBezTo>
                      <a:pt x="183" y="979"/>
                      <a:pt x="183" y="978"/>
                      <a:pt x="184" y="977"/>
                    </a:cubicBezTo>
                    <a:cubicBezTo>
                      <a:pt x="184" y="977"/>
                      <a:pt x="185" y="977"/>
                      <a:pt x="186" y="977"/>
                    </a:cubicBezTo>
                    <a:cubicBezTo>
                      <a:pt x="186" y="977"/>
                      <a:pt x="186" y="976"/>
                      <a:pt x="186" y="975"/>
                    </a:cubicBezTo>
                    <a:cubicBezTo>
                      <a:pt x="188" y="975"/>
                      <a:pt x="189" y="975"/>
                      <a:pt x="190" y="975"/>
                    </a:cubicBezTo>
                    <a:cubicBezTo>
                      <a:pt x="190" y="974"/>
                      <a:pt x="191" y="973"/>
                      <a:pt x="191" y="973"/>
                    </a:cubicBezTo>
                    <a:cubicBezTo>
                      <a:pt x="192" y="973"/>
                      <a:pt x="192" y="973"/>
                      <a:pt x="193" y="973"/>
                    </a:cubicBezTo>
                    <a:cubicBezTo>
                      <a:pt x="193" y="972"/>
                      <a:pt x="193" y="972"/>
                      <a:pt x="193" y="972"/>
                    </a:cubicBezTo>
                    <a:cubicBezTo>
                      <a:pt x="194" y="971"/>
                      <a:pt x="195" y="970"/>
                      <a:pt x="196" y="969"/>
                    </a:cubicBezTo>
                    <a:cubicBezTo>
                      <a:pt x="196" y="969"/>
                      <a:pt x="196" y="968"/>
                      <a:pt x="196" y="967"/>
                    </a:cubicBezTo>
                    <a:cubicBezTo>
                      <a:pt x="198" y="966"/>
                      <a:pt x="199" y="965"/>
                      <a:pt x="201" y="964"/>
                    </a:cubicBezTo>
                    <a:cubicBezTo>
                      <a:pt x="201" y="963"/>
                      <a:pt x="201" y="962"/>
                      <a:pt x="202" y="961"/>
                    </a:cubicBezTo>
                    <a:cubicBezTo>
                      <a:pt x="202" y="961"/>
                      <a:pt x="203" y="960"/>
                      <a:pt x="203" y="960"/>
                    </a:cubicBezTo>
                    <a:cubicBezTo>
                      <a:pt x="203" y="960"/>
                      <a:pt x="203" y="959"/>
                      <a:pt x="203" y="958"/>
                    </a:cubicBezTo>
                    <a:cubicBezTo>
                      <a:pt x="204" y="958"/>
                      <a:pt x="205" y="958"/>
                      <a:pt x="205" y="957"/>
                    </a:cubicBezTo>
                    <a:cubicBezTo>
                      <a:pt x="206" y="957"/>
                      <a:pt x="206" y="956"/>
                      <a:pt x="206" y="955"/>
                    </a:cubicBezTo>
                    <a:cubicBezTo>
                      <a:pt x="206" y="955"/>
                      <a:pt x="207" y="955"/>
                      <a:pt x="207" y="955"/>
                    </a:cubicBezTo>
                    <a:cubicBezTo>
                      <a:pt x="207" y="954"/>
                      <a:pt x="207" y="954"/>
                      <a:pt x="207" y="953"/>
                    </a:cubicBezTo>
                    <a:cubicBezTo>
                      <a:pt x="208" y="953"/>
                      <a:pt x="208" y="952"/>
                      <a:pt x="209" y="952"/>
                    </a:cubicBezTo>
                    <a:cubicBezTo>
                      <a:pt x="209" y="951"/>
                      <a:pt x="209" y="950"/>
                      <a:pt x="210" y="949"/>
                    </a:cubicBezTo>
                    <a:cubicBezTo>
                      <a:pt x="210" y="948"/>
                      <a:pt x="211" y="948"/>
                      <a:pt x="212" y="948"/>
                    </a:cubicBezTo>
                    <a:cubicBezTo>
                      <a:pt x="212" y="947"/>
                      <a:pt x="212" y="946"/>
                      <a:pt x="212" y="945"/>
                    </a:cubicBezTo>
                    <a:cubicBezTo>
                      <a:pt x="213" y="945"/>
                      <a:pt x="213" y="945"/>
                      <a:pt x="213" y="945"/>
                    </a:cubicBezTo>
                    <a:cubicBezTo>
                      <a:pt x="213" y="944"/>
                      <a:pt x="213" y="944"/>
                      <a:pt x="213" y="943"/>
                    </a:cubicBezTo>
                    <a:cubicBezTo>
                      <a:pt x="214" y="943"/>
                      <a:pt x="214" y="943"/>
                      <a:pt x="214" y="943"/>
                    </a:cubicBezTo>
                    <a:cubicBezTo>
                      <a:pt x="214" y="943"/>
                      <a:pt x="214" y="942"/>
                      <a:pt x="214" y="941"/>
                    </a:cubicBezTo>
                    <a:cubicBezTo>
                      <a:pt x="215" y="941"/>
                      <a:pt x="215" y="941"/>
                      <a:pt x="215" y="941"/>
                    </a:cubicBezTo>
                    <a:cubicBezTo>
                      <a:pt x="215" y="940"/>
                      <a:pt x="215" y="940"/>
                      <a:pt x="215" y="939"/>
                    </a:cubicBezTo>
                    <a:cubicBezTo>
                      <a:pt x="215" y="939"/>
                      <a:pt x="216" y="939"/>
                      <a:pt x="216" y="939"/>
                    </a:cubicBezTo>
                    <a:cubicBezTo>
                      <a:pt x="216" y="938"/>
                      <a:pt x="217" y="937"/>
                      <a:pt x="217" y="937"/>
                    </a:cubicBezTo>
                    <a:cubicBezTo>
                      <a:pt x="218" y="937"/>
                      <a:pt x="218" y="937"/>
                      <a:pt x="219" y="937"/>
                    </a:cubicBezTo>
                    <a:cubicBezTo>
                      <a:pt x="219" y="936"/>
                      <a:pt x="219" y="936"/>
                      <a:pt x="220" y="935"/>
                    </a:cubicBezTo>
                    <a:cubicBezTo>
                      <a:pt x="220" y="935"/>
                      <a:pt x="221" y="935"/>
                      <a:pt x="221" y="935"/>
                    </a:cubicBezTo>
                    <a:cubicBezTo>
                      <a:pt x="222" y="934"/>
                      <a:pt x="222" y="934"/>
                      <a:pt x="222" y="933"/>
                    </a:cubicBezTo>
                    <a:cubicBezTo>
                      <a:pt x="223" y="933"/>
                      <a:pt x="224" y="933"/>
                      <a:pt x="224" y="933"/>
                    </a:cubicBezTo>
                    <a:cubicBezTo>
                      <a:pt x="224" y="933"/>
                      <a:pt x="225" y="932"/>
                      <a:pt x="225" y="931"/>
                    </a:cubicBezTo>
                    <a:cubicBezTo>
                      <a:pt x="226" y="931"/>
                      <a:pt x="227" y="931"/>
                      <a:pt x="228" y="931"/>
                    </a:cubicBezTo>
                    <a:cubicBezTo>
                      <a:pt x="228" y="930"/>
                      <a:pt x="228" y="930"/>
                      <a:pt x="228" y="930"/>
                    </a:cubicBezTo>
                    <a:cubicBezTo>
                      <a:pt x="229" y="929"/>
                      <a:pt x="230" y="929"/>
                      <a:pt x="231" y="929"/>
                    </a:cubicBezTo>
                    <a:cubicBezTo>
                      <a:pt x="232" y="928"/>
                      <a:pt x="232" y="928"/>
                      <a:pt x="232" y="927"/>
                    </a:cubicBezTo>
                    <a:cubicBezTo>
                      <a:pt x="233" y="927"/>
                      <a:pt x="235" y="926"/>
                      <a:pt x="236" y="926"/>
                    </a:cubicBezTo>
                    <a:cubicBezTo>
                      <a:pt x="236" y="925"/>
                      <a:pt x="236" y="925"/>
                      <a:pt x="237" y="924"/>
                    </a:cubicBezTo>
                    <a:cubicBezTo>
                      <a:pt x="238" y="924"/>
                      <a:pt x="240" y="923"/>
                      <a:pt x="242" y="923"/>
                    </a:cubicBezTo>
                    <a:cubicBezTo>
                      <a:pt x="242" y="922"/>
                      <a:pt x="242" y="922"/>
                      <a:pt x="242" y="922"/>
                    </a:cubicBezTo>
                    <a:cubicBezTo>
                      <a:pt x="243" y="922"/>
                      <a:pt x="243" y="922"/>
                      <a:pt x="244" y="922"/>
                    </a:cubicBezTo>
                    <a:cubicBezTo>
                      <a:pt x="244" y="921"/>
                      <a:pt x="244" y="921"/>
                      <a:pt x="244" y="921"/>
                    </a:cubicBezTo>
                    <a:cubicBezTo>
                      <a:pt x="246" y="920"/>
                      <a:pt x="247" y="920"/>
                      <a:pt x="249" y="919"/>
                    </a:cubicBezTo>
                    <a:cubicBezTo>
                      <a:pt x="249" y="919"/>
                      <a:pt x="249" y="918"/>
                      <a:pt x="249" y="918"/>
                    </a:cubicBezTo>
                    <a:cubicBezTo>
                      <a:pt x="250" y="918"/>
                      <a:pt x="251" y="918"/>
                      <a:pt x="252" y="918"/>
                    </a:cubicBezTo>
                    <a:cubicBezTo>
                      <a:pt x="252" y="918"/>
                      <a:pt x="252" y="917"/>
                      <a:pt x="252" y="917"/>
                    </a:cubicBezTo>
                    <a:cubicBezTo>
                      <a:pt x="253" y="917"/>
                      <a:pt x="253" y="917"/>
                      <a:pt x="254" y="917"/>
                    </a:cubicBezTo>
                    <a:cubicBezTo>
                      <a:pt x="254" y="917"/>
                      <a:pt x="254" y="917"/>
                      <a:pt x="254" y="916"/>
                    </a:cubicBezTo>
                    <a:cubicBezTo>
                      <a:pt x="257" y="916"/>
                      <a:pt x="260" y="915"/>
                      <a:pt x="263" y="914"/>
                    </a:cubicBezTo>
                    <a:cubicBezTo>
                      <a:pt x="263" y="914"/>
                      <a:pt x="263" y="914"/>
                      <a:pt x="263" y="914"/>
                    </a:cubicBezTo>
                    <a:cubicBezTo>
                      <a:pt x="264" y="913"/>
                      <a:pt x="266" y="912"/>
                      <a:pt x="268" y="912"/>
                    </a:cubicBezTo>
                    <a:cubicBezTo>
                      <a:pt x="270" y="910"/>
                      <a:pt x="272" y="908"/>
                      <a:pt x="273" y="905"/>
                    </a:cubicBezTo>
                    <a:cubicBezTo>
                      <a:pt x="274" y="905"/>
                      <a:pt x="274" y="905"/>
                      <a:pt x="274" y="905"/>
                    </a:cubicBezTo>
                    <a:cubicBezTo>
                      <a:pt x="274" y="905"/>
                      <a:pt x="274" y="904"/>
                      <a:pt x="274" y="904"/>
                    </a:cubicBezTo>
                    <a:cubicBezTo>
                      <a:pt x="276" y="902"/>
                      <a:pt x="277" y="894"/>
                      <a:pt x="276" y="890"/>
                    </a:cubicBezTo>
                    <a:cubicBezTo>
                      <a:pt x="276" y="890"/>
                      <a:pt x="276" y="890"/>
                      <a:pt x="275" y="890"/>
                    </a:cubicBezTo>
                    <a:cubicBezTo>
                      <a:pt x="275" y="889"/>
                      <a:pt x="275" y="888"/>
                      <a:pt x="274" y="887"/>
                    </a:cubicBezTo>
                    <a:cubicBezTo>
                      <a:pt x="274" y="886"/>
                      <a:pt x="273" y="886"/>
                      <a:pt x="273" y="886"/>
                    </a:cubicBezTo>
                    <a:cubicBezTo>
                      <a:pt x="271" y="883"/>
                      <a:pt x="268" y="872"/>
                      <a:pt x="270" y="866"/>
                    </a:cubicBezTo>
                    <a:cubicBezTo>
                      <a:pt x="270" y="866"/>
                      <a:pt x="270" y="866"/>
                      <a:pt x="271" y="866"/>
                    </a:cubicBezTo>
                    <a:cubicBezTo>
                      <a:pt x="272" y="863"/>
                      <a:pt x="273" y="861"/>
                      <a:pt x="273" y="858"/>
                    </a:cubicBezTo>
                    <a:cubicBezTo>
                      <a:pt x="275" y="857"/>
                      <a:pt x="276" y="856"/>
                      <a:pt x="278" y="854"/>
                    </a:cubicBezTo>
                    <a:cubicBezTo>
                      <a:pt x="278" y="853"/>
                      <a:pt x="279" y="852"/>
                      <a:pt x="279" y="851"/>
                    </a:cubicBezTo>
                    <a:cubicBezTo>
                      <a:pt x="279" y="851"/>
                      <a:pt x="279" y="851"/>
                      <a:pt x="280" y="851"/>
                    </a:cubicBezTo>
                    <a:cubicBezTo>
                      <a:pt x="282" y="845"/>
                      <a:pt x="279" y="837"/>
                      <a:pt x="281" y="831"/>
                    </a:cubicBezTo>
                    <a:cubicBezTo>
                      <a:pt x="281" y="829"/>
                      <a:pt x="282" y="826"/>
                      <a:pt x="282" y="823"/>
                    </a:cubicBezTo>
                    <a:cubicBezTo>
                      <a:pt x="284" y="821"/>
                      <a:pt x="286" y="820"/>
                      <a:pt x="288" y="818"/>
                    </a:cubicBezTo>
                    <a:cubicBezTo>
                      <a:pt x="288" y="818"/>
                      <a:pt x="288" y="818"/>
                      <a:pt x="288" y="818"/>
                    </a:cubicBezTo>
                    <a:cubicBezTo>
                      <a:pt x="289" y="817"/>
                      <a:pt x="290" y="817"/>
                      <a:pt x="291" y="817"/>
                    </a:cubicBezTo>
                    <a:cubicBezTo>
                      <a:pt x="291" y="816"/>
                      <a:pt x="291" y="816"/>
                      <a:pt x="291" y="816"/>
                    </a:cubicBezTo>
                    <a:cubicBezTo>
                      <a:pt x="293" y="815"/>
                      <a:pt x="295" y="815"/>
                      <a:pt x="297" y="814"/>
                    </a:cubicBezTo>
                    <a:cubicBezTo>
                      <a:pt x="297" y="814"/>
                      <a:pt x="297" y="813"/>
                      <a:pt x="297" y="813"/>
                    </a:cubicBezTo>
                    <a:cubicBezTo>
                      <a:pt x="298" y="813"/>
                      <a:pt x="299" y="813"/>
                      <a:pt x="299" y="813"/>
                    </a:cubicBezTo>
                    <a:cubicBezTo>
                      <a:pt x="299" y="813"/>
                      <a:pt x="299" y="812"/>
                      <a:pt x="299" y="812"/>
                    </a:cubicBezTo>
                    <a:cubicBezTo>
                      <a:pt x="300" y="812"/>
                      <a:pt x="301" y="812"/>
                      <a:pt x="301" y="812"/>
                    </a:cubicBezTo>
                    <a:cubicBezTo>
                      <a:pt x="302" y="812"/>
                      <a:pt x="302" y="811"/>
                      <a:pt x="302" y="810"/>
                    </a:cubicBezTo>
                    <a:cubicBezTo>
                      <a:pt x="303" y="810"/>
                      <a:pt x="303" y="810"/>
                      <a:pt x="304" y="810"/>
                    </a:cubicBezTo>
                    <a:cubicBezTo>
                      <a:pt x="304" y="810"/>
                      <a:pt x="304" y="810"/>
                      <a:pt x="304" y="810"/>
                    </a:cubicBezTo>
                    <a:cubicBezTo>
                      <a:pt x="305" y="809"/>
                      <a:pt x="306" y="808"/>
                      <a:pt x="308" y="807"/>
                    </a:cubicBezTo>
                    <a:cubicBezTo>
                      <a:pt x="308" y="806"/>
                      <a:pt x="308" y="806"/>
                      <a:pt x="308" y="805"/>
                    </a:cubicBezTo>
                    <a:cubicBezTo>
                      <a:pt x="308" y="804"/>
                      <a:pt x="309" y="804"/>
                      <a:pt x="310" y="803"/>
                    </a:cubicBezTo>
                    <a:cubicBezTo>
                      <a:pt x="311" y="801"/>
                      <a:pt x="311" y="800"/>
                      <a:pt x="312" y="798"/>
                    </a:cubicBezTo>
                    <a:cubicBezTo>
                      <a:pt x="312" y="798"/>
                      <a:pt x="313" y="798"/>
                      <a:pt x="313" y="798"/>
                    </a:cubicBezTo>
                    <a:cubicBezTo>
                      <a:pt x="313" y="797"/>
                      <a:pt x="313" y="797"/>
                      <a:pt x="313" y="796"/>
                    </a:cubicBezTo>
                    <a:cubicBezTo>
                      <a:pt x="313" y="796"/>
                      <a:pt x="314" y="796"/>
                      <a:pt x="314" y="796"/>
                    </a:cubicBezTo>
                    <a:cubicBezTo>
                      <a:pt x="314" y="795"/>
                      <a:pt x="314" y="795"/>
                      <a:pt x="314" y="794"/>
                    </a:cubicBezTo>
                    <a:cubicBezTo>
                      <a:pt x="314" y="794"/>
                      <a:pt x="314" y="794"/>
                      <a:pt x="315" y="794"/>
                    </a:cubicBezTo>
                    <a:cubicBezTo>
                      <a:pt x="315" y="794"/>
                      <a:pt x="315" y="793"/>
                      <a:pt x="315" y="792"/>
                    </a:cubicBezTo>
                    <a:cubicBezTo>
                      <a:pt x="315" y="792"/>
                      <a:pt x="315" y="792"/>
                      <a:pt x="316" y="792"/>
                    </a:cubicBezTo>
                    <a:cubicBezTo>
                      <a:pt x="316" y="792"/>
                      <a:pt x="316" y="791"/>
                      <a:pt x="316" y="791"/>
                    </a:cubicBezTo>
                    <a:cubicBezTo>
                      <a:pt x="316" y="791"/>
                      <a:pt x="316" y="791"/>
                      <a:pt x="316" y="791"/>
                    </a:cubicBezTo>
                    <a:cubicBezTo>
                      <a:pt x="317" y="789"/>
                      <a:pt x="317" y="788"/>
                      <a:pt x="317" y="787"/>
                    </a:cubicBezTo>
                    <a:cubicBezTo>
                      <a:pt x="318" y="787"/>
                      <a:pt x="319" y="786"/>
                      <a:pt x="319" y="786"/>
                    </a:cubicBezTo>
                    <a:cubicBezTo>
                      <a:pt x="319" y="785"/>
                      <a:pt x="320" y="784"/>
                      <a:pt x="320" y="783"/>
                    </a:cubicBezTo>
                    <a:cubicBezTo>
                      <a:pt x="322" y="781"/>
                      <a:pt x="324" y="780"/>
                      <a:pt x="325" y="778"/>
                    </a:cubicBezTo>
                    <a:cubicBezTo>
                      <a:pt x="326" y="777"/>
                      <a:pt x="327" y="776"/>
                      <a:pt x="327" y="775"/>
                    </a:cubicBezTo>
                    <a:cubicBezTo>
                      <a:pt x="328" y="775"/>
                      <a:pt x="328" y="775"/>
                      <a:pt x="329" y="775"/>
                    </a:cubicBezTo>
                    <a:cubicBezTo>
                      <a:pt x="329" y="775"/>
                      <a:pt x="329" y="775"/>
                      <a:pt x="329" y="775"/>
                    </a:cubicBezTo>
                    <a:cubicBezTo>
                      <a:pt x="330" y="775"/>
                      <a:pt x="330" y="775"/>
                      <a:pt x="331" y="775"/>
                    </a:cubicBezTo>
                    <a:cubicBezTo>
                      <a:pt x="331" y="774"/>
                      <a:pt x="331" y="774"/>
                      <a:pt x="331" y="774"/>
                    </a:cubicBezTo>
                    <a:cubicBezTo>
                      <a:pt x="331" y="774"/>
                      <a:pt x="332" y="774"/>
                      <a:pt x="333" y="774"/>
                    </a:cubicBezTo>
                    <a:cubicBezTo>
                      <a:pt x="333" y="773"/>
                      <a:pt x="333" y="773"/>
                      <a:pt x="333" y="773"/>
                    </a:cubicBezTo>
                    <a:cubicBezTo>
                      <a:pt x="333" y="773"/>
                      <a:pt x="334" y="773"/>
                      <a:pt x="334" y="773"/>
                    </a:cubicBezTo>
                    <a:cubicBezTo>
                      <a:pt x="334" y="772"/>
                      <a:pt x="334" y="772"/>
                      <a:pt x="334" y="772"/>
                    </a:cubicBezTo>
                    <a:cubicBezTo>
                      <a:pt x="335" y="772"/>
                      <a:pt x="336" y="772"/>
                      <a:pt x="336" y="772"/>
                    </a:cubicBezTo>
                    <a:cubicBezTo>
                      <a:pt x="336" y="772"/>
                      <a:pt x="336" y="771"/>
                      <a:pt x="336" y="771"/>
                    </a:cubicBezTo>
                    <a:cubicBezTo>
                      <a:pt x="337" y="771"/>
                      <a:pt x="337" y="771"/>
                      <a:pt x="338" y="771"/>
                    </a:cubicBezTo>
                    <a:cubicBezTo>
                      <a:pt x="338" y="770"/>
                      <a:pt x="339" y="770"/>
                      <a:pt x="339" y="769"/>
                    </a:cubicBezTo>
                    <a:cubicBezTo>
                      <a:pt x="340" y="769"/>
                      <a:pt x="341" y="769"/>
                      <a:pt x="342" y="768"/>
                    </a:cubicBezTo>
                    <a:cubicBezTo>
                      <a:pt x="342" y="768"/>
                      <a:pt x="342" y="768"/>
                      <a:pt x="342" y="767"/>
                    </a:cubicBezTo>
                    <a:cubicBezTo>
                      <a:pt x="343" y="767"/>
                      <a:pt x="344" y="767"/>
                      <a:pt x="345" y="766"/>
                    </a:cubicBezTo>
                    <a:cubicBezTo>
                      <a:pt x="345" y="766"/>
                      <a:pt x="346" y="765"/>
                      <a:pt x="346" y="765"/>
                    </a:cubicBezTo>
                    <a:cubicBezTo>
                      <a:pt x="347" y="765"/>
                      <a:pt x="347" y="765"/>
                      <a:pt x="348" y="765"/>
                    </a:cubicBezTo>
                    <a:cubicBezTo>
                      <a:pt x="348" y="764"/>
                      <a:pt x="348" y="763"/>
                      <a:pt x="349" y="763"/>
                    </a:cubicBezTo>
                    <a:cubicBezTo>
                      <a:pt x="349" y="763"/>
                      <a:pt x="350" y="763"/>
                      <a:pt x="351" y="763"/>
                    </a:cubicBezTo>
                    <a:cubicBezTo>
                      <a:pt x="351" y="763"/>
                      <a:pt x="351" y="762"/>
                      <a:pt x="351" y="762"/>
                    </a:cubicBezTo>
                    <a:cubicBezTo>
                      <a:pt x="351" y="762"/>
                      <a:pt x="352" y="761"/>
                      <a:pt x="353" y="761"/>
                    </a:cubicBezTo>
                    <a:cubicBezTo>
                      <a:pt x="354" y="760"/>
                      <a:pt x="354" y="760"/>
                      <a:pt x="354" y="759"/>
                    </a:cubicBezTo>
                    <a:cubicBezTo>
                      <a:pt x="355" y="759"/>
                      <a:pt x="355" y="759"/>
                      <a:pt x="356" y="759"/>
                    </a:cubicBezTo>
                    <a:cubicBezTo>
                      <a:pt x="357" y="758"/>
                      <a:pt x="357" y="757"/>
                      <a:pt x="358" y="757"/>
                    </a:cubicBezTo>
                    <a:cubicBezTo>
                      <a:pt x="358" y="757"/>
                      <a:pt x="359" y="757"/>
                      <a:pt x="360" y="757"/>
                    </a:cubicBezTo>
                    <a:cubicBezTo>
                      <a:pt x="360" y="756"/>
                      <a:pt x="361" y="755"/>
                      <a:pt x="361" y="754"/>
                    </a:cubicBezTo>
                    <a:cubicBezTo>
                      <a:pt x="362" y="754"/>
                      <a:pt x="363" y="754"/>
                      <a:pt x="363" y="754"/>
                    </a:cubicBezTo>
                    <a:cubicBezTo>
                      <a:pt x="364" y="752"/>
                      <a:pt x="366" y="751"/>
                      <a:pt x="367" y="749"/>
                    </a:cubicBezTo>
                    <a:cubicBezTo>
                      <a:pt x="367" y="749"/>
                      <a:pt x="368" y="749"/>
                      <a:pt x="369" y="749"/>
                    </a:cubicBezTo>
                    <a:cubicBezTo>
                      <a:pt x="369" y="749"/>
                      <a:pt x="369" y="748"/>
                      <a:pt x="369" y="748"/>
                    </a:cubicBezTo>
                    <a:cubicBezTo>
                      <a:pt x="371" y="746"/>
                      <a:pt x="372" y="745"/>
                      <a:pt x="374" y="744"/>
                    </a:cubicBezTo>
                    <a:cubicBezTo>
                      <a:pt x="374" y="743"/>
                      <a:pt x="374" y="743"/>
                      <a:pt x="374" y="742"/>
                    </a:cubicBezTo>
                    <a:cubicBezTo>
                      <a:pt x="374" y="742"/>
                      <a:pt x="375" y="742"/>
                      <a:pt x="376" y="741"/>
                    </a:cubicBezTo>
                    <a:cubicBezTo>
                      <a:pt x="376" y="740"/>
                      <a:pt x="377" y="738"/>
                      <a:pt x="377" y="736"/>
                    </a:cubicBezTo>
                    <a:cubicBezTo>
                      <a:pt x="378" y="736"/>
                      <a:pt x="378" y="736"/>
                      <a:pt x="378" y="736"/>
                    </a:cubicBezTo>
                    <a:cubicBezTo>
                      <a:pt x="378" y="735"/>
                      <a:pt x="378" y="735"/>
                      <a:pt x="378" y="734"/>
                    </a:cubicBezTo>
                    <a:cubicBezTo>
                      <a:pt x="379" y="734"/>
                      <a:pt x="379" y="734"/>
                      <a:pt x="379" y="734"/>
                    </a:cubicBezTo>
                    <a:cubicBezTo>
                      <a:pt x="380" y="732"/>
                      <a:pt x="380" y="731"/>
                      <a:pt x="380" y="729"/>
                    </a:cubicBezTo>
                    <a:cubicBezTo>
                      <a:pt x="380" y="729"/>
                      <a:pt x="381" y="729"/>
                      <a:pt x="381" y="729"/>
                    </a:cubicBezTo>
                    <a:cubicBezTo>
                      <a:pt x="381" y="728"/>
                      <a:pt x="381" y="726"/>
                      <a:pt x="381" y="725"/>
                    </a:cubicBezTo>
                    <a:cubicBezTo>
                      <a:pt x="381" y="725"/>
                      <a:pt x="382" y="725"/>
                      <a:pt x="382" y="725"/>
                    </a:cubicBezTo>
                    <a:cubicBezTo>
                      <a:pt x="382" y="723"/>
                      <a:pt x="382" y="720"/>
                      <a:pt x="382" y="718"/>
                    </a:cubicBezTo>
                    <a:cubicBezTo>
                      <a:pt x="382" y="718"/>
                      <a:pt x="383" y="718"/>
                      <a:pt x="383" y="718"/>
                    </a:cubicBezTo>
                    <a:cubicBezTo>
                      <a:pt x="383" y="716"/>
                      <a:pt x="383" y="714"/>
                      <a:pt x="383" y="713"/>
                    </a:cubicBezTo>
                    <a:cubicBezTo>
                      <a:pt x="382" y="709"/>
                      <a:pt x="380" y="707"/>
                      <a:pt x="380" y="703"/>
                    </a:cubicBezTo>
                    <a:cubicBezTo>
                      <a:pt x="382" y="701"/>
                      <a:pt x="384" y="700"/>
                      <a:pt x="386" y="698"/>
                    </a:cubicBezTo>
                    <a:cubicBezTo>
                      <a:pt x="386" y="698"/>
                      <a:pt x="386" y="698"/>
                      <a:pt x="386" y="697"/>
                    </a:cubicBezTo>
                    <a:cubicBezTo>
                      <a:pt x="386" y="697"/>
                      <a:pt x="387" y="697"/>
                      <a:pt x="387" y="697"/>
                    </a:cubicBezTo>
                    <a:cubicBezTo>
                      <a:pt x="388" y="697"/>
                      <a:pt x="388" y="696"/>
                      <a:pt x="388" y="696"/>
                    </a:cubicBezTo>
                    <a:cubicBezTo>
                      <a:pt x="389" y="695"/>
                      <a:pt x="391" y="695"/>
                      <a:pt x="392" y="695"/>
                    </a:cubicBezTo>
                    <a:cubicBezTo>
                      <a:pt x="392" y="694"/>
                      <a:pt x="392" y="694"/>
                      <a:pt x="393" y="693"/>
                    </a:cubicBezTo>
                    <a:cubicBezTo>
                      <a:pt x="394" y="693"/>
                      <a:pt x="395" y="693"/>
                      <a:pt x="395" y="693"/>
                    </a:cubicBezTo>
                    <a:cubicBezTo>
                      <a:pt x="395" y="693"/>
                      <a:pt x="395" y="692"/>
                      <a:pt x="395" y="692"/>
                    </a:cubicBezTo>
                    <a:cubicBezTo>
                      <a:pt x="397" y="692"/>
                      <a:pt x="398" y="691"/>
                      <a:pt x="399" y="691"/>
                    </a:cubicBezTo>
                    <a:cubicBezTo>
                      <a:pt x="399" y="691"/>
                      <a:pt x="399" y="691"/>
                      <a:pt x="399" y="690"/>
                    </a:cubicBezTo>
                    <a:cubicBezTo>
                      <a:pt x="400" y="690"/>
                      <a:pt x="402" y="690"/>
                      <a:pt x="403" y="689"/>
                    </a:cubicBezTo>
                    <a:cubicBezTo>
                      <a:pt x="403" y="689"/>
                      <a:pt x="403" y="689"/>
                      <a:pt x="403" y="688"/>
                    </a:cubicBezTo>
                    <a:cubicBezTo>
                      <a:pt x="405" y="688"/>
                      <a:pt x="407" y="688"/>
                      <a:pt x="409" y="688"/>
                    </a:cubicBezTo>
                    <a:cubicBezTo>
                      <a:pt x="409" y="687"/>
                      <a:pt x="409" y="687"/>
                      <a:pt x="409" y="687"/>
                    </a:cubicBezTo>
                    <a:cubicBezTo>
                      <a:pt x="410" y="686"/>
                      <a:pt x="411" y="686"/>
                      <a:pt x="412" y="686"/>
                    </a:cubicBezTo>
                    <a:cubicBezTo>
                      <a:pt x="412" y="685"/>
                      <a:pt x="412" y="685"/>
                      <a:pt x="412" y="685"/>
                    </a:cubicBezTo>
                    <a:cubicBezTo>
                      <a:pt x="413" y="685"/>
                      <a:pt x="414" y="685"/>
                      <a:pt x="414" y="685"/>
                    </a:cubicBezTo>
                    <a:cubicBezTo>
                      <a:pt x="414" y="685"/>
                      <a:pt x="414" y="684"/>
                      <a:pt x="414" y="684"/>
                    </a:cubicBezTo>
                    <a:cubicBezTo>
                      <a:pt x="415" y="684"/>
                      <a:pt x="415" y="684"/>
                      <a:pt x="416" y="684"/>
                    </a:cubicBezTo>
                    <a:cubicBezTo>
                      <a:pt x="416" y="684"/>
                      <a:pt x="416" y="683"/>
                      <a:pt x="416" y="683"/>
                    </a:cubicBezTo>
                    <a:cubicBezTo>
                      <a:pt x="417" y="683"/>
                      <a:pt x="417" y="683"/>
                      <a:pt x="418" y="683"/>
                    </a:cubicBezTo>
                    <a:cubicBezTo>
                      <a:pt x="418" y="683"/>
                      <a:pt x="418" y="682"/>
                      <a:pt x="418" y="682"/>
                    </a:cubicBezTo>
                    <a:cubicBezTo>
                      <a:pt x="418" y="682"/>
                      <a:pt x="419" y="682"/>
                      <a:pt x="420" y="682"/>
                    </a:cubicBezTo>
                    <a:cubicBezTo>
                      <a:pt x="420" y="682"/>
                      <a:pt x="420" y="682"/>
                      <a:pt x="420" y="681"/>
                    </a:cubicBezTo>
                    <a:cubicBezTo>
                      <a:pt x="420" y="681"/>
                      <a:pt x="421" y="681"/>
                      <a:pt x="421" y="681"/>
                    </a:cubicBezTo>
                    <a:cubicBezTo>
                      <a:pt x="421" y="681"/>
                      <a:pt x="421" y="681"/>
                      <a:pt x="421" y="680"/>
                    </a:cubicBezTo>
                    <a:cubicBezTo>
                      <a:pt x="422" y="680"/>
                      <a:pt x="423" y="680"/>
                      <a:pt x="423" y="680"/>
                    </a:cubicBezTo>
                    <a:cubicBezTo>
                      <a:pt x="424" y="680"/>
                      <a:pt x="424" y="679"/>
                      <a:pt x="424" y="679"/>
                    </a:cubicBezTo>
                    <a:cubicBezTo>
                      <a:pt x="425" y="679"/>
                      <a:pt x="425" y="679"/>
                      <a:pt x="426" y="679"/>
                    </a:cubicBezTo>
                    <a:cubicBezTo>
                      <a:pt x="426" y="678"/>
                      <a:pt x="426" y="678"/>
                      <a:pt x="426" y="678"/>
                    </a:cubicBezTo>
                    <a:cubicBezTo>
                      <a:pt x="427" y="678"/>
                      <a:pt x="427" y="678"/>
                      <a:pt x="428" y="678"/>
                    </a:cubicBezTo>
                    <a:cubicBezTo>
                      <a:pt x="428" y="677"/>
                      <a:pt x="428" y="677"/>
                      <a:pt x="428" y="677"/>
                    </a:cubicBezTo>
                    <a:cubicBezTo>
                      <a:pt x="428" y="677"/>
                      <a:pt x="429" y="677"/>
                      <a:pt x="429" y="677"/>
                    </a:cubicBezTo>
                    <a:cubicBezTo>
                      <a:pt x="429" y="676"/>
                      <a:pt x="429" y="676"/>
                      <a:pt x="429" y="676"/>
                    </a:cubicBezTo>
                    <a:cubicBezTo>
                      <a:pt x="430" y="676"/>
                      <a:pt x="431" y="676"/>
                      <a:pt x="431" y="676"/>
                    </a:cubicBezTo>
                    <a:cubicBezTo>
                      <a:pt x="431" y="676"/>
                      <a:pt x="431" y="675"/>
                      <a:pt x="431" y="675"/>
                    </a:cubicBezTo>
                    <a:cubicBezTo>
                      <a:pt x="432" y="675"/>
                      <a:pt x="432" y="675"/>
                      <a:pt x="433" y="675"/>
                    </a:cubicBezTo>
                    <a:cubicBezTo>
                      <a:pt x="433" y="675"/>
                      <a:pt x="433" y="674"/>
                      <a:pt x="433" y="674"/>
                    </a:cubicBezTo>
                    <a:cubicBezTo>
                      <a:pt x="434" y="674"/>
                      <a:pt x="434" y="674"/>
                      <a:pt x="435" y="674"/>
                    </a:cubicBezTo>
                    <a:cubicBezTo>
                      <a:pt x="435" y="674"/>
                      <a:pt x="435" y="673"/>
                      <a:pt x="435" y="673"/>
                    </a:cubicBezTo>
                    <a:cubicBezTo>
                      <a:pt x="435" y="673"/>
                      <a:pt x="436" y="673"/>
                      <a:pt x="437" y="673"/>
                    </a:cubicBezTo>
                    <a:cubicBezTo>
                      <a:pt x="437" y="673"/>
                      <a:pt x="437" y="673"/>
                      <a:pt x="437" y="672"/>
                    </a:cubicBezTo>
                    <a:cubicBezTo>
                      <a:pt x="437" y="672"/>
                      <a:pt x="438" y="672"/>
                      <a:pt x="438" y="672"/>
                    </a:cubicBezTo>
                    <a:cubicBezTo>
                      <a:pt x="438" y="672"/>
                      <a:pt x="438" y="672"/>
                      <a:pt x="438" y="671"/>
                    </a:cubicBezTo>
                    <a:cubicBezTo>
                      <a:pt x="440" y="671"/>
                      <a:pt x="442" y="670"/>
                      <a:pt x="444" y="670"/>
                    </a:cubicBezTo>
                    <a:cubicBezTo>
                      <a:pt x="444" y="669"/>
                      <a:pt x="444" y="669"/>
                      <a:pt x="444" y="669"/>
                    </a:cubicBezTo>
                    <a:cubicBezTo>
                      <a:pt x="445" y="669"/>
                      <a:pt x="446" y="669"/>
                      <a:pt x="447" y="669"/>
                    </a:cubicBezTo>
                    <a:cubicBezTo>
                      <a:pt x="447" y="668"/>
                      <a:pt x="447" y="668"/>
                      <a:pt x="447" y="668"/>
                    </a:cubicBezTo>
                    <a:cubicBezTo>
                      <a:pt x="447" y="668"/>
                      <a:pt x="448" y="668"/>
                      <a:pt x="448" y="668"/>
                    </a:cubicBezTo>
                    <a:cubicBezTo>
                      <a:pt x="448" y="668"/>
                      <a:pt x="448" y="667"/>
                      <a:pt x="448" y="667"/>
                    </a:cubicBezTo>
                    <a:cubicBezTo>
                      <a:pt x="450" y="667"/>
                      <a:pt x="452" y="666"/>
                      <a:pt x="454" y="666"/>
                    </a:cubicBezTo>
                    <a:cubicBezTo>
                      <a:pt x="454" y="666"/>
                      <a:pt x="454" y="665"/>
                      <a:pt x="454" y="665"/>
                    </a:cubicBezTo>
                    <a:cubicBezTo>
                      <a:pt x="455" y="665"/>
                      <a:pt x="457" y="665"/>
                      <a:pt x="458" y="665"/>
                    </a:cubicBezTo>
                    <a:cubicBezTo>
                      <a:pt x="458" y="665"/>
                      <a:pt x="458" y="665"/>
                      <a:pt x="458" y="664"/>
                    </a:cubicBezTo>
                    <a:cubicBezTo>
                      <a:pt x="462" y="663"/>
                      <a:pt x="464" y="663"/>
                      <a:pt x="465" y="659"/>
                    </a:cubicBezTo>
                    <a:cubicBezTo>
                      <a:pt x="468" y="656"/>
                      <a:pt x="468" y="648"/>
                      <a:pt x="467" y="643"/>
                    </a:cubicBezTo>
                    <a:cubicBezTo>
                      <a:pt x="467" y="641"/>
                      <a:pt x="466" y="636"/>
                      <a:pt x="465" y="635"/>
                    </a:cubicBezTo>
                    <a:cubicBezTo>
                      <a:pt x="465" y="633"/>
                      <a:pt x="465" y="631"/>
                      <a:pt x="465" y="629"/>
                    </a:cubicBezTo>
                    <a:cubicBezTo>
                      <a:pt x="465" y="629"/>
                      <a:pt x="465" y="629"/>
                      <a:pt x="464" y="629"/>
                    </a:cubicBezTo>
                    <a:cubicBezTo>
                      <a:pt x="463" y="624"/>
                      <a:pt x="465" y="613"/>
                      <a:pt x="465" y="609"/>
                    </a:cubicBezTo>
                    <a:cubicBezTo>
                      <a:pt x="466" y="608"/>
                      <a:pt x="467" y="608"/>
                      <a:pt x="468" y="608"/>
                    </a:cubicBezTo>
                    <a:cubicBezTo>
                      <a:pt x="468" y="607"/>
                      <a:pt x="468" y="607"/>
                      <a:pt x="468" y="607"/>
                    </a:cubicBezTo>
                    <a:cubicBezTo>
                      <a:pt x="473" y="607"/>
                      <a:pt x="477" y="606"/>
                      <a:pt x="482" y="606"/>
                    </a:cubicBezTo>
                    <a:cubicBezTo>
                      <a:pt x="486" y="604"/>
                      <a:pt x="490" y="602"/>
                      <a:pt x="494" y="600"/>
                    </a:cubicBezTo>
                    <a:cubicBezTo>
                      <a:pt x="495" y="598"/>
                      <a:pt x="496" y="597"/>
                      <a:pt x="498" y="595"/>
                    </a:cubicBezTo>
                    <a:cubicBezTo>
                      <a:pt x="499" y="595"/>
                      <a:pt x="499" y="595"/>
                      <a:pt x="500" y="594"/>
                    </a:cubicBezTo>
                    <a:cubicBezTo>
                      <a:pt x="500" y="594"/>
                      <a:pt x="500" y="593"/>
                      <a:pt x="500" y="592"/>
                    </a:cubicBezTo>
                    <a:cubicBezTo>
                      <a:pt x="502" y="592"/>
                      <a:pt x="503" y="591"/>
                      <a:pt x="504" y="590"/>
                    </a:cubicBezTo>
                    <a:cubicBezTo>
                      <a:pt x="506" y="585"/>
                      <a:pt x="509" y="580"/>
                      <a:pt x="511" y="575"/>
                    </a:cubicBezTo>
                    <a:cubicBezTo>
                      <a:pt x="511" y="574"/>
                      <a:pt x="511" y="572"/>
                      <a:pt x="511" y="571"/>
                    </a:cubicBezTo>
                    <a:cubicBezTo>
                      <a:pt x="513" y="565"/>
                      <a:pt x="514" y="552"/>
                      <a:pt x="512" y="545"/>
                    </a:cubicBezTo>
                    <a:cubicBezTo>
                      <a:pt x="512" y="543"/>
                      <a:pt x="512" y="541"/>
                      <a:pt x="512" y="539"/>
                    </a:cubicBezTo>
                    <a:cubicBezTo>
                      <a:pt x="512" y="539"/>
                      <a:pt x="511" y="539"/>
                      <a:pt x="511" y="539"/>
                    </a:cubicBezTo>
                    <a:cubicBezTo>
                      <a:pt x="511" y="537"/>
                      <a:pt x="511" y="535"/>
                      <a:pt x="511" y="533"/>
                    </a:cubicBezTo>
                    <a:cubicBezTo>
                      <a:pt x="511" y="533"/>
                      <a:pt x="511" y="533"/>
                      <a:pt x="510" y="533"/>
                    </a:cubicBezTo>
                    <a:cubicBezTo>
                      <a:pt x="510" y="532"/>
                      <a:pt x="510" y="531"/>
                      <a:pt x="510" y="530"/>
                    </a:cubicBezTo>
                    <a:cubicBezTo>
                      <a:pt x="510" y="530"/>
                      <a:pt x="510" y="530"/>
                      <a:pt x="509" y="530"/>
                    </a:cubicBezTo>
                    <a:cubicBezTo>
                      <a:pt x="509" y="528"/>
                      <a:pt x="509" y="527"/>
                      <a:pt x="509" y="526"/>
                    </a:cubicBezTo>
                    <a:cubicBezTo>
                      <a:pt x="509" y="526"/>
                      <a:pt x="509" y="526"/>
                      <a:pt x="508" y="526"/>
                    </a:cubicBezTo>
                    <a:cubicBezTo>
                      <a:pt x="508" y="525"/>
                      <a:pt x="508" y="524"/>
                      <a:pt x="508" y="523"/>
                    </a:cubicBezTo>
                    <a:cubicBezTo>
                      <a:pt x="508" y="523"/>
                      <a:pt x="508" y="523"/>
                      <a:pt x="508" y="523"/>
                    </a:cubicBezTo>
                    <a:cubicBezTo>
                      <a:pt x="508" y="522"/>
                      <a:pt x="508" y="522"/>
                      <a:pt x="508" y="521"/>
                    </a:cubicBezTo>
                    <a:cubicBezTo>
                      <a:pt x="507" y="521"/>
                      <a:pt x="507" y="521"/>
                      <a:pt x="507" y="521"/>
                    </a:cubicBezTo>
                    <a:cubicBezTo>
                      <a:pt x="507" y="520"/>
                      <a:pt x="507" y="519"/>
                      <a:pt x="507" y="518"/>
                    </a:cubicBezTo>
                    <a:cubicBezTo>
                      <a:pt x="506" y="518"/>
                      <a:pt x="506" y="518"/>
                      <a:pt x="506" y="518"/>
                    </a:cubicBezTo>
                    <a:cubicBezTo>
                      <a:pt x="506" y="517"/>
                      <a:pt x="506" y="516"/>
                      <a:pt x="506" y="515"/>
                    </a:cubicBezTo>
                    <a:cubicBezTo>
                      <a:pt x="505" y="515"/>
                      <a:pt x="505" y="515"/>
                      <a:pt x="505" y="515"/>
                    </a:cubicBezTo>
                    <a:cubicBezTo>
                      <a:pt x="504" y="514"/>
                      <a:pt x="504" y="512"/>
                      <a:pt x="503" y="510"/>
                    </a:cubicBezTo>
                    <a:cubicBezTo>
                      <a:pt x="503" y="510"/>
                      <a:pt x="502" y="510"/>
                      <a:pt x="502" y="510"/>
                    </a:cubicBezTo>
                    <a:cubicBezTo>
                      <a:pt x="502" y="509"/>
                      <a:pt x="502" y="509"/>
                      <a:pt x="502" y="508"/>
                    </a:cubicBezTo>
                    <a:cubicBezTo>
                      <a:pt x="502" y="508"/>
                      <a:pt x="502" y="508"/>
                      <a:pt x="501" y="508"/>
                    </a:cubicBezTo>
                    <a:cubicBezTo>
                      <a:pt x="501" y="507"/>
                      <a:pt x="501" y="506"/>
                      <a:pt x="500" y="505"/>
                    </a:cubicBezTo>
                    <a:cubicBezTo>
                      <a:pt x="500" y="504"/>
                      <a:pt x="499" y="504"/>
                      <a:pt x="499" y="504"/>
                    </a:cubicBezTo>
                    <a:cubicBezTo>
                      <a:pt x="499" y="503"/>
                      <a:pt x="499" y="502"/>
                      <a:pt x="499" y="502"/>
                    </a:cubicBezTo>
                    <a:cubicBezTo>
                      <a:pt x="498" y="502"/>
                      <a:pt x="497" y="501"/>
                      <a:pt x="497" y="501"/>
                    </a:cubicBezTo>
                    <a:cubicBezTo>
                      <a:pt x="497" y="500"/>
                      <a:pt x="497" y="500"/>
                      <a:pt x="497" y="499"/>
                    </a:cubicBezTo>
                    <a:cubicBezTo>
                      <a:pt x="496" y="499"/>
                      <a:pt x="496" y="499"/>
                      <a:pt x="495" y="498"/>
                    </a:cubicBezTo>
                    <a:cubicBezTo>
                      <a:pt x="495" y="498"/>
                      <a:pt x="495" y="497"/>
                      <a:pt x="495" y="496"/>
                    </a:cubicBezTo>
                    <a:cubicBezTo>
                      <a:pt x="494" y="496"/>
                      <a:pt x="494" y="496"/>
                      <a:pt x="493" y="496"/>
                    </a:cubicBezTo>
                    <a:cubicBezTo>
                      <a:pt x="493" y="495"/>
                      <a:pt x="493" y="494"/>
                      <a:pt x="492" y="493"/>
                    </a:cubicBezTo>
                    <a:cubicBezTo>
                      <a:pt x="492" y="493"/>
                      <a:pt x="492" y="493"/>
                      <a:pt x="491" y="493"/>
                    </a:cubicBezTo>
                    <a:cubicBezTo>
                      <a:pt x="491" y="492"/>
                      <a:pt x="491" y="491"/>
                      <a:pt x="490" y="489"/>
                    </a:cubicBezTo>
                    <a:cubicBezTo>
                      <a:pt x="490" y="489"/>
                      <a:pt x="489" y="489"/>
                      <a:pt x="489" y="488"/>
                    </a:cubicBezTo>
                    <a:cubicBezTo>
                      <a:pt x="488" y="487"/>
                      <a:pt x="487" y="485"/>
                      <a:pt x="487" y="483"/>
                    </a:cubicBezTo>
                    <a:cubicBezTo>
                      <a:pt x="483" y="475"/>
                      <a:pt x="479" y="466"/>
                      <a:pt x="477" y="456"/>
                    </a:cubicBezTo>
                    <a:cubicBezTo>
                      <a:pt x="476" y="453"/>
                      <a:pt x="472" y="445"/>
                      <a:pt x="475" y="441"/>
                    </a:cubicBezTo>
                    <a:cubicBezTo>
                      <a:pt x="477" y="435"/>
                      <a:pt x="481" y="434"/>
                      <a:pt x="486" y="431"/>
                    </a:cubicBezTo>
                    <a:cubicBezTo>
                      <a:pt x="486" y="431"/>
                      <a:pt x="486" y="430"/>
                      <a:pt x="486" y="430"/>
                    </a:cubicBezTo>
                    <a:cubicBezTo>
                      <a:pt x="487" y="430"/>
                      <a:pt x="487" y="430"/>
                      <a:pt x="488" y="430"/>
                    </a:cubicBezTo>
                    <a:cubicBezTo>
                      <a:pt x="488" y="430"/>
                      <a:pt x="488" y="430"/>
                      <a:pt x="488" y="429"/>
                    </a:cubicBezTo>
                    <a:cubicBezTo>
                      <a:pt x="488" y="429"/>
                      <a:pt x="489" y="429"/>
                      <a:pt x="490" y="429"/>
                    </a:cubicBezTo>
                    <a:cubicBezTo>
                      <a:pt x="490" y="429"/>
                      <a:pt x="490" y="429"/>
                      <a:pt x="490" y="428"/>
                    </a:cubicBezTo>
                    <a:cubicBezTo>
                      <a:pt x="490" y="428"/>
                      <a:pt x="491" y="428"/>
                      <a:pt x="491" y="428"/>
                    </a:cubicBezTo>
                    <a:cubicBezTo>
                      <a:pt x="491" y="428"/>
                      <a:pt x="491" y="428"/>
                      <a:pt x="491" y="427"/>
                    </a:cubicBezTo>
                    <a:cubicBezTo>
                      <a:pt x="492" y="427"/>
                      <a:pt x="493" y="427"/>
                      <a:pt x="493" y="427"/>
                    </a:cubicBezTo>
                    <a:cubicBezTo>
                      <a:pt x="493" y="427"/>
                      <a:pt x="493" y="427"/>
                      <a:pt x="493" y="427"/>
                    </a:cubicBezTo>
                    <a:cubicBezTo>
                      <a:pt x="494" y="426"/>
                      <a:pt x="496" y="426"/>
                      <a:pt x="497" y="426"/>
                    </a:cubicBezTo>
                    <a:cubicBezTo>
                      <a:pt x="497" y="425"/>
                      <a:pt x="497" y="425"/>
                      <a:pt x="497" y="425"/>
                    </a:cubicBezTo>
                    <a:cubicBezTo>
                      <a:pt x="498" y="425"/>
                      <a:pt x="499" y="425"/>
                      <a:pt x="499" y="425"/>
                    </a:cubicBezTo>
                    <a:cubicBezTo>
                      <a:pt x="499" y="424"/>
                      <a:pt x="499" y="424"/>
                      <a:pt x="499" y="424"/>
                    </a:cubicBezTo>
                    <a:cubicBezTo>
                      <a:pt x="501" y="423"/>
                      <a:pt x="503" y="423"/>
                      <a:pt x="505" y="422"/>
                    </a:cubicBezTo>
                    <a:cubicBezTo>
                      <a:pt x="505" y="422"/>
                      <a:pt x="505" y="421"/>
                      <a:pt x="505" y="421"/>
                    </a:cubicBezTo>
                    <a:cubicBezTo>
                      <a:pt x="505" y="421"/>
                      <a:pt x="506" y="421"/>
                      <a:pt x="507" y="421"/>
                    </a:cubicBezTo>
                    <a:cubicBezTo>
                      <a:pt x="509" y="420"/>
                      <a:pt x="510" y="418"/>
                      <a:pt x="512" y="417"/>
                    </a:cubicBezTo>
                    <a:cubicBezTo>
                      <a:pt x="513" y="416"/>
                      <a:pt x="513" y="416"/>
                      <a:pt x="514" y="416"/>
                    </a:cubicBezTo>
                    <a:cubicBezTo>
                      <a:pt x="514" y="415"/>
                      <a:pt x="514" y="414"/>
                      <a:pt x="514" y="413"/>
                    </a:cubicBezTo>
                    <a:cubicBezTo>
                      <a:pt x="514" y="413"/>
                      <a:pt x="514" y="413"/>
                      <a:pt x="515" y="413"/>
                    </a:cubicBezTo>
                    <a:cubicBezTo>
                      <a:pt x="515" y="411"/>
                      <a:pt x="513" y="404"/>
                      <a:pt x="513" y="403"/>
                    </a:cubicBezTo>
                    <a:cubicBezTo>
                      <a:pt x="513" y="403"/>
                      <a:pt x="512" y="403"/>
                      <a:pt x="512" y="403"/>
                    </a:cubicBezTo>
                    <a:cubicBezTo>
                      <a:pt x="512" y="402"/>
                      <a:pt x="512" y="401"/>
                      <a:pt x="512" y="401"/>
                    </a:cubicBezTo>
                    <a:cubicBezTo>
                      <a:pt x="512" y="401"/>
                      <a:pt x="511" y="401"/>
                      <a:pt x="511" y="401"/>
                    </a:cubicBezTo>
                    <a:cubicBezTo>
                      <a:pt x="511" y="400"/>
                      <a:pt x="511" y="399"/>
                      <a:pt x="511" y="399"/>
                    </a:cubicBezTo>
                    <a:cubicBezTo>
                      <a:pt x="511" y="399"/>
                      <a:pt x="511" y="399"/>
                      <a:pt x="510" y="399"/>
                    </a:cubicBezTo>
                    <a:cubicBezTo>
                      <a:pt x="510" y="398"/>
                      <a:pt x="510" y="396"/>
                      <a:pt x="509" y="395"/>
                    </a:cubicBezTo>
                    <a:cubicBezTo>
                      <a:pt x="509" y="395"/>
                      <a:pt x="509" y="395"/>
                      <a:pt x="508" y="395"/>
                    </a:cubicBezTo>
                    <a:cubicBezTo>
                      <a:pt x="508" y="394"/>
                      <a:pt x="508" y="393"/>
                      <a:pt x="508" y="392"/>
                    </a:cubicBezTo>
                    <a:cubicBezTo>
                      <a:pt x="508" y="392"/>
                      <a:pt x="508" y="392"/>
                      <a:pt x="508" y="392"/>
                    </a:cubicBezTo>
                    <a:cubicBezTo>
                      <a:pt x="508" y="392"/>
                      <a:pt x="508" y="391"/>
                      <a:pt x="508" y="391"/>
                    </a:cubicBezTo>
                    <a:cubicBezTo>
                      <a:pt x="507" y="391"/>
                      <a:pt x="507" y="391"/>
                      <a:pt x="507" y="391"/>
                    </a:cubicBezTo>
                    <a:cubicBezTo>
                      <a:pt x="507" y="390"/>
                      <a:pt x="507" y="389"/>
                      <a:pt x="507" y="388"/>
                    </a:cubicBezTo>
                    <a:cubicBezTo>
                      <a:pt x="506" y="388"/>
                      <a:pt x="506" y="388"/>
                      <a:pt x="506" y="388"/>
                    </a:cubicBezTo>
                    <a:cubicBezTo>
                      <a:pt x="504" y="383"/>
                      <a:pt x="503" y="378"/>
                      <a:pt x="503" y="372"/>
                    </a:cubicBezTo>
                    <a:cubicBezTo>
                      <a:pt x="503" y="372"/>
                      <a:pt x="504" y="372"/>
                      <a:pt x="504" y="372"/>
                    </a:cubicBezTo>
                    <a:cubicBezTo>
                      <a:pt x="504" y="371"/>
                      <a:pt x="504" y="370"/>
                      <a:pt x="504" y="369"/>
                    </a:cubicBezTo>
                    <a:cubicBezTo>
                      <a:pt x="504" y="369"/>
                      <a:pt x="505" y="369"/>
                      <a:pt x="505" y="369"/>
                    </a:cubicBezTo>
                    <a:cubicBezTo>
                      <a:pt x="506" y="367"/>
                      <a:pt x="508" y="366"/>
                      <a:pt x="509" y="364"/>
                    </a:cubicBezTo>
                    <a:cubicBezTo>
                      <a:pt x="511" y="363"/>
                      <a:pt x="512" y="363"/>
                      <a:pt x="513" y="363"/>
                    </a:cubicBezTo>
                    <a:cubicBezTo>
                      <a:pt x="527" y="355"/>
                      <a:pt x="548" y="355"/>
                      <a:pt x="566" y="352"/>
                    </a:cubicBezTo>
                    <a:cubicBezTo>
                      <a:pt x="567" y="350"/>
                      <a:pt x="569" y="348"/>
                      <a:pt x="570" y="346"/>
                    </a:cubicBezTo>
                    <a:cubicBezTo>
                      <a:pt x="572" y="342"/>
                      <a:pt x="570" y="331"/>
                      <a:pt x="569" y="329"/>
                    </a:cubicBezTo>
                    <a:cubicBezTo>
                      <a:pt x="569" y="327"/>
                      <a:pt x="569" y="326"/>
                      <a:pt x="569" y="324"/>
                    </a:cubicBezTo>
                    <a:cubicBezTo>
                      <a:pt x="569" y="324"/>
                      <a:pt x="569" y="324"/>
                      <a:pt x="569" y="324"/>
                    </a:cubicBezTo>
                    <a:cubicBezTo>
                      <a:pt x="568" y="322"/>
                      <a:pt x="568" y="320"/>
                      <a:pt x="568" y="318"/>
                    </a:cubicBezTo>
                    <a:cubicBezTo>
                      <a:pt x="567" y="318"/>
                      <a:pt x="567" y="318"/>
                      <a:pt x="567" y="318"/>
                    </a:cubicBezTo>
                    <a:cubicBezTo>
                      <a:pt x="567" y="317"/>
                      <a:pt x="567" y="316"/>
                      <a:pt x="567" y="315"/>
                    </a:cubicBezTo>
                    <a:cubicBezTo>
                      <a:pt x="566" y="315"/>
                      <a:pt x="566" y="315"/>
                      <a:pt x="566" y="315"/>
                    </a:cubicBezTo>
                    <a:cubicBezTo>
                      <a:pt x="566" y="315"/>
                      <a:pt x="566" y="314"/>
                      <a:pt x="566" y="314"/>
                    </a:cubicBezTo>
                    <a:cubicBezTo>
                      <a:pt x="566" y="314"/>
                      <a:pt x="565" y="314"/>
                      <a:pt x="565" y="314"/>
                    </a:cubicBezTo>
                    <a:cubicBezTo>
                      <a:pt x="564" y="311"/>
                      <a:pt x="563" y="308"/>
                      <a:pt x="562" y="305"/>
                    </a:cubicBezTo>
                    <a:cubicBezTo>
                      <a:pt x="562" y="305"/>
                      <a:pt x="562" y="305"/>
                      <a:pt x="561" y="305"/>
                    </a:cubicBezTo>
                    <a:cubicBezTo>
                      <a:pt x="561" y="305"/>
                      <a:pt x="561" y="304"/>
                      <a:pt x="561" y="304"/>
                    </a:cubicBezTo>
                    <a:cubicBezTo>
                      <a:pt x="561" y="304"/>
                      <a:pt x="561" y="304"/>
                      <a:pt x="560" y="304"/>
                    </a:cubicBezTo>
                    <a:cubicBezTo>
                      <a:pt x="560" y="303"/>
                      <a:pt x="560" y="302"/>
                      <a:pt x="560" y="302"/>
                    </a:cubicBezTo>
                    <a:cubicBezTo>
                      <a:pt x="560" y="302"/>
                      <a:pt x="560" y="302"/>
                      <a:pt x="560" y="302"/>
                    </a:cubicBezTo>
                    <a:cubicBezTo>
                      <a:pt x="560" y="301"/>
                      <a:pt x="560" y="301"/>
                      <a:pt x="560" y="300"/>
                    </a:cubicBezTo>
                    <a:cubicBezTo>
                      <a:pt x="559" y="300"/>
                      <a:pt x="559" y="300"/>
                      <a:pt x="559" y="300"/>
                    </a:cubicBezTo>
                    <a:cubicBezTo>
                      <a:pt x="559" y="299"/>
                      <a:pt x="559" y="299"/>
                      <a:pt x="559" y="298"/>
                    </a:cubicBezTo>
                    <a:cubicBezTo>
                      <a:pt x="558" y="298"/>
                      <a:pt x="557" y="298"/>
                      <a:pt x="557" y="297"/>
                    </a:cubicBezTo>
                    <a:cubicBezTo>
                      <a:pt x="557" y="297"/>
                      <a:pt x="557" y="296"/>
                      <a:pt x="557" y="296"/>
                    </a:cubicBezTo>
                    <a:cubicBezTo>
                      <a:pt x="556" y="295"/>
                      <a:pt x="555" y="294"/>
                      <a:pt x="554" y="294"/>
                    </a:cubicBezTo>
                    <a:cubicBezTo>
                      <a:pt x="553" y="292"/>
                      <a:pt x="553" y="289"/>
                      <a:pt x="553" y="287"/>
                    </a:cubicBezTo>
                    <a:cubicBezTo>
                      <a:pt x="555" y="285"/>
                      <a:pt x="557" y="284"/>
                      <a:pt x="559" y="282"/>
                    </a:cubicBezTo>
                    <a:cubicBezTo>
                      <a:pt x="559" y="282"/>
                      <a:pt x="559" y="282"/>
                      <a:pt x="559" y="281"/>
                    </a:cubicBezTo>
                    <a:cubicBezTo>
                      <a:pt x="559" y="281"/>
                      <a:pt x="560" y="281"/>
                      <a:pt x="560" y="281"/>
                    </a:cubicBezTo>
                    <a:cubicBezTo>
                      <a:pt x="561" y="280"/>
                      <a:pt x="562" y="279"/>
                      <a:pt x="563" y="278"/>
                    </a:cubicBezTo>
                    <a:cubicBezTo>
                      <a:pt x="564" y="278"/>
                      <a:pt x="564" y="278"/>
                      <a:pt x="565" y="278"/>
                    </a:cubicBezTo>
                    <a:cubicBezTo>
                      <a:pt x="566" y="277"/>
                      <a:pt x="566" y="276"/>
                      <a:pt x="567" y="275"/>
                    </a:cubicBezTo>
                    <a:cubicBezTo>
                      <a:pt x="567" y="275"/>
                      <a:pt x="568" y="275"/>
                      <a:pt x="569" y="275"/>
                    </a:cubicBezTo>
                    <a:cubicBezTo>
                      <a:pt x="569" y="274"/>
                      <a:pt x="569" y="274"/>
                      <a:pt x="569" y="273"/>
                    </a:cubicBezTo>
                    <a:cubicBezTo>
                      <a:pt x="571" y="272"/>
                      <a:pt x="573" y="270"/>
                      <a:pt x="575" y="269"/>
                    </a:cubicBezTo>
                    <a:cubicBezTo>
                      <a:pt x="575" y="267"/>
                      <a:pt x="576" y="265"/>
                      <a:pt x="577" y="263"/>
                    </a:cubicBezTo>
                    <a:cubicBezTo>
                      <a:pt x="577" y="263"/>
                      <a:pt x="577" y="263"/>
                      <a:pt x="577" y="263"/>
                    </a:cubicBezTo>
                    <a:cubicBezTo>
                      <a:pt x="577" y="262"/>
                      <a:pt x="577" y="261"/>
                      <a:pt x="577" y="260"/>
                    </a:cubicBezTo>
                    <a:cubicBezTo>
                      <a:pt x="578" y="260"/>
                      <a:pt x="578" y="260"/>
                      <a:pt x="578" y="260"/>
                    </a:cubicBezTo>
                    <a:cubicBezTo>
                      <a:pt x="580" y="255"/>
                      <a:pt x="577" y="248"/>
                      <a:pt x="577" y="245"/>
                    </a:cubicBezTo>
                    <a:cubicBezTo>
                      <a:pt x="576" y="243"/>
                      <a:pt x="576" y="241"/>
                      <a:pt x="576" y="239"/>
                    </a:cubicBezTo>
                    <a:cubicBezTo>
                      <a:pt x="575" y="239"/>
                      <a:pt x="575" y="239"/>
                      <a:pt x="575" y="239"/>
                    </a:cubicBezTo>
                    <a:cubicBezTo>
                      <a:pt x="574" y="237"/>
                      <a:pt x="574" y="236"/>
                      <a:pt x="573" y="234"/>
                    </a:cubicBezTo>
                    <a:cubicBezTo>
                      <a:pt x="573" y="234"/>
                      <a:pt x="572" y="234"/>
                      <a:pt x="572" y="234"/>
                    </a:cubicBezTo>
                    <a:cubicBezTo>
                      <a:pt x="572" y="233"/>
                      <a:pt x="572" y="233"/>
                      <a:pt x="572" y="232"/>
                    </a:cubicBezTo>
                    <a:cubicBezTo>
                      <a:pt x="572" y="232"/>
                      <a:pt x="572" y="232"/>
                      <a:pt x="571" y="232"/>
                    </a:cubicBezTo>
                    <a:cubicBezTo>
                      <a:pt x="571" y="231"/>
                      <a:pt x="571" y="230"/>
                      <a:pt x="570" y="228"/>
                    </a:cubicBezTo>
                    <a:cubicBezTo>
                      <a:pt x="570" y="228"/>
                      <a:pt x="569" y="228"/>
                      <a:pt x="569" y="227"/>
                    </a:cubicBezTo>
                    <a:cubicBezTo>
                      <a:pt x="569" y="227"/>
                      <a:pt x="569" y="226"/>
                      <a:pt x="569" y="226"/>
                    </a:cubicBezTo>
                    <a:cubicBezTo>
                      <a:pt x="568" y="225"/>
                      <a:pt x="567" y="225"/>
                      <a:pt x="567" y="225"/>
                    </a:cubicBezTo>
                    <a:cubicBezTo>
                      <a:pt x="567" y="224"/>
                      <a:pt x="567" y="224"/>
                      <a:pt x="567" y="223"/>
                    </a:cubicBezTo>
                    <a:cubicBezTo>
                      <a:pt x="566" y="223"/>
                      <a:pt x="566" y="222"/>
                      <a:pt x="565" y="222"/>
                    </a:cubicBezTo>
                    <a:cubicBezTo>
                      <a:pt x="565" y="221"/>
                      <a:pt x="565" y="221"/>
                      <a:pt x="565" y="220"/>
                    </a:cubicBezTo>
                    <a:cubicBezTo>
                      <a:pt x="563" y="219"/>
                      <a:pt x="562" y="218"/>
                      <a:pt x="560" y="217"/>
                    </a:cubicBezTo>
                    <a:cubicBezTo>
                      <a:pt x="560" y="216"/>
                      <a:pt x="560" y="215"/>
                      <a:pt x="560" y="215"/>
                    </a:cubicBezTo>
                    <a:cubicBezTo>
                      <a:pt x="559" y="214"/>
                      <a:pt x="557" y="212"/>
                      <a:pt x="556" y="211"/>
                    </a:cubicBezTo>
                    <a:cubicBezTo>
                      <a:pt x="556" y="211"/>
                      <a:pt x="556" y="211"/>
                      <a:pt x="556" y="210"/>
                    </a:cubicBezTo>
                    <a:cubicBezTo>
                      <a:pt x="555" y="210"/>
                      <a:pt x="555" y="210"/>
                      <a:pt x="554" y="210"/>
                    </a:cubicBezTo>
                    <a:cubicBezTo>
                      <a:pt x="554" y="209"/>
                      <a:pt x="554" y="209"/>
                      <a:pt x="553" y="208"/>
                    </a:cubicBezTo>
                    <a:cubicBezTo>
                      <a:pt x="551" y="206"/>
                      <a:pt x="550" y="205"/>
                      <a:pt x="548" y="203"/>
                    </a:cubicBezTo>
                    <a:cubicBezTo>
                      <a:pt x="547" y="201"/>
                      <a:pt x="547" y="200"/>
                      <a:pt x="546" y="198"/>
                    </a:cubicBezTo>
                    <a:cubicBezTo>
                      <a:pt x="546" y="198"/>
                      <a:pt x="545" y="198"/>
                      <a:pt x="545" y="198"/>
                    </a:cubicBezTo>
                    <a:cubicBezTo>
                      <a:pt x="546" y="183"/>
                      <a:pt x="547" y="169"/>
                      <a:pt x="548" y="155"/>
                    </a:cubicBezTo>
                    <a:cubicBezTo>
                      <a:pt x="548" y="155"/>
                      <a:pt x="548" y="155"/>
                      <a:pt x="549" y="155"/>
                    </a:cubicBezTo>
                    <a:cubicBezTo>
                      <a:pt x="549" y="153"/>
                      <a:pt x="549" y="151"/>
                      <a:pt x="549" y="149"/>
                    </a:cubicBezTo>
                    <a:cubicBezTo>
                      <a:pt x="549" y="149"/>
                      <a:pt x="549" y="149"/>
                      <a:pt x="550" y="149"/>
                    </a:cubicBezTo>
                    <a:cubicBezTo>
                      <a:pt x="550" y="148"/>
                      <a:pt x="550" y="147"/>
                      <a:pt x="550" y="146"/>
                    </a:cubicBezTo>
                    <a:cubicBezTo>
                      <a:pt x="550" y="146"/>
                      <a:pt x="550" y="146"/>
                      <a:pt x="551" y="146"/>
                    </a:cubicBezTo>
                    <a:cubicBezTo>
                      <a:pt x="551" y="145"/>
                      <a:pt x="551" y="143"/>
                      <a:pt x="551" y="142"/>
                    </a:cubicBezTo>
                    <a:cubicBezTo>
                      <a:pt x="551" y="142"/>
                      <a:pt x="551" y="142"/>
                      <a:pt x="551" y="142"/>
                    </a:cubicBezTo>
                    <a:cubicBezTo>
                      <a:pt x="551" y="141"/>
                      <a:pt x="551" y="140"/>
                      <a:pt x="551" y="140"/>
                    </a:cubicBezTo>
                    <a:cubicBezTo>
                      <a:pt x="552" y="140"/>
                      <a:pt x="552" y="140"/>
                      <a:pt x="552" y="140"/>
                    </a:cubicBezTo>
                    <a:cubicBezTo>
                      <a:pt x="552" y="139"/>
                      <a:pt x="552" y="138"/>
                      <a:pt x="552" y="137"/>
                    </a:cubicBezTo>
                    <a:cubicBezTo>
                      <a:pt x="553" y="137"/>
                      <a:pt x="553" y="137"/>
                      <a:pt x="553" y="137"/>
                    </a:cubicBezTo>
                    <a:cubicBezTo>
                      <a:pt x="554" y="136"/>
                      <a:pt x="554" y="134"/>
                      <a:pt x="554" y="133"/>
                    </a:cubicBezTo>
                    <a:cubicBezTo>
                      <a:pt x="554" y="133"/>
                      <a:pt x="555" y="133"/>
                      <a:pt x="555" y="133"/>
                    </a:cubicBezTo>
                    <a:cubicBezTo>
                      <a:pt x="555" y="132"/>
                      <a:pt x="556" y="131"/>
                      <a:pt x="556" y="130"/>
                    </a:cubicBezTo>
                    <a:cubicBezTo>
                      <a:pt x="560" y="126"/>
                      <a:pt x="564" y="123"/>
                      <a:pt x="568" y="120"/>
                    </a:cubicBezTo>
                    <a:cubicBezTo>
                      <a:pt x="568" y="119"/>
                      <a:pt x="568" y="119"/>
                      <a:pt x="568" y="118"/>
                    </a:cubicBezTo>
                    <a:cubicBezTo>
                      <a:pt x="568" y="118"/>
                      <a:pt x="569" y="117"/>
                      <a:pt x="569" y="117"/>
                    </a:cubicBezTo>
                    <a:cubicBezTo>
                      <a:pt x="569" y="117"/>
                      <a:pt x="569" y="116"/>
                      <a:pt x="569" y="115"/>
                    </a:cubicBezTo>
                    <a:cubicBezTo>
                      <a:pt x="570" y="115"/>
                      <a:pt x="570" y="115"/>
                      <a:pt x="570" y="115"/>
                    </a:cubicBezTo>
                    <a:cubicBezTo>
                      <a:pt x="571" y="114"/>
                      <a:pt x="571" y="113"/>
                      <a:pt x="571" y="112"/>
                    </a:cubicBezTo>
                    <a:cubicBezTo>
                      <a:pt x="572" y="112"/>
                      <a:pt x="572" y="112"/>
                      <a:pt x="572" y="112"/>
                    </a:cubicBezTo>
                    <a:cubicBezTo>
                      <a:pt x="572" y="104"/>
                      <a:pt x="572" y="97"/>
                      <a:pt x="572" y="89"/>
                    </a:cubicBezTo>
                    <a:cubicBezTo>
                      <a:pt x="572" y="89"/>
                      <a:pt x="573" y="89"/>
                      <a:pt x="573" y="89"/>
                    </a:cubicBezTo>
                    <a:cubicBezTo>
                      <a:pt x="574" y="88"/>
                      <a:pt x="574" y="86"/>
                      <a:pt x="575" y="84"/>
                    </a:cubicBezTo>
                    <a:cubicBezTo>
                      <a:pt x="575" y="84"/>
                      <a:pt x="575" y="84"/>
                      <a:pt x="576" y="84"/>
                    </a:cubicBezTo>
                    <a:cubicBezTo>
                      <a:pt x="576" y="83"/>
                      <a:pt x="576" y="83"/>
                      <a:pt x="576" y="82"/>
                    </a:cubicBezTo>
                    <a:cubicBezTo>
                      <a:pt x="576" y="82"/>
                      <a:pt x="577" y="82"/>
                      <a:pt x="577" y="81"/>
                    </a:cubicBezTo>
                    <a:cubicBezTo>
                      <a:pt x="577" y="81"/>
                      <a:pt x="577" y="80"/>
                      <a:pt x="577" y="79"/>
                    </a:cubicBezTo>
                    <a:cubicBezTo>
                      <a:pt x="578" y="79"/>
                      <a:pt x="579" y="78"/>
                      <a:pt x="580" y="78"/>
                    </a:cubicBezTo>
                    <a:cubicBezTo>
                      <a:pt x="580" y="77"/>
                      <a:pt x="580" y="76"/>
                      <a:pt x="580" y="76"/>
                    </a:cubicBezTo>
                    <a:cubicBezTo>
                      <a:pt x="581" y="76"/>
                      <a:pt x="581" y="75"/>
                      <a:pt x="582" y="75"/>
                    </a:cubicBezTo>
                    <a:cubicBezTo>
                      <a:pt x="582" y="74"/>
                      <a:pt x="583" y="73"/>
                      <a:pt x="583" y="72"/>
                    </a:cubicBezTo>
                    <a:cubicBezTo>
                      <a:pt x="584" y="71"/>
                      <a:pt x="586" y="70"/>
                      <a:pt x="587" y="69"/>
                    </a:cubicBezTo>
                    <a:cubicBezTo>
                      <a:pt x="594" y="60"/>
                      <a:pt x="601" y="53"/>
                      <a:pt x="608" y="45"/>
                    </a:cubicBezTo>
                    <a:cubicBezTo>
                      <a:pt x="610" y="43"/>
                      <a:pt x="615" y="41"/>
                      <a:pt x="617" y="38"/>
                    </a:cubicBezTo>
                    <a:cubicBezTo>
                      <a:pt x="619" y="39"/>
                      <a:pt x="619" y="38"/>
                      <a:pt x="620" y="40"/>
                    </a:cubicBezTo>
                    <a:cubicBezTo>
                      <a:pt x="624" y="44"/>
                      <a:pt x="619" y="55"/>
                      <a:pt x="621" y="61"/>
                    </a:cubicBezTo>
                    <a:cubicBezTo>
                      <a:pt x="622" y="61"/>
                      <a:pt x="622" y="61"/>
                      <a:pt x="622" y="61"/>
                    </a:cubicBezTo>
                    <a:cubicBezTo>
                      <a:pt x="622" y="63"/>
                      <a:pt x="622" y="64"/>
                      <a:pt x="622" y="66"/>
                    </a:cubicBezTo>
                    <a:cubicBezTo>
                      <a:pt x="622" y="66"/>
                      <a:pt x="623" y="66"/>
                      <a:pt x="623" y="68"/>
                    </a:cubicBezTo>
                    <a:cubicBezTo>
                      <a:pt x="624" y="68"/>
                      <a:pt x="625" y="69"/>
                      <a:pt x="626" y="70"/>
                    </a:cubicBezTo>
                    <a:cubicBezTo>
                      <a:pt x="629" y="69"/>
                      <a:pt x="632" y="68"/>
                      <a:pt x="633" y="64"/>
                    </a:cubicBezTo>
                    <a:cubicBezTo>
                      <a:pt x="635" y="64"/>
                      <a:pt x="635" y="63"/>
                      <a:pt x="637" y="62"/>
                    </a:cubicBezTo>
                    <a:cubicBezTo>
                      <a:pt x="637" y="62"/>
                      <a:pt x="637" y="62"/>
                      <a:pt x="637" y="61"/>
                    </a:cubicBezTo>
                    <a:cubicBezTo>
                      <a:pt x="637" y="61"/>
                      <a:pt x="638" y="61"/>
                      <a:pt x="638" y="61"/>
                    </a:cubicBezTo>
                    <a:cubicBezTo>
                      <a:pt x="639" y="61"/>
                      <a:pt x="639" y="60"/>
                      <a:pt x="639" y="60"/>
                    </a:cubicBezTo>
                    <a:cubicBezTo>
                      <a:pt x="641" y="59"/>
                      <a:pt x="642" y="59"/>
                      <a:pt x="643" y="59"/>
                    </a:cubicBezTo>
                    <a:cubicBezTo>
                      <a:pt x="643" y="59"/>
                      <a:pt x="643" y="58"/>
                      <a:pt x="643" y="58"/>
                    </a:cubicBezTo>
                    <a:cubicBezTo>
                      <a:pt x="644" y="58"/>
                      <a:pt x="645" y="57"/>
                      <a:pt x="647" y="57"/>
                    </a:cubicBezTo>
                    <a:cubicBezTo>
                      <a:pt x="647" y="57"/>
                      <a:pt x="647" y="56"/>
                      <a:pt x="647" y="56"/>
                    </a:cubicBezTo>
                    <a:cubicBezTo>
                      <a:pt x="647" y="56"/>
                      <a:pt x="648" y="56"/>
                      <a:pt x="649" y="56"/>
                    </a:cubicBezTo>
                    <a:cubicBezTo>
                      <a:pt x="649" y="56"/>
                      <a:pt x="649" y="56"/>
                      <a:pt x="649" y="55"/>
                    </a:cubicBezTo>
                    <a:cubicBezTo>
                      <a:pt x="650" y="55"/>
                      <a:pt x="650" y="55"/>
                      <a:pt x="651" y="55"/>
                    </a:cubicBezTo>
                    <a:cubicBezTo>
                      <a:pt x="651" y="55"/>
                      <a:pt x="651" y="55"/>
                      <a:pt x="651" y="54"/>
                    </a:cubicBezTo>
                    <a:cubicBezTo>
                      <a:pt x="652" y="54"/>
                      <a:pt x="653" y="54"/>
                      <a:pt x="654" y="54"/>
                    </a:cubicBezTo>
                    <a:cubicBezTo>
                      <a:pt x="654" y="54"/>
                      <a:pt x="654" y="54"/>
                      <a:pt x="654" y="53"/>
                    </a:cubicBezTo>
                    <a:cubicBezTo>
                      <a:pt x="654" y="53"/>
                      <a:pt x="655" y="53"/>
                      <a:pt x="656" y="53"/>
                    </a:cubicBezTo>
                    <a:cubicBezTo>
                      <a:pt x="656" y="53"/>
                      <a:pt x="656" y="53"/>
                      <a:pt x="656" y="53"/>
                    </a:cubicBezTo>
                    <a:cubicBezTo>
                      <a:pt x="656" y="53"/>
                      <a:pt x="657" y="53"/>
                      <a:pt x="658" y="53"/>
                    </a:cubicBezTo>
                    <a:cubicBezTo>
                      <a:pt x="658" y="52"/>
                      <a:pt x="658" y="52"/>
                      <a:pt x="658" y="52"/>
                    </a:cubicBezTo>
                    <a:cubicBezTo>
                      <a:pt x="659" y="52"/>
                      <a:pt x="659" y="52"/>
                      <a:pt x="660" y="52"/>
                    </a:cubicBezTo>
                    <a:cubicBezTo>
                      <a:pt x="660" y="51"/>
                      <a:pt x="660" y="51"/>
                      <a:pt x="660" y="51"/>
                    </a:cubicBezTo>
                    <a:cubicBezTo>
                      <a:pt x="661" y="51"/>
                      <a:pt x="662" y="51"/>
                      <a:pt x="663" y="51"/>
                    </a:cubicBezTo>
                    <a:cubicBezTo>
                      <a:pt x="663" y="50"/>
                      <a:pt x="663" y="50"/>
                      <a:pt x="663" y="50"/>
                    </a:cubicBezTo>
                    <a:cubicBezTo>
                      <a:pt x="663" y="50"/>
                      <a:pt x="664" y="50"/>
                      <a:pt x="664" y="50"/>
                    </a:cubicBezTo>
                    <a:cubicBezTo>
                      <a:pt x="664" y="50"/>
                      <a:pt x="664" y="49"/>
                      <a:pt x="664" y="49"/>
                    </a:cubicBezTo>
                    <a:cubicBezTo>
                      <a:pt x="665" y="49"/>
                      <a:pt x="666" y="49"/>
                      <a:pt x="667" y="49"/>
                    </a:cubicBezTo>
                    <a:cubicBezTo>
                      <a:pt x="667" y="49"/>
                      <a:pt x="667" y="48"/>
                      <a:pt x="667" y="48"/>
                    </a:cubicBezTo>
                    <a:cubicBezTo>
                      <a:pt x="669" y="48"/>
                      <a:pt x="670" y="47"/>
                      <a:pt x="672" y="47"/>
                    </a:cubicBezTo>
                    <a:cubicBezTo>
                      <a:pt x="672" y="47"/>
                      <a:pt x="672" y="47"/>
                      <a:pt x="672" y="46"/>
                    </a:cubicBezTo>
                    <a:cubicBezTo>
                      <a:pt x="672" y="46"/>
                      <a:pt x="673" y="46"/>
                      <a:pt x="673" y="46"/>
                    </a:cubicBezTo>
                    <a:cubicBezTo>
                      <a:pt x="673" y="46"/>
                      <a:pt x="673" y="46"/>
                      <a:pt x="673" y="45"/>
                    </a:cubicBezTo>
                    <a:cubicBezTo>
                      <a:pt x="674" y="45"/>
                      <a:pt x="675" y="45"/>
                      <a:pt x="676" y="45"/>
                    </a:cubicBezTo>
                    <a:cubicBezTo>
                      <a:pt x="676" y="45"/>
                      <a:pt x="676" y="45"/>
                      <a:pt x="676" y="44"/>
                    </a:cubicBezTo>
                    <a:cubicBezTo>
                      <a:pt x="678" y="44"/>
                      <a:pt x="680" y="43"/>
                      <a:pt x="682" y="43"/>
                    </a:cubicBezTo>
                    <a:cubicBezTo>
                      <a:pt x="682" y="42"/>
                      <a:pt x="682" y="42"/>
                      <a:pt x="682" y="42"/>
                    </a:cubicBezTo>
                    <a:cubicBezTo>
                      <a:pt x="683" y="41"/>
                      <a:pt x="684" y="41"/>
                      <a:pt x="685" y="41"/>
                    </a:cubicBezTo>
                    <a:cubicBezTo>
                      <a:pt x="685" y="41"/>
                      <a:pt x="685" y="40"/>
                      <a:pt x="685" y="40"/>
                    </a:cubicBezTo>
                    <a:cubicBezTo>
                      <a:pt x="686" y="39"/>
                      <a:pt x="687" y="39"/>
                      <a:pt x="689" y="38"/>
                    </a:cubicBezTo>
                    <a:cubicBezTo>
                      <a:pt x="690" y="31"/>
                      <a:pt x="695" y="28"/>
                      <a:pt x="699" y="24"/>
                    </a:cubicBezTo>
                    <a:cubicBezTo>
                      <a:pt x="700" y="23"/>
                      <a:pt x="701" y="22"/>
                      <a:pt x="701" y="21"/>
                    </a:cubicBezTo>
                    <a:cubicBezTo>
                      <a:pt x="702" y="21"/>
                      <a:pt x="702" y="21"/>
                      <a:pt x="703" y="21"/>
                    </a:cubicBezTo>
                    <a:cubicBezTo>
                      <a:pt x="705" y="19"/>
                      <a:pt x="706" y="18"/>
                      <a:pt x="708" y="16"/>
                    </a:cubicBezTo>
                    <a:cubicBezTo>
                      <a:pt x="708" y="16"/>
                      <a:pt x="709" y="16"/>
                      <a:pt x="709" y="16"/>
                    </a:cubicBezTo>
                    <a:cubicBezTo>
                      <a:pt x="710" y="15"/>
                      <a:pt x="711" y="13"/>
                      <a:pt x="712" y="12"/>
                    </a:cubicBezTo>
                    <a:cubicBezTo>
                      <a:pt x="713" y="12"/>
                      <a:pt x="713" y="12"/>
                      <a:pt x="714" y="12"/>
                    </a:cubicBezTo>
                    <a:cubicBezTo>
                      <a:pt x="715" y="11"/>
                      <a:pt x="716" y="10"/>
                      <a:pt x="717" y="9"/>
                    </a:cubicBezTo>
                    <a:cubicBezTo>
                      <a:pt x="717" y="9"/>
                      <a:pt x="718" y="9"/>
                      <a:pt x="718" y="9"/>
                    </a:cubicBezTo>
                    <a:cubicBezTo>
                      <a:pt x="719" y="8"/>
                      <a:pt x="719" y="7"/>
                      <a:pt x="720" y="6"/>
                    </a:cubicBezTo>
                    <a:cubicBezTo>
                      <a:pt x="721" y="6"/>
                      <a:pt x="721" y="6"/>
                      <a:pt x="722" y="6"/>
                    </a:cubicBezTo>
                    <a:cubicBezTo>
                      <a:pt x="722" y="5"/>
                      <a:pt x="723" y="4"/>
                      <a:pt x="724" y="3"/>
                    </a:cubicBezTo>
                    <a:cubicBezTo>
                      <a:pt x="724" y="3"/>
                      <a:pt x="725" y="3"/>
                      <a:pt x="725" y="3"/>
                    </a:cubicBezTo>
                    <a:cubicBezTo>
                      <a:pt x="725" y="3"/>
                      <a:pt x="725" y="3"/>
                      <a:pt x="725" y="2"/>
                    </a:cubicBezTo>
                    <a:cubicBezTo>
                      <a:pt x="727" y="1"/>
                      <a:pt x="728" y="1"/>
                      <a:pt x="730" y="0"/>
                    </a:cubicBezTo>
                    <a:cubicBezTo>
                      <a:pt x="730" y="0"/>
                      <a:pt x="730" y="0"/>
                      <a:pt x="730" y="1"/>
                    </a:cubicBezTo>
                    <a:cubicBezTo>
                      <a:pt x="730" y="1"/>
                      <a:pt x="731" y="1"/>
                      <a:pt x="731" y="1"/>
                    </a:cubicBezTo>
                    <a:cubicBezTo>
                      <a:pt x="731" y="2"/>
                      <a:pt x="731" y="3"/>
                      <a:pt x="731" y="4"/>
                    </a:cubicBezTo>
                    <a:cubicBezTo>
                      <a:pt x="731" y="4"/>
                      <a:pt x="731" y="4"/>
                      <a:pt x="732" y="4"/>
                    </a:cubicBezTo>
                    <a:cubicBezTo>
                      <a:pt x="732" y="6"/>
                      <a:pt x="733" y="8"/>
                      <a:pt x="734" y="9"/>
                    </a:cubicBezTo>
                    <a:cubicBezTo>
                      <a:pt x="734" y="9"/>
                      <a:pt x="734" y="9"/>
                      <a:pt x="734" y="9"/>
                    </a:cubicBezTo>
                    <a:cubicBezTo>
                      <a:pt x="734" y="10"/>
                      <a:pt x="734" y="11"/>
                      <a:pt x="734" y="11"/>
                    </a:cubicBezTo>
                    <a:cubicBezTo>
                      <a:pt x="736" y="12"/>
                      <a:pt x="737" y="13"/>
                      <a:pt x="738" y="14"/>
                    </a:cubicBezTo>
                    <a:cubicBezTo>
                      <a:pt x="738" y="15"/>
                      <a:pt x="738" y="15"/>
                      <a:pt x="738" y="16"/>
                    </a:cubicBezTo>
                    <a:cubicBezTo>
                      <a:pt x="738" y="16"/>
                      <a:pt x="739" y="16"/>
                      <a:pt x="739" y="16"/>
                    </a:cubicBezTo>
                    <a:cubicBezTo>
                      <a:pt x="740" y="17"/>
                      <a:pt x="741" y="19"/>
                      <a:pt x="743" y="20"/>
                    </a:cubicBezTo>
                    <a:cubicBezTo>
                      <a:pt x="743" y="20"/>
                      <a:pt x="744" y="20"/>
                      <a:pt x="744" y="20"/>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80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4" name="Freeform 23"/>
              <p:cNvSpPr/>
              <p:nvPr/>
            </p:nvSpPr>
            <p:spPr bwMode="auto">
              <a:xfrm>
                <a:off x="4363" y="4133"/>
                <a:ext cx="1285" cy="2318"/>
              </a:xfrm>
              <a:custGeom>
                <a:avLst/>
                <a:gdLst>
                  <a:gd name="T0" fmla="*/ 305 w 640"/>
                  <a:gd name="T1" fmla="*/ 31 h 1155"/>
                  <a:gd name="T2" fmla="*/ 316 w 640"/>
                  <a:gd name="T3" fmla="*/ 53 h 1155"/>
                  <a:gd name="T4" fmla="*/ 325 w 640"/>
                  <a:gd name="T5" fmla="*/ 70 h 1155"/>
                  <a:gd name="T6" fmla="*/ 331 w 640"/>
                  <a:gd name="T7" fmla="*/ 179 h 1155"/>
                  <a:gd name="T8" fmla="*/ 366 w 640"/>
                  <a:gd name="T9" fmla="*/ 226 h 1155"/>
                  <a:gd name="T10" fmla="*/ 390 w 640"/>
                  <a:gd name="T11" fmla="*/ 275 h 1155"/>
                  <a:gd name="T12" fmla="*/ 459 w 640"/>
                  <a:gd name="T13" fmla="*/ 266 h 1155"/>
                  <a:gd name="T14" fmla="*/ 479 w 640"/>
                  <a:gd name="T15" fmla="*/ 289 h 1155"/>
                  <a:gd name="T16" fmla="*/ 586 w 640"/>
                  <a:gd name="T17" fmla="*/ 390 h 1155"/>
                  <a:gd name="T18" fmla="*/ 548 w 640"/>
                  <a:gd name="T19" fmla="*/ 437 h 1155"/>
                  <a:gd name="T20" fmla="*/ 479 w 640"/>
                  <a:gd name="T21" fmla="*/ 461 h 1155"/>
                  <a:gd name="T22" fmla="*/ 440 w 640"/>
                  <a:gd name="T23" fmla="*/ 496 h 1155"/>
                  <a:gd name="T24" fmla="*/ 418 w 640"/>
                  <a:gd name="T25" fmla="*/ 531 h 1155"/>
                  <a:gd name="T26" fmla="*/ 400 w 640"/>
                  <a:gd name="T27" fmla="*/ 648 h 1155"/>
                  <a:gd name="T28" fmla="*/ 422 w 640"/>
                  <a:gd name="T29" fmla="*/ 751 h 1155"/>
                  <a:gd name="T30" fmla="*/ 430 w 640"/>
                  <a:gd name="T31" fmla="*/ 780 h 1155"/>
                  <a:gd name="T32" fmla="*/ 476 w 640"/>
                  <a:gd name="T33" fmla="*/ 837 h 1155"/>
                  <a:gd name="T34" fmla="*/ 477 w 640"/>
                  <a:gd name="T35" fmla="*/ 897 h 1155"/>
                  <a:gd name="T36" fmla="*/ 502 w 640"/>
                  <a:gd name="T37" fmla="*/ 916 h 1155"/>
                  <a:gd name="T38" fmla="*/ 564 w 640"/>
                  <a:gd name="T39" fmla="*/ 964 h 1155"/>
                  <a:gd name="T40" fmla="*/ 587 w 640"/>
                  <a:gd name="T41" fmla="*/ 987 h 1155"/>
                  <a:gd name="T42" fmla="*/ 597 w 640"/>
                  <a:gd name="T43" fmla="*/ 1012 h 1155"/>
                  <a:gd name="T44" fmla="*/ 612 w 640"/>
                  <a:gd name="T45" fmla="*/ 1035 h 1155"/>
                  <a:gd name="T46" fmla="*/ 610 w 640"/>
                  <a:gd name="T47" fmla="*/ 1090 h 1155"/>
                  <a:gd name="T48" fmla="*/ 625 w 640"/>
                  <a:gd name="T49" fmla="*/ 1119 h 1155"/>
                  <a:gd name="T50" fmla="*/ 565 w 640"/>
                  <a:gd name="T51" fmla="*/ 1116 h 1155"/>
                  <a:gd name="T52" fmla="*/ 536 w 640"/>
                  <a:gd name="T53" fmla="*/ 1109 h 1155"/>
                  <a:gd name="T54" fmla="*/ 505 w 640"/>
                  <a:gd name="T55" fmla="*/ 1141 h 1155"/>
                  <a:gd name="T56" fmla="*/ 439 w 640"/>
                  <a:gd name="T57" fmla="*/ 1139 h 1155"/>
                  <a:gd name="T58" fmla="*/ 401 w 640"/>
                  <a:gd name="T59" fmla="*/ 1093 h 1155"/>
                  <a:gd name="T60" fmla="*/ 325 w 640"/>
                  <a:gd name="T61" fmla="*/ 1091 h 1155"/>
                  <a:gd name="T62" fmla="*/ 274 w 640"/>
                  <a:gd name="T63" fmla="*/ 1130 h 1155"/>
                  <a:gd name="T64" fmla="*/ 216 w 640"/>
                  <a:gd name="T65" fmla="*/ 1084 h 1155"/>
                  <a:gd name="T66" fmla="*/ 151 w 640"/>
                  <a:gd name="T67" fmla="*/ 1034 h 1155"/>
                  <a:gd name="T68" fmla="*/ 179 w 640"/>
                  <a:gd name="T69" fmla="*/ 1007 h 1155"/>
                  <a:gd name="T70" fmla="*/ 209 w 640"/>
                  <a:gd name="T71" fmla="*/ 984 h 1155"/>
                  <a:gd name="T72" fmla="*/ 237 w 640"/>
                  <a:gd name="T73" fmla="*/ 903 h 1155"/>
                  <a:gd name="T74" fmla="*/ 246 w 640"/>
                  <a:gd name="T75" fmla="*/ 889 h 1155"/>
                  <a:gd name="T76" fmla="*/ 206 w 640"/>
                  <a:gd name="T77" fmla="*/ 774 h 1155"/>
                  <a:gd name="T78" fmla="*/ 188 w 640"/>
                  <a:gd name="T79" fmla="*/ 743 h 1155"/>
                  <a:gd name="T80" fmla="*/ 131 w 640"/>
                  <a:gd name="T81" fmla="*/ 712 h 1155"/>
                  <a:gd name="T82" fmla="*/ 103 w 640"/>
                  <a:gd name="T83" fmla="*/ 655 h 1155"/>
                  <a:gd name="T84" fmla="*/ 93 w 640"/>
                  <a:gd name="T85" fmla="*/ 596 h 1155"/>
                  <a:gd name="T86" fmla="*/ 80 w 640"/>
                  <a:gd name="T87" fmla="*/ 516 h 1155"/>
                  <a:gd name="T88" fmla="*/ 145 w 640"/>
                  <a:gd name="T89" fmla="*/ 489 h 1155"/>
                  <a:gd name="T90" fmla="*/ 154 w 640"/>
                  <a:gd name="T91" fmla="*/ 433 h 1155"/>
                  <a:gd name="T92" fmla="*/ 168 w 640"/>
                  <a:gd name="T93" fmla="*/ 399 h 1155"/>
                  <a:gd name="T94" fmla="*/ 177 w 640"/>
                  <a:gd name="T95" fmla="*/ 381 h 1155"/>
                  <a:gd name="T96" fmla="*/ 234 w 640"/>
                  <a:gd name="T97" fmla="*/ 358 h 1155"/>
                  <a:gd name="T98" fmla="*/ 239 w 640"/>
                  <a:gd name="T99" fmla="*/ 327 h 1155"/>
                  <a:gd name="T100" fmla="*/ 228 w 640"/>
                  <a:gd name="T101" fmla="*/ 301 h 1155"/>
                  <a:gd name="T102" fmla="*/ 209 w 640"/>
                  <a:gd name="T103" fmla="*/ 275 h 1155"/>
                  <a:gd name="T104" fmla="*/ 200 w 640"/>
                  <a:gd name="T105" fmla="*/ 250 h 1155"/>
                  <a:gd name="T106" fmla="*/ 191 w 640"/>
                  <a:gd name="T107" fmla="*/ 227 h 1155"/>
                  <a:gd name="T108" fmla="*/ 91 w 640"/>
                  <a:gd name="T109" fmla="*/ 199 h 1155"/>
                  <a:gd name="T110" fmla="*/ 67 w 640"/>
                  <a:gd name="T111" fmla="*/ 183 h 1155"/>
                  <a:gd name="T112" fmla="*/ 9 w 640"/>
                  <a:gd name="T113" fmla="*/ 158 h 1155"/>
                  <a:gd name="T114" fmla="*/ 15 w 640"/>
                  <a:gd name="T115" fmla="*/ 125 h 1155"/>
                  <a:gd name="T116" fmla="*/ 25 w 640"/>
                  <a:gd name="T117" fmla="*/ 102 h 1155"/>
                  <a:gd name="T118" fmla="*/ 36 w 640"/>
                  <a:gd name="T119" fmla="*/ 55 h 1155"/>
                  <a:gd name="T120" fmla="*/ 175 w 640"/>
                  <a:gd name="T121" fmla="*/ 33 h 1155"/>
                  <a:gd name="T122" fmla="*/ 209 w 640"/>
                  <a:gd name="T123" fmla="*/ 42 h 1155"/>
                  <a:gd name="T124" fmla="*/ 251 w 640"/>
                  <a:gd name="T125" fmla="*/ 29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0" h="1155">
                    <a:moveTo>
                      <a:pt x="281" y="0"/>
                    </a:moveTo>
                    <a:cubicBezTo>
                      <a:pt x="286" y="3"/>
                      <a:pt x="287" y="5"/>
                      <a:pt x="290" y="10"/>
                    </a:cubicBezTo>
                    <a:cubicBezTo>
                      <a:pt x="291" y="10"/>
                      <a:pt x="292" y="11"/>
                      <a:pt x="293" y="11"/>
                    </a:cubicBezTo>
                    <a:cubicBezTo>
                      <a:pt x="293" y="12"/>
                      <a:pt x="293" y="13"/>
                      <a:pt x="293" y="13"/>
                    </a:cubicBezTo>
                    <a:cubicBezTo>
                      <a:pt x="293" y="14"/>
                      <a:pt x="294" y="14"/>
                      <a:pt x="295" y="14"/>
                    </a:cubicBezTo>
                    <a:cubicBezTo>
                      <a:pt x="295" y="15"/>
                      <a:pt x="295" y="15"/>
                      <a:pt x="295" y="16"/>
                    </a:cubicBezTo>
                    <a:cubicBezTo>
                      <a:pt x="295" y="16"/>
                      <a:pt x="296" y="17"/>
                      <a:pt x="296" y="17"/>
                    </a:cubicBezTo>
                    <a:cubicBezTo>
                      <a:pt x="296" y="17"/>
                      <a:pt x="296" y="18"/>
                      <a:pt x="296" y="19"/>
                    </a:cubicBezTo>
                    <a:cubicBezTo>
                      <a:pt x="297" y="19"/>
                      <a:pt x="298" y="19"/>
                      <a:pt x="298" y="20"/>
                    </a:cubicBezTo>
                    <a:cubicBezTo>
                      <a:pt x="299" y="20"/>
                      <a:pt x="299" y="21"/>
                      <a:pt x="299" y="22"/>
                    </a:cubicBezTo>
                    <a:cubicBezTo>
                      <a:pt x="299" y="22"/>
                      <a:pt x="300" y="22"/>
                      <a:pt x="300" y="22"/>
                    </a:cubicBezTo>
                    <a:cubicBezTo>
                      <a:pt x="300" y="23"/>
                      <a:pt x="301" y="25"/>
                      <a:pt x="301" y="26"/>
                    </a:cubicBezTo>
                    <a:cubicBezTo>
                      <a:pt x="302" y="26"/>
                      <a:pt x="302" y="26"/>
                      <a:pt x="303" y="27"/>
                    </a:cubicBezTo>
                    <a:cubicBezTo>
                      <a:pt x="303" y="28"/>
                      <a:pt x="303" y="29"/>
                      <a:pt x="304" y="30"/>
                    </a:cubicBezTo>
                    <a:cubicBezTo>
                      <a:pt x="304" y="31"/>
                      <a:pt x="305" y="31"/>
                      <a:pt x="305" y="31"/>
                    </a:cubicBezTo>
                    <a:cubicBezTo>
                      <a:pt x="306" y="33"/>
                      <a:pt x="307" y="35"/>
                      <a:pt x="307" y="37"/>
                    </a:cubicBezTo>
                    <a:cubicBezTo>
                      <a:pt x="308" y="37"/>
                      <a:pt x="308" y="37"/>
                      <a:pt x="309" y="38"/>
                    </a:cubicBezTo>
                    <a:cubicBezTo>
                      <a:pt x="309" y="38"/>
                      <a:pt x="309" y="39"/>
                      <a:pt x="309" y="39"/>
                    </a:cubicBezTo>
                    <a:cubicBezTo>
                      <a:pt x="309" y="39"/>
                      <a:pt x="310" y="39"/>
                      <a:pt x="310" y="39"/>
                    </a:cubicBezTo>
                    <a:cubicBezTo>
                      <a:pt x="310" y="40"/>
                      <a:pt x="310" y="40"/>
                      <a:pt x="310" y="41"/>
                    </a:cubicBezTo>
                    <a:cubicBezTo>
                      <a:pt x="310" y="41"/>
                      <a:pt x="311" y="41"/>
                      <a:pt x="311" y="41"/>
                    </a:cubicBezTo>
                    <a:cubicBezTo>
                      <a:pt x="311" y="42"/>
                      <a:pt x="311" y="42"/>
                      <a:pt x="311" y="43"/>
                    </a:cubicBezTo>
                    <a:cubicBezTo>
                      <a:pt x="311" y="43"/>
                      <a:pt x="311" y="43"/>
                      <a:pt x="312" y="43"/>
                    </a:cubicBezTo>
                    <a:cubicBezTo>
                      <a:pt x="312" y="43"/>
                      <a:pt x="312" y="44"/>
                      <a:pt x="312" y="45"/>
                    </a:cubicBezTo>
                    <a:cubicBezTo>
                      <a:pt x="312" y="45"/>
                      <a:pt x="312" y="45"/>
                      <a:pt x="313" y="45"/>
                    </a:cubicBezTo>
                    <a:cubicBezTo>
                      <a:pt x="313" y="46"/>
                      <a:pt x="313" y="47"/>
                      <a:pt x="314" y="48"/>
                    </a:cubicBezTo>
                    <a:cubicBezTo>
                      <a:pt x="314" y="49"/>
                      <a:pt x="315" y="49"/>
                      <a:pt x="315" y="49"/>
                    </a:cubicBezTo>
                    <a:cubicBezTo>
                      <a:pt x="315" y="50"/>
                      <a:pt x="315" y="50"/>
                      <a:pt x="315" y="51"/>
                    </a:cubicBezTo>
                    <a:cubicBezTo>
                      <a:pt x="316" y="51"/>
                      <a:pt x="316" y="51"/>
                      <a:pt x="316" y="51"/>
                    </a:cubicBezTo>
                    <a:cubicBezTo>
                      <a:pt x="316" y="52"/>
                      <a:pt x="316" y="52"/>
                      <a:pt x="316" y="53"/>
                    </a:cubicBezTo>
                    <a:cubicBezTo>
                      <a:pt x="317" y="53"/>
                      <a:pt x="317" y="53"/>
                      <a:pt x="317" y="53"/>
                    </a:cubicBezTo>
                    <a:cubicBezTo>
                      <a:pt x="317" y="53"/>
                      <a:pt x="317" y="54"/>
                      <a:pt x="317" y="55"/>
                    </a:cubicBezTo>
                    <a:cubicBezTo>
                      <a:pt x="317" y="55"/>
                      <a:pt x="318" y="55"/>
                      <a:pt x="318" y="55"/>
                    </a:cubicBezTo>
                    <a:cubicBezTo>
                      <a:pt x="318" y="55"/>
                      <a:pt x="318" y="56"/>
                      <a:pt x="318" y="56"/>
                    </a:cubicBezTo>
                    <a:cubicBezTo>
                      <a:pt x="318" y="56"/>
                      <a:pt x="319" y="56"/>
                      <a:pt x="319" y="56"/>
                    </a:cubicBezTo>
                    <a:cubicBezTo>
                      <a:pt x="319" y="58"/>
                      <a:pt x="320" y="60"/>
                      <a:pt x="321" y="62"/>
                    </a:cubicBezTo>
                    <a:cubicBezTo>
                      <a:pt x="321" y="62"/>
                      <a:pt x="321" y="62"/>
                      <a:pt x="322" y="62"/>
                    </a:cubicBezTo>
                    <a:cubicBezTo>
                      <a:pt x="322" y="63"/>
                      <a:pt x="322" y="64"/>
                      <a:pt x="322" y="64"/>
                    </a:cubicBezTo>
                    <a:cubicBezTo>
                      <a:pt x="322" y="64"/>
                      <a:pt x="322" y="64"/>
                      <a:pt x="322" y="64"/>
                    </a:cubicBezTo>
                    <a:cubicBezTo>
                      <a:pt x="322" y="65"/>
                      <a:pt x="322" y="66"/>
                      <a:pt x="322" y="66"/>
                    </a:cubicBezTo>
                    <a:cubicBezTo>
                      <a:pt x="323" y="66"/>
                      <a:pt x="323" y="66"/>
                      <a:pt x="323" y="66"/>
                    </a:cubicBezTo>
                    <a:cubicBezTo>
                      <a:pt x="323" y="67"/>
                      <a:pt x="323" y="67"/>
                      <a:pt x="323" y="68"/>
                    </a:cubicBezTo>
                    <a:cubicBezTo>
                      <a:pt x="324" y="68"/>
                      <a:pt x="324" y="68"/>
                      <a:pt x="324" y="68"/>
                    </a:cubicBezTo>
                    <a:cubicBezTo>
                      <a:pt x="324" y="69"/>
                      <a:pt x="324" y="69"/>
                      <a:pt x="324" y="70"/>
                    </a:cubicBezTo>
                    <a:cubicBezTo>
                      <a:pt x="325" y="70"/>
                      <a:pt x="325" y="70"/>
                      <a:pt x="325" y="70"/>
                    </a:cubicBezTo>
                    <a:cubicBezTo>
                      <a:pt x="325" y="71"/>
                      <a:pt x="325" y="72"/>
                      <a:pt x="325" y="72"/>
                    </a:cubicBezTo>
                    <a:cubicBezTo>
                      <a:pt x="325" y="72"/>
                      <a:pt x="326" y="72"/>
                      <a:pt x="326" y="72"/>
                    </a:cubicBezTo>
                    <a:cubicBezTo>
                      <a:pt x="326" y="73"/>
                      <a:pt x="326" y="74"/>
                      <a:pt x="326" y="74"/>
                    </a:cubicBezTo>
                    <a:cubicBezTo>
                      <a:pt x="326" y="74"/>
                      <a:pt x="327" y="74"/>
                      <a:pt x="327" y="74"/>
                    </a:cubicBezTo>
                    <a:cubicBezTo>
                      <a:pt x="327" y="75"/>
                      <a:pt x="327" y="76"/>
                      <a:pt x="327" y="77"/>
                    </a:cubicBezTo>
                    <a:cubicBezTo>
                      <a:pt x="327" y="77"/>
                      <a:pt x="328" y="77"/>
                      <a:pt x="328" y="77"/>
                    </a:cubicBezTo>
                    <a:cubicBezTo>
                      <a:pt x="328" y="79"/>
                      <a:pt x="328" y="82"/>
                      <a:pt x="329" y="84"/>
                    </a:cubicBezTo>
                    <a:cubicBezTo>
                      <a:pt x="329" y="84"/>
                      <a:pt x="329" y="84"/>
                      <a:pt x="330" y="84"/>
                    </a:cubicBezTo>
                    <a:cubicBezTo>
                      <a:pt x="330" y="87"/>
                      <a:pt x="330" y="90"/>
                      <a:pt x="330" y="93"/>
                    </a:cubicBezTo>
                    <a:cubicBezTo>
                      <a:pt x="331" y="99"/>
                      <a:pt x="331" y="109"/>
                      <a:pt x="331" y="116"/>
                    </a:cubicBezTo>
                    <a:cubicBezTo>
                      <a:pt x="331" y="119"/>
                      <a:pt x="331" y="122"/>
                      <a:pt x="331" y="125"/>
                    </a:cubicBezTo>
                    <a:cubicBezTo>
                      <a:pt x="330" y="125"/>
                      <a:pt x="330" y="125"/>
                      <a:pt x="330" y="125"/>
                    </a:cubicBezTo>
                    <a:cubicBezTo>
                      <a:pt x="329" y="135"/>
                      <a:pt x="329" y="145"/>
                      <a:pt x="329" y="155"/>
                    </a:cubicBezTo>
                    <a:cubicBezTo>
                      <a:pt x="329" y="163"/>
                      <a:pt x="327" y="172"/>
                      <a:pt x="330" y="179"/>
                    </a:cubicBezTo>
                    <a:cubicBezTo>
                      <a:pt x="330" y="179"/>
                      <a:pt x="330" y="179"/>
                      <a:pt x="331" y="179"/>
                    </a:cubicBezTo>
                    <a:cubicBezTo>
                      <a:pt x="331" y="180"/>
                      <a:pt x="331" y="180"/>
                      <a:pt x="331" y="181"/>
                    </a:cubicBezTo>
                    <a:cubicBezTo>
                      <a:pt x="331" y="181"/>
                      <a:pt x="331" y="181"/>
                      <a:pt x="331" y="181"/>
                    </a:cubicBezTo>
                    <a:cubicBezTo>
                      <a:pt x="331" y="182"/>
                      <a:pt x="331" y="182"/>
                      <a:pt x="331" y="183"/>
                    </a:cubicBezTo>
                    <a:cubicBezTo>
                      <a:pt x="333" y="184"/>
                      <a:pt x="334" y="185"/>
                      <a:pt x="335" y="185"/>
                    </a:cubicBezTo>
                    <a:cubicBezTo>
                      <a:pt x="336" y="187"/>
                      <a:pt x="337" y="188"/>
                      <a:pt x="338" y="189"/>
                    </a:cubicBezTo>
                    <a:cubicBezTo>
                      <a:pt x="340" y="190"/>
                      <a:pt x="341" y="190"/>
                      <a:pt x="343" y="191"/>
                    </a:cubicBezTo>
                    <a:cubicBezTo>
                      <a:pt x="343" y="191"/>
                      <a:pt x="343" y="191"/>
                      <a:pt x="343" y="192"/>
                    </a:cubicBezTo>
                    <a:cubicBezTo>
                      <a:pt x="344" y="192"/>
                      <a:pt x="345" y="192"/>
                      <a:pt x="347" y="192"/>
                    </a:cubicBezTo>
                    <a:cubicBezTo>
                      <a:pt x="351" y="193"/>
                      <a:pt x="358" y="194"/>
                      <a:pt x="362" y="195"/>
                    </a:cubicBezTo>
                    <a:cubicBezTo>
                      <a:pt x="363" y="197"/>
                      <a:pt x="365" y="199"/>
                      <a:pt x="366" y="201"/>
                    </a:cubicBezTo>
                    <a:cubicBezTo>
                      <a:pt x="366" y="202"/>
                      <a:pt x="366" y="203"/>
                      <a:pt x="366" y="203"/>
                    </a:cubicBezTo>
                    <a:cubicBezTo>
                      <a:pt x="366" y="203"/>
                      <a:pt x="366" y="203"/>
                      <a:pt x="366" y="203"/>
                    </a:cubicBezTo>
                    <a:cubicBezTo>
                      <a:pt x="366" y="205"/>
                      <a:pt x="366" y="206"/>
                      <a:pt x="366" y="208"/>
                    </a:cubicBezTo>
                    <a:cubicBezTo>
                      <a:pt x="367" y="208"/>
                      <a:pt x="367" y="208"/>
                      <a:pt x="367" y="208"/>
                    </a:cubicBezTo>
                    <a:cubicBezTo>
                      <a:pt x="369" y="212"/>
                      <a:pt x="367" y="223"/>
                      <a:pt x="366" y="226"/>
                    </a:cubicBezTo>
                    <a:cubicBezTo>
                      <a:pt x="365" y="230"/>
                      <a:pt x="366" y="246"/>
                      <a:pt x="367" y="248"/>
                    </a:cubicBezTo>
                    <a:cubicBezTo>
                      <a:pt x="367" y="249"/>
                      <a:pt x="367" y="251"/>
                      <a:pt x="367" y="252"/>
                    </a:cubicBezTo>
                    <a:cubicBezTo>
                      <a:pt x="368" y="252"/>
                      <a:pt x="368" y="252"/>
                      <a:pt x="368" y="252"/>
                    </a:cubicBezTo>
                    <a:cubicBezTo>
                      <a:pt x="368" y="252"/>
                      <a:pt x="368" y="253"/>
                      <a:pt x="368" y="254"/>
                    </a:cubicBezTo>
                    <a:cubicBezTo>
                      <a:pt x="369" y="254"/>
                      <a:pt x="369" y="254"/>
                      <a:pt x="369" y="254"/>
                    </a:cubicBezTo>
                    <a:cubicBezTo>
                      <a:pt x="370" y="255"/>
                      <a:pt x="370" y="257"/>
                      <a:pt x="371" y="259"/>
                    </a:cubicBezTo>
                    <a:cubicBezTo>
                      <a:pt x="372" y="260"/>
                      <a:pt x="373" y="260"/>
                      <a:pt x="374" y="261"/>
                    </a:cubicBezTo>
                    <a:cubicBezTo>
                      <a:pt x="374" y="261"/>
                      <a:pt x="374" y="262"/>
                      <a:pt x="374" y="263"/>
                    </a:cubicBezTo>
                    <a:cubicBezTo>
                      <a:pt x="374" y="263"/>
                      <a:pt x="375" y="263"/>
                      <a:pt x="375" y="264"/>
                    </a:cubicBezTo>
                    <a:cubicBezTo>
                      <a:pt x="377" y="265"/>
                      <a:pt x="378" y="267"/>
                      <a:pt x="379" y="268"/>
                    </a:cubicBezTo>
                    <a:cubicBezTo>
                      <a:pt x="380" y="268"/>
                      <a:pt x="380" y="268"/>
                      <a:pt x="381" y="268"/>
                    </a:cubicBezTo>
                    <a:cubicBezTo>
                      <a:pt x="382" y="269"/>
                      <a:pt x="383" y="270"/>
                      <a:pt x="383" y="272"/>
                    </a:cubicBezTo>
                    <a:cubicBezTo>
                      <a:pt x="384" y="272"/>
                      <a:pt x="385" y="272"/>
                      <a:pt x="385" y="272"/>
                    </a:cubicBezTo>
                    <a:cubicBezTo>
                      <a:pt x="386" y="273"/>
                      <a:pt x="387" y="274"/>
                      <a:pt x="388" y="275"/>
                    </a:cubicBezTo>
                    <a:cubicBezTo>
                      <a:pt x="389" y="275"/>
                      <a:pt x="389" y="275"/>
                      <a:pt x="390" y="275"/>
                    </a:cubicBezTo>
                    <a:cubicBezTo>
                      <a:pt x="391" y="277"/>
                      <a:pt x="393" y="279"/>
                      <a:pt x="394" y="281"/>
                    </a:cubicBezTo>
                    <a:cubicBezTo>
                      <a:pt x="395" y="281"/>
                      <a:pt x="396" y="281"/>
                      <a:pt x="397" y="281"/>
                    </a:cubicBezTo>
                    <a:cubicBezTo>
                      <a:pt x="397" y="281"/>
                      <a:pt x="397" y="281"/>
                      <a:pt x="397" y="281"/>
                    </a:cubicBezTo>
                    <a:cubicBezTo>
                      <a:pt x="403" y="283"/>
                      <a:pt x="414" y="279"/>
                      <a:pt x="418" y="278"/>
                    </a:cubicBezTo>
                    <a:cubicBezTo>
                      <a:pt x="419" y="278"/>
                      <a:pt x="421" y="277"/>
                      <a:pt x="423" y="277"/>
                    </a:cubicBezTo>
                    <a:cubicBezTo>
                      <a:pt x="423" y="277"/>
                      <a:pt x="423" y="276"/>
                      <a:pt x="423" y="276"/>
                    </a:cubicBezTo>
                    <a:cubicBezTo>
                      <a:pt x="424" y="276"/>
                      <a:pt x="424" y="276"/>
                      <a:pt x="425" y="276"/>
                    </a:cubicBezTo>
                    <a:cubicBezTo>
                      <a:pt x="425" y="276"/>
                      <a:pt x="425" y="275"/>
                      <a:pt x="425" y="275"/>
                    </a:cubicBezTo>
                    <a:cubicBezTo>
                      <a:pt x="427" y="275"/>
                      <a:pt x="428" y="275"/>
                      <a:pt x="430" y="274"/>
                    </a:cubicBezTo>
                    <a:cubicBezTo>
                      <a:pt x="430" y="274"/>
                      <a:pt x="430" y="274"/>
                      <a:pt x="430" y="273"/>
                    </a:cubicBezTo>
                    <a:cubicBezTo>
                      <a:pt x="431" y="273"/>
                      <a:pt x="431" y="273"/>
                      <a:pt x="432" y="273"/>
                    </a:cubicBezTo>
                    <a:cubicBezTo>
                      <a:pt x="432" y="273"/>
                      <a:pt x="432" y="273"/>
                      <a:pt x="432" y="272"/>
                    </a:cubicBezTo>
                    <a:cubicBezTo>
                      <a:pt x="434" y="272"/>
                      <a:pt x="435" y="272"/>
                      <a:pt x="437" y="272"/>
                    </a:cubicBezTo>
                    <a:cubicBezTo>
                      <a:pt x="444" y="269"/>
                      <a:pt x="450" y="266"/>
                      <a:pt x="459" y="265"/>
                    </a:cubicBezTo>
                    <a:cubicBezTo>
                      <a:pt x="459" y="266"/>
                      <a:pt x="459" y="266"/>
                      <a:pt x="459" y="266"/>
                    </a:cubicBezTo>
                    <a:cubicBezTo>
                      <a:pt x="460" y="266"/>
                      <a:pt x="461" y="266"/>
                      <a:pt x="461" y="266"/>
                    </a:cubicBezTo>
                    <a:cubicBezTo>
                      <a:pt x="462" y="267"/>
                      <a:pt x="462" y="267"/>
                      <a:pt x="462" y="268"/>
                    </a:cubicBezTo>
                    <a:cubicBezTo>
                      <a:pt x="463" y="268"/>
                      <a:pt x="464" y="268"/>
                      <a:pt x="464" y="268"/>
                    </a:cubicBezTo>
                    <a:cubicBezTo>
                      <a:pt x="465" y="269"/>
                      <a:pt x="465" y="270"/>
                      <a:pt x="466" y="271"/>
                    </a:cubicBezTo>
                    <a:cubicBezTo>
                      <a:pt x="466" y="271"/>
                      <a:pt x="467" y="271"/>
                      <a:pt x="467" y="271"/>
                    </a:cubicBezTo>
                    <a:cubicBezTo>
                      <a:pt x="467" y="271"/>
                      <a:pt x="467" y="272"/>
                      <a:pt x="467" y="272"/>
                    </a:cubicBezTo>
                    <a:cubicBezTo>
                      <a:pt x="468" y="273"/>
                      <a:pt x="469" y="274"/>
                      <a:pt x="470" y="274"/>
                    </a:cubicBezTo>
                    <a:cubicBezTo>
                      <a:pt x="470" y="275"/>
                      <a:pt x="470" y="277"/>
                      <a:pt x="470" y="278"/>
                    </a:cubicBezTo>
                    <a:cubicBezTo>
                      <a:pt x="471" y="278"/>
                      <a:pt x="472" y="278"/>
                      <a:pt x="472" y="279"/>
                    </a:cubicBezTo>
                    <a:cubicBezTo>
                      <a:pt x="473" y="280"/>
                      <a:pt x="473" y="281"/>
                      <a:pt x="473" y="282"/>
                    </a:cubicBezTo>
                    <a:cubicBezTo>
                      <a:pt x="474" y="283"/>
                      <a:pt x="474" y="283"/>
                      <a:pt x="475" y="283"/>
                    </a:cubicBezTo>
                    <a:cubicBezTo>
                      <a:pt x="475" y="284"/>
                      <a:pt x="475" y="284"/>
                      <a:pt x="475" y="285"/>
                    </a:cubicBezTo>
                    <a:cubicBezTo>
                      <a:pt x="476" y="285"/>
                      <a:pt x="476" y="286"/>
                      <a:pt x="477" y="286"/>
                    </a:cubicBezTo>
                    <a:cubicBezTo>
                      <a:pt x="477" y="287"/>
                      <a:pt x="477" y="287"/>
                      <a:pt x="477" y="288"/>
                    </a:cubicBezTo>
                    <a:cubicBezTo>
                      <a:pt x="477" y="288"/>
                      <a:pt x="478" y="288"/>
                      <a:pt x="479" y="289"/>
                    </a:cubicBezTo>
                    <a:cubicBezTo>
                      <a:pt x="480" y="290"/>
                      <a:pt x="481" y="292"/>
                      <a:pt x="482" y="293"/>
                    </a:cubicBezTo>
                    <a:cubicBezTo>
                      <a:pt x="488" y="297"/>
                      <a:pt x="497" y="293"/>
                      <a:pt x="505" y="295"/>
                    </a:cubicBezTo>
                    <a:cubicBezTo>
                      <a:pt x="505" y="295"/>
                      <a:pt x="505" y="296"/>
                      <a:pt x="505" y="296"/>
                    </a:cubicBezTo>
                    <a:cubicBezTo>
                      <a:pt x="508" y="296"/>
                      <a:pt x="511" y="296"/>
                      <a:pt x="514" y="296"/>
                    </a:cubicBezTo>
                    <a:cubicBezTo>
                      <a:pt x="514" y="296"/>
                      <a:pt x="514" y="296"/>
                      <a:pt x="514" y="297"/>
                    </a:cubicBezTo>
                    <a:cubicBezTo>
                      <a:pt x="516" y="297"/>
                      <a:pt x="518" y="297"/>
                      <a:pt x="520" y="297"/>
                    </a:cubicBezTo>
                    <a:cubicBezTo>
                      <a:pt x="526" y="298"/>
                      <a:pt x="533" y="299"/>
                      <a:pt x="539" y="301"/>
                    </a:cubicBezTo>
                    <a:cubicBezTo>
                      <a:pt x="540" y="301"/>
                      <a:pt x="541" y="301"/>
                      <a:pt x="542" y="301"/>
                    </a:cubicBezTo>
                    <a:cubicBezTo>
                      <a:pt x="555" y="306"/>
                      <a:pt x="568" y="310"/>
                      <a:pt x="582" y="314"/>
                    </a:cubicBezTo>
                    <a:cubicBezTo>
                      <a:pt x="587" y="315"/>
                      <a:pt x="605" y="316"/>
                      <a:pt x="610" y="314"/>
                    </a:cubicBezTo>
                    <a:cubicBezTo>
                      <a:pt x="610" y="314"/>
                      <a:pt x="610" y="315"/>
                      <a:pt x="610" y="316"/>
                    </a:cubicBezTo>
                    <a:cubicBezTo>
                      <a:pt x="603" y="320"/>
                      <a:pt x="595" y="334"/>
                      <a:pt x="592" y="343"/>
                    </a:cubicBezTo>
                    <a:cubicBezTo>
                      <a:pt x="592" y="346"/>
                      <a:pt x="592" y="348"/>
                      <a:pt x="592" y="351"/>
                    </a:cubicBezTo>
                    <a:cubicBezTo>
                      <a:pt x="592" y="358"/>
                      <a:pt x="592" y="365"/>
                      <a:pt x="592" y="372"/>
                    </a:cubicBezTo>
                    <a:cubicBezTo>
                      <a:pt x="590" y="378"/>
                      <a:pt x="588" y="384"/>
                      <a:pt x="586" y="390"/>
                    </a:cubicBezTo>
                    <a:cubicBezTo>
                      <a:pt x="586" y="390"/>
                      <a:pt x="586" y="390"/>
                      <a:pt x="585" y="390"/>
                    </a:cubicBezTo>
                    <a:cubicBezTo>
                      <a:pt x="585" y="392"/>
                      <a:pt x="584" y="394"/>
                      <a:pt x="583" y="395"/>
                    </a:cubicBezTo>
                    <a:cubicBezTo>
                      <a:pt x="583" y="395"/>
                      <a:pt x="583" y="395"/>
                      <a:pt x="583" y="395"/>
                    </a:cubicBezTo>
                    <a:cubicBezTo>
                      <a:pt x="583" y="396"/>
                      <a:pt x="583" y="397"/>
                      <a:pt x="583" y="397"/>
                    </a:cubicBezTo>
                    <a:cubicBezTo>
                      <a:pt x="582" y="397"/>
                      <a:pt x="582" y="397"/>
                      <a:pt x="582" y="397"/>
                    </a:cubicBezTo>
                    <a:cubicBezTo>
                      <a:pt x="581" y="399"/>
                      <a:pt x="580" y="401"/>
                      <a:pt x="580" y="403"/>
                    </a:cubicBezTo>
                    <a:cubicBezTo>
                      <a:pt x="579" y="403"/>
                      <a:pt x="579" y="403"/>
                      <a:pt x="578" y="403"/>
                    </a:cubicBezTo>
                    <a:cubicBezTo>
                      <a:pt x="578" y="404"/>
                      <a:pt x="578" y="405"/>
                      <a:pt x="578" y="405"/>
                    </a:cubicBezTo>
                    <a:cubicBezTo>
                      <a:pt x="578" y="406"/>
                      <a:pt x="577" y="406"/>
                      <a:pt x="576" y="406"/>
                    </a:cubicBezTo>
                    <a:cubicBezTo>
                      <a:pt x="576" y="407"/>
                      <a:pt x="576" y="407"/>
                      <a:pt x="576" y="408"/>
                    </a:cubicBezTo>
                    <a:cubicBezTo>
                      <a:pt x="575" y="409"/>
                      <a:pt x="575" y="409"/>
                      <a:pt x="574" y="410"/>
                    </a:cubicBezTo>
                    <a:cubicBezTo>
                      <a:pt x="574" y="410"/>
                      <a:pt x="574" y="411"/>
                      <a:pt x="574" y="412"/>
                    </a:cubicBezTo>
                    <a:cubicBezTo>
                      <a:pt x="573" y="412"/>
                      <a:pt x="572" y="412"/>
                      <a:pt x="572" y="412"/>
                    </a:cubicBezTo>
                    <a:cubicBezTo>
                      <a:pt x="572" y="413"/>
                      <a:pt x="572" y="413"/>
                      <a:pt x="572" y="413"/>
                    </a:cubicBezTo>
                    <a:cubicBezTo>
                      <a:pt x="564" y="421"/>
                      <a:pt x="556" y="429"/>
                      <a:pt x="548" y="437"/>
                    </a:cubicBezTo>
                    <a:cubicBezTo>
                      <a:pt x="547" y="437"/>
                      <a:pt x="546" y="437"/>
                      <a:pt x="546" y="437"/>
                    </a:cubicBezTo>
                    <a:cubicBezTo>
                      <a:pt x="545" y="438"/>
                      <a:pt x="545" y="438"/>
                      <a:pt x="544" y="439"/>
                    </a:cubicBezTo>
                    <a:cubicBezTo>
                      <a:pt x="543" y="440"/>
                      <a:pt x="542" y="440"/>
                      <a:pt x="540" y="440"/>
                    </a:cubicBezTo>
                    <a:cubicBezTo>
                      <a:pt x="540" y="441"/>
                      <a:pt x="540" y="441"/>
                      <a:pt x="540" y="442"/>
                    </a:cubicBezTo>
                    <a:cubicBezTo>
                      <a:pt x="539" y="442"/>
                      <a:pt x="538" y="442"/>
                      <a:pt x="538" y="442"/>
                    </a:cubicBezTo>
                    <a:cubicBezTo>
                      <a:pt x="538" y="442"/>
                      <a:pt x="538" y="443"/>
                      <a:pt x="538" y="443"/>
                    </a:cubicBezTo>
                    <a:cubicBezTo>
                      <a:pt x="537" y="443"/>
                      <a:pt x="537" y="443"/>
                      <a:pt x="536" y="443"/>
                    </a:cubicBezTo>
                    <a:cubicBezTo>
                      <a:pt x="536" y="443"/>
                      <a:pt x="536" y="443"/>
                      <a:pt x="536" y="444"/>
                    </a:cubicBezTo>
                    <a:cubicBezTo>
                      <a:pt x="535" y="444"/>
                      <a:pt x="535" y="444"/>
                      <a:pt x="534" y="444"/>
                    </a:cubicBezTo>
                    <a:cubicBezTo>
                      <a:pt x="534" y="444"/>
                      <a:pt x="534" y="444"/>
                      <a:pt x="534" y="445"/>
                    </a:cubicBezTo>
                    <a:cubicBezTo>
                      <a:pt x="534" y="445"/>
                      <a:pt x="533" y="445"/>
                      <a:pt x="532" y="445"/>
                    </a:cubicBezTo>
                    <a:cubicBezTo>
                      <a:pt x="532" y="445"/>
                      <a:pt x="532" y="445"/>
                      <a:pt x="532" y="446"/>
                    </a:cubicBezTo>
                    <a:cubicBezTo>
                      <a:pt x="532" y="446"/>
                      <a:pt x="531" y="446"/>
                      <a:pt x="531" y="446"/>
                    </a:cubicBezTo>
                    <a:cubicBezTo>
                      <a:pt x="531" y="446"/>
                      <a:pt x="531" y="446"/>
                      <a:pt x="531" y="446"/>
                    </a:cubicBezTo>
                    <a:cubicBezTo>
                      <a:pt x="513" y="451"/>
                      <a:pt x="496" y="456"/>
                      <a:pt x="479" y="461"/>
                    </a:cubicBezTo>
                    <a:cubicBezTo>
                      <a:pt x="479" y="461"/>
                      <a:pt x="479" y="461"/>
                      <a:pt x="479" y="462"/>
                    </a:cubicBezTo>
                    <a:cubicBezTo>
                      <a:pt x="477" y="462"/>
                      <a:pt x="475" y="463"/>
                      <a:pt x="473" y="464"/>
                    </a:cubicBezTo>
                    <a:cubicBezTo>
                      <a:pt x="473" y="464"/>
                      <a:pt x="473" y="464"/>
                      <a:pt x="473" y="464"/>
                    </a:cubicBezTo>
                    <a:cubicBezTo>
                      <a:pt x="472" y="465"/>
                      <a:pt x="471" y="465"/>
                      <a:pt x="470" y="465"/>
                    </a:cubicBezTo>
                    <a:cubicBezTo>
                      <a:pt x="469" y="466"/>
                      <a:pt x="469" y="467"/>
                      <a:pt x="469" y="467"/>
                    </a:cubicBezTo>
                    <a:cubicBezTo>
                      <a:pt x="468" y="467"/>
                      <a:pt x="467" y="467"/>
                      <a:pt x="467" y="467"/>
                    </a:cubicBezTo>
                    <a:cubicBezTo>
                      <a:pt x="467" y="468"/>
                      <a:pt x="466" y="468"/>
                      <a:pt x="466" y="469"/>
                    </a:cubicBezTo>
                    <a:cubicBezTo>
                      <a:pt x="465" y="469"/>
                      <a:pt x="465" y="469"/>
                      <a:pt x="464" y="469"/>
                    </a:cubicBezTo>
                    <a:cubicBezTo>
                      <a:pt x="462" y="472"/>
                      <a:pt x="459" y="474"/>
                      <a:pt x="457" y="477"/>
                    </a:cubicBezTo>
                    <a:cubicBezTo>
                      <a:pt x="456" y="478"/>
                      <a:pt x="454" y="479"/>
                      <a:pt x="453" y="481"/>
                    </a:cubicBezTo>
                    <a:cubicBezTo>
                      <a:pt x="453" y="481"/>
                      <a:pt x="453" y="482"/>
                      <a:pt x="453" y="482"/>
                    </a:cubicBezTo>
                    <a:cubicBezTo>
                      <a:pt x="449" y="486"/>
                      <a:pt x="445" y="489"/>
                      <a:pt x="442" y="492"/>
                    </a:cubicBezTo>
                    <a:cubicBezTo>
                      <a:pt x="442" y="493"/>
                      <a:pt x="442" y="493"/>
                      <a:pt x="442" y="494"/>
                    </a:cubicBezTo>
                    <a:cubicBezTo>
                      <a:pt x="441" y="494"/>
                      <a:pt x="441" y="495"/>
                      <a:pt x="440" y="495"/>
                    </a:cubicBezTo>
                    <a:cubicBezTo>
                      <a:pt x="440" y="495"/>
                      <a:pt x="440" y="496"/>
                      <a:pt x="440" y="496"/>
                    </a:cubicBezTo>
                    <a:cubicBezTo>
                      <a:pt x="439" y="497"/>
                      <a:pt x="438" y="498"/>
                      <a:pt x="436" y="499"/>
                    </a:cubicBezTo>
                    <a:cubicBezTo>
                      <a:pt x="436" y="499"/>
                      <a:pt x="436" y="500"/>
                      <a:pt x="436" y="500"/>
                    </a:cubicBezTo>
                    <a:cubicBezTo>
                      <a:pt x="435" y="501"/>
                      <a:pt x="434" y="502"/>
                      <a:pt x="433" y="503"/>
                    </a:cubicBezTo>
                    <a:cubicBezTo>
                      <a:pt x="433" y="504"/>
                      <a:pt x="432" y="505"/>
                      <a:pt x="432" y="506"/>
                    </a:cubicBezTo>
                    <a:cubicBezTo>
                      <a:pt x="431" y="506"/>
                      <a:pt x="431" y="506"/>
                      <a:pt x="430" y="507"/>
                    </a:cubicBezTo>
                    <a:cubicBezTo>
                      <a:pt x="430" y="507"/>
                      <a:pt x="430" y="508"/>
                      <a:pt x="430" y="508"/>
                    </a:cubicBezTo>
                    <a:cubicBezTo>
                      <a:pt x="430" y="509"/>
                      <a:pt x="429" y="509"/>
                      <a:pt x="428" y="509"/>
                    </a:cubicBezTo>
                    <a:cubicBezTo>
                      <a:pt x="428" y="510"/>
                      <a:pt x="428" y="512"/>
                      <a:pt x="427" y="513"/>
                    </a:cubicBezTo>
                    <a:cubicBezTo>
                      <a:pt x="427" y="513"/>
                      <a:pt x="426" y="513"/>
                      <a:pt x="426" y="514"/>
                    </a:cubicBezTo>
                    <a:cubicBezTo>
                      <a:pt x="425" y="515"/>
                      <a:pt x="425" y="516"/>
                      <a:pt x="425" y="517"/>
                    </a:cubicBezTo>
                    <a:cubicBezTo>
                      <a:pt x="424" y="517"/>
                      <a:pt x="424" y="517"/>
                      <a:pt x="424" y="517"/>
                    </a:cubicBezTo>
                    <a:cubicBezTo>
                      <a:pt x="423" y="519"/>
                      <a:pt x="423" y="521"/>
                      <a:pt x="422" y="523"/>
                    </a:cubicBezTo>
                    <a:cubicBezTo>
                      <a:pt x="422" y="523"/>
                      <a:pt x="421" y="523"/>
                      <a:pt x="421" y="523"/>
                    </a:cubicBezTo>
                    <a:cubicBezTo>
                      <a:pt x="421" y="525"/>
                      <a:pt x="420" y="528"/>
                      <a:pt x="419" y="531"/>
                    </a:cubicBezTo>
                    <a:cubicBezTo>
                      <a:pt x="419" y="531"/>
                      <a:pt x="419" y="531"/>
                      <a:pt x="418" y="531"/>
                    </a:cubicBezTo>
                    <a:cubicBezTo>
                      <a:pt x="418" y="532"/>
                      <a:pt x="418" y="533"/>
                      <a:pt x="418" y="534"/>
                    </a:cubicBezTo>
                    <a:cubicBezTo>
                      <a:pt x="418" y="534"/>
                      <a:pt x="418" y="534"/>
                      <a:pt x="418" y="534"/>
                    </a:cubicBezTo>
                    <a:cubicBezTo>
                      <a:pt x="418" y="537"/>
                      <a:pt x="418" y="539"/>
                      <a:pt x="418" y="542"/>
                    </a:cubicBezTo>
                    <a:cubicBezTo>
                      <a:pt x="417" y="543"/>
                      <a:pt x="417" y="543"/>
                      <a:pt x="417" y="543"/>
                    </a:cubicBezTo>
                    <a:cubicBezTo>
                      <a:pt x="417" y="547"/>
                      <a:pt x="417" y="551"/>
                      <a:pt x="418" y="555"/>
                    </a:cubicBezTo>
                    <a:cubicBezTo>
                      <a:pt x="418" y="555"/>
                      <a:pt x="418" y="555"/>
                      <a:pt x="418" y="555"/>
                    </a:cubicBezTo>
                    <a:cubicBezTo>
                      <a:pt x="418" y="557"/>
                      <a:pt x="418" y="559"/>
                      <a:pt x="418" y="561"/>
                    </a:cubicBezTo>
                    <a:cubicBezTo>
                      <a:pt x="419" y="561"/>
                      <a:pt x="419" y="561"/>
                      <a:pt x="419" y="561"/>
                    </a:cubicBezTo>
                    <a:cubicBezTo>
                      <a:pt x="419" y="565"/>
                      <a:pt x="419" y="568"/>
                      <a:pt x="418" y="572"/>
                    </a:cubicBezTo>
                    <a:cubicBezTo>
                      <a:pt x="414" y="585"/>
                      <a:pt x="403" y="593"/>
                      <a:pt x="398" y="606"/>
                    </a:cubicBezTo>
                    <a:cubicBezTo>
                      <a:pt x="395" y="614"/>
                      <a:pt x="396" y="631"/>
                      <a:pt x="398" y="638"/>
                    </a:cubicBezTo>
                    <a:cubicBezTo>
                      <a:pt x="398" y="640"/>
                      <a:pt x="398" y="642"/>
                      <a:pt x="398" y="644"/>
                    </a:cubicBezTo>
                    <a:cubicBezTo>
                      <a:pt x="398" y="644"/>
                      <a:pt x="398" y="644"/>
                      <a:pt x="399" y="644"/>
                    </a:cubicBezTo>
                    <a:cubicBezTo>
                      <a:pt x="399" y="645"/>
                      <a:pt x="399" y="647"/>
                      <a:pt x="399" y="648"/>
                    </a:cubicBezTo>
                    <a:cubicBezTo>
                      <a:pt x="399" y="648"/>
                      <a:pt x="399" y="648"/>
                      <a:pt x="400" y="648"/>
                    </a:cubicBezTo>
                    <a:cubicBezTo>
                      <a:pt x="400" y="650"/>
                      <a:pt x="400" y="651"/>
                      <a:pt x="400" y="653"/>
                    </a:cubicBezTo>
                    <a:cubicBezTo>
                      <a:pt x="400" y="653"/>
                      <a:pt x="400" y="653"/>
                      <a:pt x="401" y="653"/>
                    </a:cubicBezTo>
                    <a:cubicBezTo>
                      <a:pt x="401" y="654"/>
                      <a:pt x="401" y="655"/>
                      <a:pt x="401" y="656"/>
                    </a:cubicBezTo>
                    <a:cubicBezTo>
                      <a:pt x="401" y="656"/>
                      <a:pt x="401" y="656"/>
                      <a:pt x="401" y="656"/>
                    </a:cubicBezTo>
                    <a:cubicBezTo>
                      <a:pt x="401" y="658"/>
                      <a:pt x="401" y="659"/>
                      <a:pt x="401" y="660"/>
                    </a:cubicBezTo>
                    <a:cubicBezTo>
                      <a:pt x="402" y="660"/>
                      <a:pt x="402" y="660"/>
                      <a:pt x="402" y="660"/>
                    </a:cubicBezTo>
                    <a:cubicBezTo>
                      <a:pt x="402" y="661"/>
                      <a:pt x="402" y="662"/>
                      <a:pt x="402" y="663"/>
                    </a:cubicBezTo>
                    <a:cubicBezTo>
                      <a:pt x="403" y="663"/>
                      <a:pt x="403" y="663"/>
                      <a:pt x="403" y="663"/>
                    </a:cubicBezTo>
                    <a:cubicBezTo>
                      <a:pt x="403" y="664"/>
                      <a:pt x="403" y="665"/>
                      <a:pt x="403" y="666"/>
                    </a:cubicBezTo>
                    <a:cubicBezTo>
                      <a:pt x="409" y="679"/>
                      <a:pt x="414" y="692"/>
                      <a:pt x="419" y="705"/>
                    </a:cubicBezTo>
                    <a:cubicBezTo>
                      <a:pt x="422" y="713"/>
                      <a:pt x="420" y="725"/>
                      <a:pt x="420" y="734"/>
                    </a:cubicBezTo>
                    <a:cubicBezTo>
                      <a:pt x="420" y="737"/>
                      <a:pt x="420" y="740"/>
                      <a:pt x="420" y="742"/>
                    </a:cubicBezTo>
                    <a:cubicBezTo>
                      <a:pt x="421" y="742"/>
                      <a:pt x="421" y="742"/>
                      <a:pt x="421" y="742"/>
                    </a:cubicBezTo>
                    <a:cubicBezTo>
                      <a:pt x="421" y="745"/>
                      <a:pt x="421" y="748"/>
                      <a:pt x="421" y="751"/>
                    </a:cubicBezTo>
                    <a:cubicBezTo>
                      <a:pt x="421" y="751"/>
                      <a:pt x="422" y="751"/>
                      <a:pt x="422" y="751"/>
                    </a:cubicBezTo>
                    <a:cubicBezTo>
                      <a:pt x="422" y="754"/>
                      <a:pt x="422" y="756"/>
                      <a:pt x="422" y="758"/>
                    </a:cubicBezTo>
                    <a:cubicBezTo>
                      <a:pt x="422" y="758"/>
                      <a:pt x="423" y="758"/>
                      <a:pt x="423" y="758"/>
                    </a:cubicBezTo>
                    <a:cubicBezTo>
                      <a:pt x="423" y="759"/>
                      <a:pt x="423" y="760"/>
                      <a:pt x="423" y="761"/>
                    </a:cubicBezTo>
                    <a:cubicBezTo>
                      <a:pt x="423" y="761"/>
                      <a:pt x="424" y="761"/>
                      <a:pt x="424" y="761"/>
                    </a:cubicBezTo>
                    <a:cubicBezTo>
                      <a:pt x="424" y="762"/>
                      <a:pt x="424" y="764"/>
                      <a:pt x="424" y="765"/>
                    </a:cubicBezTo>
                    <a:cubicBezTo>
                      <a:pt x="424" y="765"/>
                      <a:pt x="424" y="765"/>
                      <a:pt x="425" y="765"/>
                    </a:cubicBezTo>
                    <a:cubicBezTo>
                      <a:pt x="425" y="766"/>
                      <a:pt x="425" y="767"/>
                      <a:pt x="425" y="768"/>
                    </a:cubicBezTo>
                    <a:cubicBezTo>
                      <a:pt x="425" y="768"/>
                      <a:pt x="425" y="768"/>
                      <a:pt x="426" y="768"/>
                    </a:cubicBezTo>
                    <a:cubicBezTo>
                      <a:pt x="426" y="769"/>
                      <a:pt x="426" y="770"/>
                      <a:pt x="426" y="770"/>
                    </a:cubicBezTo>
                    <a:cubicBezTo>
                      <a:pt x="426" y="770"/>
                      <a:pt x="426" y="770"/>
                      <a:pt x="427" y="770"/>
                    </a:cubicBezTo>
                    <a:cubicBezTo>
                      <a:pt x="427" y="771"/>
                      <a:pt x="427" y="772"/>
                      <a:pt x="427" y="773"/>
                    </a:cubicBezTo>
                    <a:cubicBezTo>
                      <a:pt x="427" y="773"/>
                      <a:pt x="427" y="773"/>
                      <a:pt x="427" y="773"/>
                    </a:cubicBezTo>
                    <a:cubicBezTo>
                      <a:pt x="428" y="774"/>
                      <a:pt x="428" y="775"/>
                      <a:pt x="428" y="777"/>
                    </a:cubicBezTo>
                    <a:cubicBezTo>
                      <a:pt x="429" y="777"/>
                      <a:pt x="429" y="777"/>
                      <a:pt x="429" y="777"/>
                    </a:cubicBezTo>
                    <a:cubicBezTo>
                      <a:pt x="430" y="778"/>
                      <a:pt x="430" y="779"/>
                      <a:pt x="430" y="780"/>
                    </a:cubicBezTo>
                    <a:cubicBezTo>
                      <a:pt x="431" y="780"/>
                      <a:pt x="431" y="781"/>
                      <a:pt x="432" y="781"/>
                    </a:cubicBezTo>
                    <a:cubicBezTo>
                      <a:pt x="432" y="782"/>
                      <a:pt x="432" y="782"/>
                      <a:pt x="432" y="783"/>
                    </a:cubicBezTo>
                    <a:cubicBezTo>
                      <a:pt x="433" y="783"/>
                      <a:pt x="433" y="783"/>
                      <a:pt x="434" y="784"/>
                    </a:cubicBezTo>
                    <a:cubicBezTo>
                      <a:pt x="434" y="784"/>
                      <a:pt x="434" y="785"/>
                      <a:pt x="434" y="786"/>
                    </a:cubicBezTo>
                    <a:cubicBezTo>
                      <a:pt x="438" y="789"/>
                      <a:pt x="442" y="793"/>
                      <a:pt x="446" y="797"/>
                    </a:cubicBezTo>
                    <a:cubicBezTo>
                      <a:pt x="446" y="798"/>
                      <a:pt x="446" y="798"/>
                      <a:pt x="446" y="799"/>
                    </a:cubicBezTo>
                    <a:cubicBezTo>
                      <a:pt x="447" y="800"/>
                      <a:pt x="449" y="801"/>
                      <a:pt x="450" y="802"/>
                    </a:cubicBezTo>
                    <a:cubicBezTo>
                      <a:pt x="454" y="809"/>
                      <a:pt x="458" y="817"/>
                      <a:pt x="462" y="824"/>
                    </a:cubicBezTo>
                    <a:cubicBezTo>
                      <a:pt x="464" y="825"/>
                      <a:pt x="465" y="826"/>
                      <a:pt x="466" y="827"/>
                    </a:cubicBezTo>
                    <a:cubicBezTo>
                      <a:pt x="466" y="827"/>
                      <a:pt x="467" y="828"/>
                      <a:pt x="467" y="829"/>
                    </a:cubicBezTo>
                    <a:cubicBezTo>
                      <a:pt x="467" y="829"/>
                      <a:pt x="468" y="829"/>
                      <a:pt x="469" y="829"/>
                    </a:cubicBezTo>
                    <a:cubicBezTo>
                      <a:pt x="470" y="830"/>
                      <a:pt x="471" y="832"/>
                      <a:pt x="472" y="833"/>
                    </a:cubicBezTo>
                    <a:cubicBezTo>
                      <a:pt x="473" y="833"/>
                      <a:pt x="473" y="834"/>
                      <a:pt x="474" y="834"/>
                    </a:cubicBezTo>
                    <a:cubicBezTo>
                      <a:pt x="474" y="835"/>
                      <a:pt x="474" y="835"/>
                      <a:pt x="474" y="836"/>
                    </a:cubicBezTo>
                    <a:cubicBezTo>
                      <a:pt x="475" y="836"/>
                      <a:pt x="475" y="836"/>
                      <a:pt x="476" y="837"/>
                    </a:cubicBezTo>
                    <a:cubicBezTo>
                      <a:pt x="476" y="837"/>
                      <a:pt x="476" y="838"/>
                      <a:pt x="476" y="838"/>
                    </a:cubicBezTo>
                    <a:cubicBezTo>
                      <a:pt x="476" y="839"/>
                      <a:pt x="477" y="839"/>
                      <a:pt x="478" y="839"/>
                    </a:cubicBezTo>
                    <a:cubicBezTo>
                      <a:pt x="478" y="840"/>
                      <a:pt x="478" y="841"/>
                      <a:pt x="478" y="842"/>
                    </a:cubicBezTo>
                    <a:cubicBezTo>
                      <a:pt x="478" y="842"/>
                      <a:pt x="478" y="842"/>
                      <a:pt x="479" y="842"/>
                    </a:cubicBezTo>
                    <a:cubicBezTo>
                      <a:pt x="479" y="843"/>
                      <a:pt x="479" y="843"/>
                      <a:pt x="479" y="844"/>
                    </a:cubicBezTo>
                    <a:cubicBezTo>
                      <a:pt x="479" y="844"/>
                      <a:pt x="479" y="844"/>
                      <a:pt x="479" y="844"/>
                    </a:cubicBezTo>
                    <a:cubicBezTo>
                      <a:pt x="479" y="845"/>
                      <a:pt x="479" y="846"/>
                      <a:pt x="479" y="847"/>
                    </a:cubicBezTo>
                    <a:cubicBezTo>
                      <a:pt x="480" y="847"/>
                      <a:pt x="480" y="847"/>
                      <a:pt x="480" y="847"/>
                    </a:cubicBezTo>
                    <a:cubicBezTo>
                      <a:pt x="482" y="853"/>
                      <a:pt x="479" y="864"/>
                      <a:pt x="478" y="866"/>
                    </a:cubicBezTo>
                    <a:cubicBezTo>
                      <a:pt x="477" y="867"/>
                      <a:pt x="476" y="867"/>
                      <a:pt x="476" y="867"/>
                    </a:cubicBezTo>
                    <a:cubicBezTo>
                      <a:pt x="476" y="868"/>
                      <a:pt x="476" y="868"/>
                      <a:pt x="476" y="869"/>
                    </a:cubicBezTo>
                    <a:cubicBezTo>
                      <a:pt x="476" y="869"/>
                      <a:pt x="475" y="869"/>
                      <a:pt x="475" y="869"/>
                    </a:cubicBezTo>
                    <a:cubicBezTo>
                      <a:pt x="475" y="871"/>
                      <a:pt x="474" y="873"/>
                      <a:pt x="474" y="875"/>
                    </a:cubicBezTo>
                    <a:cubicBezTo>
                      <a:pt x="474" y="875"/>
                      <a:pt x="473" y="875"/>
                      <a:pt x="473" y="875"/>
                    </a:cubicBezTo>
                    <a:cubicBezTo>
                      <a:pt x="471" y="881"/>
                      <a:pt x="475" y="894"/>
                      <a:pt x="477" y="897"/>
                    </a:cubicBezTo>
                    <a:cubicBezTo>
                      <a:pt x="477" y="897"/>
                      <a:pt x="477" y="897"/>
                      <a:pt x="478" y="897"/>
                    </a:cubicBezTo>
                    <a:cubicBezTo>
                      <a:pt x="478" y="898"/>
                      <a:pt x="478" y="899"/>
                      <a:pt x="479" y="899"/>
                    </a:cubicBezTo>
                    <a:cubicBezTo>
                      <a:pt x="479" y="900"/>
                      <a:pt x="480" y="900"/>
                      <a:pt x="480" y="900"/>
                    </a:cubicBezTo>
                    <a:cubicBezTo>
                      <a:pt x="480" y="901"/>
                      <a:pt x="480" y="901"/>
                      <a:pt x="480" y="902"/>
                    </a:cubicBezTo>
                    <a:cubicBezTo>
                      <a:pt x="481" y="902"/>
                      <a:pt x="481" y="902"/>
                      <a:pt x="481" y="902"/>
                    </a:cubicBezTo>
                    <a:cubicBezTo>
                      <a:pt x="482" y="903"/>
                      <a:pt x="483" y="904"/>
                      <a:pt x="484" y="906"/>
                    </a:cubicBezTo>
                    <a:cubicBezTo>
                      <a:pt x="485" y="906"/>
                      <a:pt x="485" y="906"/>
                      <a:pt x="486" y="906"/>
                    </a:cubicBezTo>
                    <a:cubicBezTo>
                      <a:pt x="486" y="907"/>
                      <a:pt x="487" y="907"/>
                      <a:pt x="488" y="908"/>
                    </a:cubicBezTo>
                    <a:cubicBezTo>
                      <a:pt x="489" y="909"/>
                      <a:pt x="490" y="909"/>
                      <a:pt x="491" y="909"/>
                    </a:cubicBezTo>
                    <a:cubicBezTo>
                      <a:pt x="491" y="910"/>
                      <a:pt x="491" y="910"/>
                      <a:pt x="491" y="910"/>
                    </a:cubicBezTo>
                    <a:cubicBezTo>
                      <a:pt x="492" y="910"/>
                      <a:pt x="494" y="911"/>
                      <a:pt x="495" y="911"/>
                    </a:cubicBezTo>
                    <a:cubicBezTo>
                      <a:pt x="495" y="912"/>
                      <a:pt x="495" y="912"/>
                      <a:pt x="496" y="913"/>
                    </a:cubicBezTo>
                    <a:cubicBezTo>
                      <a:pt x="496" y="913"/>
                      <a:pt x="497" y="913"/>
                      <a:pt x="497" y="913"/>
                    </a:cubicBezTo>
                    <a:cubicBezTo>
                      <a:pt x="498" y="914"/>
                      <a:pt x="499" y="915"/>
                      <a:pt x="500" y="916"/>
                    </a:cubicBezTo>
                    <a:cubicBezTo>
                      <a:pt x="501" y="916"/>
                      <a:pt x="501" y="916"/>
                      <a:pt x="502" y="916"/>
                    </a:cubicBezTo>
                    <a:cubicBezTo>
                      <a:pt x="504" y="919"/>
                      <a:pt x="507" y="922"/>
                      <a:pt x="509" y="925"/>
                    </a:cubicBezTo>
                    <a:cubicBezTo>
                      <a:pt x="512" y="927"/>
                      <a:pt x="515" y="930"/>
                      <a:pt x="518" y="933"/>
                    </a:cubicBezTo>
                    <a:cubicBezTo>
                      <a:pt x="518" y="933"/>
                      <a:pt x="518" y="934"/>
                      <a:pt x="518" y="934"/>
                    </a:cubicBezTo>
                    <a:cubicBezTo>
                      <a:pt x="521" y="937"/>
                      <a:pt x="524" y="940"/>
                      <a:pt x="527" y="942"/>
                    </a:cubicBezTo>
                    <a:cubicBezTo>
                      <a:pt x="531" y="946"/>
                      <a:pt x="534" y="950"/>
                      <a:pt x="538" y="954"/>
                    </a:cubicBezTo>
                    <a:cubicBezTo>
                      <a:pt x="538" y="954"/>
                      <a:pt x="539" y="954"/>
                      <a:pt x="540" y="954"/>
                    </a:cubicBezTo>
                    <a:cubicBezTo>
                      <a:pt x="540" y="955"/>
                      <a:pt x="541" y="956"/>
                      <a:pt x="541" y="957"/>
                    </a:cubicBezTo>
                    <a:cubicBezTo>
                      <a:pt x="542" y="957"/>
                      <a:pt x="543" y="957"/>
                      <a:pt x="543" y="957"/>
                    </a:cubicBezTo>
                    <a:cubicBezTo>
                      <a:pt x="543" y="957"/>
                      <a:pt x="544" y="958"/>
                      <a:pt x="544" y="959"/>
                    </a:cubicBezTo>
                    <a:cubicBezTo>
                      <a:pt x="545" y="959"/>
                      <a:pt x="545" y="959"/>
                      <a:pt x="546" y="959"/>
                    </a:cubicBezTo>
                    <a:cubicBezTo>
                      <a:pt x="546" y="959"/>
                      <a:pt x="546" y="960"/>
                      <a:pt x="547" y="960"/>
                    </a:cubicBezTo>
                    <a:cubicBezTo>
                      <a:pt x="550" y="961"/>
                      <a:pt x="553" y="962"/>
                      <a:pt x="556" y="963"/>
                    </a:cubicBezTo>
                    <a:cubicBezTo>
                      <a:pt x="557" y="963"/>
                      <a:pt x="559" y="963"/>
                      <a:pt x="560" y="963"/>
                    </a:cubicBezTo>
                    <a:cubicBezTo>
                      <a:pt x="560" y="963"/>
                      <a:pt x="560" y="964"/>
                      <a:pt x="560" y="964"/>
                    </a:cubicBezTo>
                    <a:cubicBezTo>
                      <a:pt x="561" y="964"/>
                      <a:pt x="563" y="964"/>
                      <a:pt x="564" y="964"/>
                    </a:cubicBezTo>
                    <a:cubicBezTo>
                      <a:pt x="564" y="964"/>
                      <a:pt x="564" y="965"/>
                      <a:pt x="564" y="965"/>
                    </a:cubicBezTo>
                    <a:cubicBezTo>
                      <a:pt x="565" y="965"/>
                      <a:pt x="566" y="965"/>
                      <a:pt x="566" y="965"/>
                    </a:cubicBezTo>
                    <a:cubicBezTo>
                      <a:pt x="566" y="965"/>
                      <a:pt x="566" y="965"/>
                      <a:pt x="566" y="966"/>
                    </a:cubicBezTo>
                    <a:cubicBezTo>
                      <a:pt x="568" y="966"/>
                      <a:pt x="570" y="967"/>
                      <a:pt x="572" y="968"/>
                    </a:cubicBezTo>
                    <a:cubicBezTo>
                      <a:pt x="572" y="968"/>
                      <a:pt x="572" y="968"/>
                      <a:pt x="572" y="968"/>
                    </a:cubicBezTo>
                    <a:cubicBezTo>
                      <a:pt x="572" y="968"/>
                      <a:pt x="573" y="968"/>
                      <a:pt x="574" y="968"/>
                    </a:cubicBezTo>
                    <a:cubicBezTo>
                      <a:pt x="574" y="969"/>
                      <a:pt x="575" y="970"/>
                      <a:pt x="575" y="971"/>
                    </a:cubicBezTo>
                    <a:cubicBezTo>
                      <a:pt x="576" y="971"/>
                      <a:pt x="577" y="971"/>
                      <a:pt x="577" y="971"/>
                    </a:cubicBezTo>
                    <a:cubicBezTo>
                      <a:pt x="577" y="971"/>
                      <a:pt x="577" y="972"/>
                      <a:pt x="577" y="972"/>
                    </a:cubicBezTo>
                    <a:cubicBezTo>
                      <a:pt x="578" y="973"/>
                      <a:pt x="580" y="974"/>
                      <a:pt x="581" y="975"/>
                    </a:cubicBezTo>
                    <a:cubicBezTo>
                      <a:pt x="581" y="975"/>
                      <a:pt x="581" y="976"/>
                      <a:pt x="581" y="977"/>
                    </a:cubicBezTo>
                    <a:cubicBezTo>
                      <a:pt x="582" y="977"/>
                      <a:pt x="583" y="978"/>
                      <a:pt x="583" y="978"/>
                    </a:cubicBezTo>
                    <a:cubicBezTo>
                      <a:pt x="584" y="980"/>
                      <a:pt x="584" y="981"/>
                      <a:pt x="584" y="982"/>
                    </a:cubicBezTo>
                    <a:cubicBezTo>
                      <a:pt x="585" y="982"/>
                      <a:pt x="585" y="982"/>
                      <a:pt x="585" y="982"/>
                    </a:cubicBezTo>
                    <a:cubicBezTo>
                      <a:pt x="586" y="984"/>
                      <a:pt x="586" y="986"/>
                      <a:pt x="587" y="987"/>
                    </a:cubicBezTo>
                    <a:cubicBezTo>
                      <a:pt x="587" y="987"/>
                      <a:pt x="588" y="987"/>
                      <a:pt x="588" y="987"/>
                    </a:cubicBezTo>
                    <a:cubicBezTo>
                      <a:pt x="589" y="990"/>
                      <a:pt x="589" y="993"/>
                      <a:pt x="590" y="995"/>
                    </a:cubicBezTo>
                    <a:cubicBezTo>
                      <a:pt x="590" y="995"/>
                      <a:pt x="590" y="995"/>
                      <a:pt x="591" y="995"/>
                    </a:cubicBezTo>
                    <a:cubicBezTo>
                      <a:pt x="591" y="996"/>
                      <a:pt x="591" y="997"/>
                      <a:pt x="591" y="998"/>
                    </a:cubicBezTo>
                    <a:cubicBezTo>
                      <a:pt x="591" y="998"/>
                      <a:pt x="591" y="998"/>
                      <a:pt x="592" y="998"/>
                    </a:cubicBezTo>
                    <a:cubicBezTo>
                      <a:pt x="592" y="999"/>
                      <a:pt x="592" y="999"/>
                      <a:pt x="592" y="1000"/>
                    </a:cubicBezTo>
                    <a:cubicBezTo>
                      <a:pt x="592" y="1000"/>
                      <a:pt x="592" y="1000"/>
                      <a:pt x="592" y="1000"/>
                    </a:cubicBezTo>
                    <a:cubicBezTo>
                      <a:pt x="593" y="1002"/>
                      <a:pt x="593" y="1003"/>
                      <a:pt x="593" y="1005"/>
                    </a:cubicBezTo>
                    <a:cubicBezTo>
                      <a:pt x="594" y="1005"/>
                      <a:pt x="594" y="1005"/>
                      <a:pt x="594" y="1005"/>
                    </a:cubicBezTo>
                    <a:cubicBezTo>
                      <a:pt x="594" y="1006"/>
                      <a:pt x="594" y="1006"/>
                      <a:pt x="594" y="1007"/>
                    </a:cubicBezTo>
                    <a:cubicBezTo>
                      <a:pt x="595" y="1007"/>
                      <a:pt x="595" y="1007"/>
                      <a:pt x="595" y="1007"/>
                    </a:cubicBezTo>
                    <a:cubicBezTo>
                      <a:pt x="595" y="1008"/>
                      <a:pt x="595" y="1009"/>
                      <a:pt x="595" y="1010"/>
                    </a:cubicBezTo>
                    <a:cubicBezTo>
                      <a:pt x="595" y="1010"/>
                      <a:pt x="596" y="1010"/>
                      <a:pt x="596" y="1010"/>
                    </a:cubicBezTo>
                    <a:cubicBezTo>
                      <a:pt x="596" y="1010"/>
                      <a:pt x="596" y="1011"/>
                      <a:pt x="596" y="1012"/>
                    </a:cubicBezTo>
                    <a:cubicBezTo>
                      <a:pt x="596" y="1012"/>
                      <a:pt x="597" y="1012"/>
                      <a:pt x="597" y="1012"/>
                    </a:cubicBezTo>
                    <a:cubicBezTo>
                      <a:pt x="597" y="1012"/>
                      <a:pt x="597" y="1013"/>
                      <a:pt x="597" y="1014"/>
                    </a:cubicBezTo>
                    <a:cubicBezTo>
                      <a:pt x="597" y="1014"/>
                      <a:pt x="598" y="1014"/>
                      <a:pt x="598" y="1014"/>
                    </a:cubicBezTo>
                    <a:cubicBezTo>
                      <a:pt x="598" y="1016"/>
                      <a:pt x="599" y="1018"/>
                      <a:pt x="600" y="1020"/>
                    </a:cubicBezTo>
                    <a:cubicBezTo>
                      <a:pt x="600" y="1020"/>
                      <a:pt x="600" y="1020"/>
                      <a:pt x="601" y="1020"/>
                    </a:cubicBezTo>
                    <a:cubicBezTo>
                      <a:pt x="601" y="1021"/>
                      <a:pt x="602" y="1023"/>
                      <a:pt x="602" y="1025"/>
                    </a:cubicBezTo>
                    <a:cubicBezTo>
                      <a:pt x="603" y="1025"/>
                      <a:pt x="604" y="1026"/>
                      <a:pt x="604" y="1026"/>
                    </a:cubicBezTo>
                    <a:cubicBezTo>
                      <a:pt x="604" y="1026"/>
                      <a:pt x="604" y="1027"/>
                      <a:pt x="604" y="1028"/>
                    </a:cubicBezTo>
                    <a:cubicBezTo>
                      <a:pt x="605" y="1028"/>
                      <a:pt x="606" y="1029"/>
                      <a:pt x="607" y="1029"/>
                    </a:cubicBezTo>
                    <a:cubicBezTo>
                      <a:pt x="607" y="1030"/>
                      <a:pt x="607" y="1031"/>
                      <a:pt x="607" y="1031"/>
                    </a:cubicBezTo>
                    <a:cubicBezTo>
                      <a:pt x="607" y="1032"/>
                      <a:pt x="608" y="1032"/>
                      <a:pt x="609" y="1032"/>
                    </a:cubicBezTo>
                    <a:cubicBezTo>
                      <a:pt x="609" y="1032"/>
                      <a:pt x="609" y="1033"/>
                      <a:pt x="609" y="1033"/>
                    </a:cubicBezTo>
                    <a:cubicBezTo>
                      <a:pt x="609" y="1033"/>
                      <a:pt x="610" y="1033"/>
                      <a:pt x="610" y="1033"/>
                    </a:cubicBezTo>
                    <a:cubicBezTo>
                      <a:pt x="610" y="1033"/>
                      <a:pt x="610" y="1034"/>
                      <a:pt x="610" y="1034"/>
                    </a:cubicBezTo>
                    <a:cubicBezTo>
                      <a:pt x="611" y="1034"/>
                      <a:pt x="612" y="1034"/>
                      <a:pt x="612" y="1034"/>
                    </a:cubicBezTo>
                    <a:cubicBezTo>
                      <a:pt x="612" y="1034"/>
                      <a:pt x="612" y="1035"/>
                      <a:pt x="612" y="1035"/>
                    </a:cubicBezTo>
                    <a:cubicBezTo>
                      <a:pt x="615" y="1036"/>
                      <a:pt x="620" y="1035"/>
                      <a:pt x="623" y="1035"/>
                    </a:cubicBezTo>
                    <a:cubicBezTo>
                      <a:pt x="628" y="1044"/>
                      <a:pt x="640" y="1049"/>
                      <a:pt x="640" y="1063"/>
                    </a:cubicBezTo>
                    <a:cubicBezTo>
                      <a:pt x="639" y="1063"/>
                      <a:pt x="638" y="1064"/>
                      <a:pt x="637" y="1064"/>
                    </a:cubicBezTo>
                    <a:cubicBezTo>
                      <a:pt x="637" y="1065"/>
                      <a:pt x="637" y="1065"/>
                      <a:pt x="637" y="1065"/>
                    </a:cubicBezTo>
                    <a:cubicBezTo>
                      <a:pt x="637" y="1065"/>
                      <a:pt x="636" y="1065"/>
                      <a:pt x="636" y="1065"/>
                    </a:cubicBezTo>
                    <a:cubicBezTo>
                      <a:pt x="636" y="1066"/>
                      <a:pt x="636" y="1066"/>
                      <a:pt x="636" y="1066"/>
                    </a:cubicBezTo>
                    <a:cubicBezTo>
                      <a:pt x="635" y="1066"/>
                      <a:pt x="634" y="1066"/>
                      <a:pt x="633" y="1066"/>
                    </a:cubicBezTo>
                    <a:cubicBezTo>
                      <a:pt x="633" y="1067"/>
                      <a:pt x="633" y="1067"/>
                      <a:pt x="633" y="1067"/>
                    </a:cubicBezTo>
                    <a:cubicBezTo>
                      <a:pt x="631" y="1067"/>
                      <a:pt x="630" y="1067"/>
                      <a:pt x="628" y="1067"/>
                    </a:cubicBezTo>
                    <a:cubicBezTo>
                      <a:pt x="621" y="1069"/>
                      <a:pt x="609" y="1070"/>
                      <a:pt x="607" y="1077"/>
                    </a:cubicBezTo>
                    <a:cubicBezTo>
                      <a:pt x="606" y="1077"/>
                      <a:pt x="606" y="1077"/>
                      <a:pt x="606" y="1077"/>
                    </a:cubicBezTo>
                    <a:cubicBezTo>
                      <a:pt x="605" y="1079"/>
                      <a:pt x="607" y="1086"/>
                      <a:pt x="608" y="1087"/>
                    </a:cubicBezTo>
                    <a:cubicBezTo>
                      <a:pt x="608" y="1087"/>
                      <a:pt x="608" y="1087"/>
                      <a:pt x="609" y="1087"/>
                    </a:cubicBezTo>
                    <a:cubicBezTo>
                      <a:pt x="609" y="1087"/>
                      <a:pt x="609" y="1088"/>
                      <a:pt x="609" y="1089"/>
                    </a:cubicBezTo>
                    <a:cubicBezTo>
                      <a:pt x="609" y="1089"/>
                      <a:pt x="610" y="1089"/>
                      <a:pt x="610" y="1090"/>
                    </a:cubicBezTo>
                    <a:cubicBezTo>
                      <a:pt x="610" y="1090"/>
                      <a:pt x="610" y="1091"/>
                      <a:pt x="610" y="1091"/>
                    </a:cubicBezTo>
                    <a:cubicBezTo>
                      <a:pt x="611" y="1092"/>
                      <a:pt x="612" y="1093"/>
                      <a:pt x="613" y="1093"/>
                    </a:cubicBezTo>
                    <a:cubicBezTo>
                      <a:pt x="613" y="1094"/>
                      <a:pt x="613" y="1094"/>
                      <a:pt x="613" y="1095"/>
                    </a:cubicBezTo>
                    <a:cubicBezTo>
                      <a:pt x="614" y="1095"/>
                      <a:pt x="614" y="1096"/>
                      <a:pt x="615" y="1096"/>
                    </a:cubicBezTo>
                    <a:cubicBezTo>
                      <a:pt x="615" y="1096"/>
                      <a:pt x="615" y="1097"/>
                      <a:pt x="615" y="1098"/>
                    </a:cubicBezTo>
                    <a:cubicBezTo>
                      <a:pt x="615" y="1098"/>
                      <a:pt x="616" y="1098"/>
                      <a:pt x="617" y="1099"/>
                    </a:cubicBezTo>
                    <a:cubicBezTo>
                      <a:pt x="617" y="1099"/>
                      <a:pt x="617" y="1100"/>
                      <a:pt x="618" y="1101"/>
                    </a:cubicBezTo>
                    <a:cubicBezTo>
                      <a:pt x="618" y="1101"/>
                      <a:pt x="618" y="1101"/>
                      <a:pt x="618" y="1101"/>
                    </a:cubicBezTo>
                    <a:cubicBezTo>
                      <a:pt x="619" y="1102"/>
                      <a:pt x="619" y="1104"/>
                      <a:pt x="619" y="1105"/>
                    </a:cubicBezTo>
                    <a:cubicBezTo>
                      <a:pt x="620" y="1105"/>
                      <a:pt x="620" y="1105"/>
                      <a:pt x="620" y="1105"/>
                    </a:cubicBezTo>
                    <a:cubicBezTo>
                      <a:pt x="621" y="1107"/>
                      <a:pt x="621" y="1108"/>
                      <a:pt x="622" y="1110"/>
                    </a:cubicBezTo>
                    <a:cubicBezTo>
                      <a:pt x="622" y="1110"/>
                      <a:pt x="623" y="1110"/>
                      <a:pt x="623" y="1110"/>
                    </a:cubicBezTo>
                    <a:cubicBezTo>
                      <a:pt x="623" y="1112"/>
                      <a:pt x="624" y="1114"/>
                      <a:pt x="624" y="1116"/>
                    </a:cubicBezTo>
                    <a:cubicBezTo>
                      <a:pt x="624" y="1116"/>
                      <a:pt x="624" y="1116"/>
                      <a:pt x="625" y="1116"/>
                    </a:cubicBezTo>
                    <a:cubicBezTo>
                      <a:pt x="625" y="1117"/>
                      <a:pt x="625" y="1118"/>
                      <a:pt x="625" y="1119"/>
                    </a:cubicBezTo>
                    <a:cubicBezTo>
                      <a:pt x="625" y="1119"/>
                      <a:pt x="625" y="1119"/>
                      <a:pt x="626" y="1119"/>
                    </a:cubicBezTo>
                    <a:cubicBezTo>
                      <a:pt x="625" y="1121"/>
                      <a:pt x="625" y="1123"/>
                      <a:pt x="625" y="1125"/>
                    </a:cubicBezTo>
                    <a:cubicBezTo>
                      <a:pt x="624" y="1126"/>
                      <a:pt x="623" y="1127"/>
                      <a:pt x="622" y="1127"/>
                    </a:cubicBezTo>
                    <a:cubicBezTo>
                      <a:pt x="622" y="1128"/>
                      <a:pt x="622" y="1128"/>
                      <a:pt x="622" y="1128"/>
                    </a:cubicBezTo>
                    <a:cubicBezTo>
                      <a:pt x="621" y="1128"/>
                      <a:pt x="621" y="1128"/>
                      <a:pt x="620" y="1128"/>
                    </a:cubicBezTo>
                    <a:cubicBezTo>
                      <a:pt x="620" y="1128"/>
                      <a:pt x="620" y="1129"/>
                      <a:pt x="620" y="1129"/>
                    </a:cubicBezTo>
                    <a:cubicBezTo>
                      <a:pt x="616" y="1129"/>
                      <a:pt x="611" y="1130"/>
                      <a:pt x="607" y="1130"/>
                    </a:cubicBezTo>
                    <a:cubicBezTo>
                      <a:pt x="607" y="1130"/>
                      <a:pt x="607" y="1131"/>
                      <a:pt x="607" y="1131"/>
                    </a:cubicBezTo>
                    <a:cubicBezTo>
                      <a:pt x="604" y="1131"/>
                      <a:pt x="601" y="1132"/>
                      <a:pt x="598" y="1133"/>
                    </a:cubicBezTo>
                    <a:cubicBezTo>
                      <a:pt x="590" y="1136"/>
                      <a:pt x="584" y="1140"/>
                      <a:pt x="575" y="1136"/>
                    </a:cubicBezTo>
                    <a:cubicBezTo>
                      <a:pt x="573" y="1132"/>
                      <a:pt x="571" y="1128"/>
                      <a:pt x="568" y="1124"/>
                    </a:cubicBezTo>
                    <a:cubicBezTo>
                      <a:pt x="568" y="1123"/>
                      <a:pt x="568" y="1122"/>
                      <a:pt x="568" y="1121"/>
                    </a:cubicBezTo>
                    <a:cubicBezTo>
                      <a:pt x="568" y="1121"/>
                      <a:pt x="568" y="1121"/>
                      <a:pt x="567" y="1121"/>
                    </a:cubicBezTo>
                    <a:cubicBezTo>
                      <a:pt x="567" y="1119"/>
                      <a:pt x="566" y="1117"/>
                      <a:pt x="566" y="1116"/>
                    </a:cubicBezTo>
                    <a:cubicBezTo>
                      <a:pt x="565" y="1116"/>
                      <a:pt x="565" y="1116"/>
                      <a:pt x="565" y="1116"/>
                    </a:cubicBezTo>
                    <a:cubicBezTo>
                      <a:pt x="565" y="1115"/>
                      <a:pt x="565" y="1114"/>
                      <a:pt x="565" y="1114"/>
                    </a:cubicBezTo>
                    <a:cubicBezTo>
                      <a:pt x="564" y="1114"/>
                      <a:pt x="564" y="1114"/>
                      <a:pt x="564" y="1114"/>
                    </a:cubicBezTo>
                    <a:cubicBezTo>
                      <a:pt x="564" y="1113"/>
                      <a:pt x="564" y="1112"/>
                      <a:pt x="564" y="1111"/>
                    </a:cubicBezTo>
                    <a:cubicBezTo>
                      <a:pt x="563" y="1111"/>
                      <a:pt x="563" y="1111"/>
                      <a:pt x="563" y="1111"/>
                    </a:cubicBezTo>
                    <a:cubicBezTo>
                      <a:pt x="563" y="1110"/>
                      <a:pt x="563" y="1110"/>
                      <a:pt x="563" y="1109"/>
                    </a:cubicBezTo>
                    <a:cubicBezTo>
                      <a:pt x="562" y="1109"/>
                      <a:pt x="562" y="1109"/>
                      <a:pt x="561" y="1108"/>
                    </a:cubicBezTo>
                    <a:cubicBezTo>
                      <a:pt x="561" y="1107"/>
                      <a:pt x="560" y="1106"/>
                      <a:pt x="560" y="1105"/>
                    </a:cubicBezTo>
                    <a:cubicBezTo>
                      <a:pt x="560" y="1104"/>
                      <a:pt x="559" y="1104"/>
                      <a:pt x="558" y="1104"/>
                    </a:cubicBezTo>
                    <a:cubicBezTo>
                      <a:pt x="558" y="1103"/>
                      <a:pt x="558" y="1103"/>
                      <a:pt x="558" y="1102"/>
                    </a:cubicBezTo>
                    <a:cubicBezTo>
                      <a:pt x="556" y="1100"/>
                      <a:pt x="554" y="1099"/>
                      <a:pt x="552" y="1097"/>
                    </a:cubicBezTo>
                    <a:cubicBezTo>
                      <a:pt x="550" y="1097"/>
                      <a:pt x="548" y="1097"/>
                      <a:pt x="547" y="1097"/>
                    </a:cubicBezTo>
                    <a:cubicBezTo>
                      <a:pt x="544" y="1099"/>
                      <a:pt x="542" y="1101"/>
                      <a:pt x="540" y="1103"/>
                    </a:cubicBezTo>
                    <a:cubicBezTo>
                      <a:pt x="540" y="1104"/>
                      <a:pt x="540" y="1104"/>
                      <a:pt x="540" y="1105"/>
                    </a:cubicBezTo>
                    <a:cubicBezTo>
                      <a:pt x="538" y="1106"/>
                      <a:pt x="537" y="1107"/>
                      <a:pt x="536" y="1107"/>
                    </a:cubicBezTo>
                    <a:cubicBezTo>
                      <a:pt x="536" y="1108"/>
                      <a:pt x="536" y="1109"/>
                      <a:pt x="536" y="1109"/>
                    </a:cubicBezTo>
                    <a:cubicBezTo>
                      <a:pt x="535" y="1110"/>
                      <a:pt x="534" y="1111"/>
                      <a:pt x="532" y="1112"/>
                    </a:cubicBezTo>
                    <a:cubicBezTo>
                      <a:pt x="532" y="1113"/>
                      <a:pt x="532" y="1113"/>
                      <a:pt x="532" y="1114"/>
                    </a:cubicBezTo>
                    <a:cubicBezTo>
                      <a:pt x="531" y="1115"/>
                      <a:pt x="530" y="1116"/>
                      <a:pt x="529" y="1116"/>
                    </a:cubicBezTo>
                    <a:cubicBezTo>
                      <a:pt x="529" y="1117"/>
                      <a:pt x="529" y="1118"/>
                      <a:pt x="529" y="1118"/>
                    </a:cubicBezTo>
                    <a:cubicBezTo>
                      <a:pt x="527" y="1119"/>
                      <a:pt x="526" y="1121"/>
                      <a:pt x="524" y="1122"/>
                    </a:cubicBezTo>
                    <a:cubicBezTo>
                      <a:pt x="524" y="1122"/>
                      <a:pt x="524" y="1123"/>
                      <a:pt x="524" y="1124"/>
                    </a:cubicBezTo>
                    <a:cubicBezTo>
                      <a:pt x="522" y="1125"/>
                      <a:pt x="520" y="1127"/>
                      <a:pt x="518" y="1129"/>
                    </a:cubicBezTo>
                    <a:cubicBezTo>
                      <a:pt x="518" y="1130"/>
                      <a:pt x="518" y="1130"/>
                      <a:pt x="518" y="1131"/>
                    </a:cubicBezTo>
                    <a:cubicBezTo>
                      <a:pt x="517" y="1131"/>
                      <a:pt x="516" y="1132"/>
                      <a:pt x="515" y="1133"/>
                    </a:cubicBezTo>
                    <a:cubicBezTo>
                      <a:pt x="515" y="1133"/>
                      <a:pt x="515" y="1134"/>
                      <a:pt x="514" y="1134"/>
                    </a:cubicBezTo>
                    <a:cubicBezTo>
                      <a:pt x="514" y="1134"/>
                      <a:pt x="513" y="1134"/>
                      <a:pt x="513" y="1134"/>
                    </a:cubicBezTo>
                    <a:cubicBezTo>
                      <a:pt x="512" y="1136"/>
                      <a:pt x="511" y="1137"/>
                      <a:pt x="510" y="1138"/>
                    </a:cubicBezTo>
                    <a:cubicBezTo>
                      <a:pt x="509" y="1138"/>
                      <a:pt x="508" y="1139"/>
                      <a:pt x="507" y="1139"/>
                    </a:cubicBezTo>
                    <a:cubicBezTo>
                      <a:pt x="507" y="1139"/>
                      <a:pt x="507" y="1140"/>
                      <a:pt x="506" y="1141"/>
                    </a:cubicBezTo>
                    <a:cubicBezTo>
                      <a:pt x="506" y="1141"/>
                      <a:pt x="505" y="1141"/>
                      <a:pt x="505" y="1141"/>
                    </a:cubicBezTo>
                    <a:cubicBezTo>
                      <a:pt x="505" y="1141"/>
                      <a:pt x="505" y="1141"/>
                      <a:pt x="505" y="1142"/>
                    </a:cubicBezTo>
                    <a:cubicBezTo>
                      <a:pt x="504" y="1142"/>
                      <a:pt x="503" y="1142"/>
                      <a:pt x="503" y="1142"/>
                    </a:cubicBezTo>
                    <a:cubicBezTo>
                      <a:pt x="503" y="1142"/>
                      <a:pt x="503" y="1142"/>
                      <a:pt x="503" y="1142"/>
                    </a:cubicBezTo>
                    <a:cubicBezTo>
                      <a:pt x="498" y="1145"/>
                      <a:pt x="490" y="1142"/>
                      <a:pt x="484" y="1143"/>
                    </a:cubicBezTo>
                    <a:cubicBezTo>
                      <a:pt x="484" y="1144"/>
                      <a:pt x="484" y="1144"/>
                      <a:pt x="484" y="1144"/>
                    </a:cubicBezTo>
                    <a:cubicBezTo>
                      <a:pt x="479" y="1145"/>
                      <a:pt x="474" y="1145"/>
                      <a:pt x="470" y="1145"/>
                    </a:cubicBezTo>
                    <a:cubicBezTo>
                      <a:pt x="465" y="1147"/>
                      <a:pt x="454" y="1152"/>
                      <a:pt x="452" y="1155"/>
                    </a:cubicBezTo>
                    <a:cubicBezTo>
                      <a:pt x="450" y="1155"/>
                      <a:pt x="451" y="1155"/>
                      <a:pt x="450" y="1154"/>
                    </a:cubicBezTo>
                    <a:cubicBezTo>
                      <a:pt x="448" y="1153"/>
                      <a:pt x="446" y="1151"/>
                      <a:pt x="445" y="1150"/>
                    </a:cubicBezTo>
                    <a:cubicBezTo>
                      <a:pt x="445" y="1149"/>
                      <a:pt x="445" y="1148"/>
                      <a:pt x="445" y="1148"/>
                    </a:cubicBezTo>
                    <a:cubicBezTo>
                      <a:pt x="445" y="1148"/>
                      <a:pt x="444" y="1147"/>
                      <a:pt x="444" y="1147"/>
                    </a:cubicBezTo>
                    <a:cubicBezTo>
                      <a:pt x="443" y="1145"/>
                      <a:pt x="442" y="1143"/>
                      <a:pt x="442" y="1142"/>
                    </a:cubicBezTo>
                    <a:cubicBezTo>
                      <a:pt x="441" y="1142"/>
                      <a:pt x="441" y="1142"/>
                      <a:pt x="441" y="1142"/>
                    </a:cubicBezTo>
                    <a:cubicBezTo>
                      <a:pt x="441" y="1141"/>
                      <a:pt x="441" y="1140"/>
                      <a:pt x="441" y="1140"/>
                    </a:cubicBezTo>
                    <a:cubicBezTo>
                      <a:pt x="440" y="1139"/>
                      <a:pt x="440" y="1139"/>
                      <a:pt x="439" y="1139"/>
                    </a:cubicBezTo>
                    <a:cubicBezTo>
                      <a:pt x="439" y="1138"/>
                      <a:pt x="439" y="1138"/>
                      <a:pt x="439" y="1137"/>
                    </a:cubicBezTo>
                    <a:cubicBezTo>
                      <a:pt x="438" y="1137"/>
                      <a:pt x="438" y="1136"/>
                      <a:pt x="437" y="1136"/>
                    </a:cubicBezTo>
                    <a:cubicBezTo>
                      <a:pt x="437" y="1136"/>
                      <a:pt x="437" y="1135"/>
                      <a:pt x="437" y="1134"/>
                    </a:cubicBezTo>
                    <a:cubicBezTo>
                      <a:pt x="437" y="1134"/>
                      <a:pt x="436" y="1134"/>
                      <a:pt x="435" y="1133"/>
                    </a:cubicBezTo>
                    <a:cubicBezTo>
                      <a:pt x="434" y="1132"/>
                      <a:pt x="433" y="1131"/>
                      <a:pt x="432" y="1129"/>
                    </a:cubicBezTo>
                    <a:cubicBezTo>
                      <a:pt x="431" y="1129"/>
                      <a:pt x="431" y="1129"/>
                      <a:pt x="430" y="1129"/>
                    </a:cubicBezTo>
                    <a:cubicBezTo>
                      <a:pt x="430" y="1129"/>
                      <a:pt x="430" y="1128"/>
                      <a:pt x="430" y="1128"/>
                    </a:cubicBezTo>
                    <a:cubicBezTo>
                      <a:pt x="429" y="1128"/>
                      <a:pt x="428" y="1128"/>
                      <a:pt x="427" y="1127"/>
                    </a:cubicBezTo>
                    <a:cubicBezTo>
                      <a:pt x="427" y="1127"/>
                      <a:pt x="427" y="1127"/>
                      <a:pt x="427" y="1126"/>
                    </a:cubicBezTo>
                    <a:cubicBezTo>
                      <a:pt x="422" y="1126"/>
                      <a:pt x="417" y="1126"/>
                      <a:pt x="412" y="1126"/>
                    </a:cubicBezTo>
                    <a:cubicBezTo>
                      <a:pt x="410" y="1126"/>
                      <a:pt x="408" y="1124"/>
                      <a:pt x="405" y="1124"/>
                    </a:cubicBezTo>
                    <a:cubicBezTo>
                      <a:pt x="403" y="1122"/>
                      <a:pt x="402" y="1119"/>
                      <a:pt x="401" y="1117"/>
                    </a:cubicBezTo>
                    <a:cubicBezTo>
                      <a:pt x="401" y="1116"/>
                      <a:pt x="401" y="1115"/>
                      <a:pt x="401" y="1114"/>
                    </a:cubicBezTo>
                    <a:cubicBezTo>
                      <a:pt x="400" y="1114"/>
                      <a:pt x="400" y="1114"/>
                      <a:pt x="400" y="1114"/>
                    </a:cubicBezTo>
                    <a:cubicBezTo>
                      <a:pt x="400" y="1107"/>
                      <a:pt x="400" y="1100"/>
                      <a:pt x="401" y="1093"/>
                    </a:cubicBezTo>
                    <a:cubicBezTo>
                      <a:pt x="400" y="1093"/>
                      <a:pt x="400" y="1093"/>
                      <a:pt x="400" y="1093"/>
                    </a:cubicBezTo>
                    <a:cubicBezTo>
                      <a:pt x="400" y="1092"/>
                      <a:pt x="400" y="1091"/>
                      <a:pt x="400" y="1090"/>
                    </a:cubicBezTo>
                    <a:cubicBezTo>
                      <a:pt x="399" y="1090"/>
                      <a:pt x="399" y="1090"/>
                      <a:pt x="399" y="1090"/>
                    </a:cubicBezTo>
                    <a:cubicBezTo>
                      <a:pt x="398" y="1089"/>
                      <a:pt x="398" y="1087"/>
                      <a:pt x="397" y="1085"/>
                    </a:cubicBezTo>
                    <a:cubicBezTo>
                      <a:pt x="396" y="1085"/>
                      <a:pt x="396" y="1084"/>
                      <a:pt x="395" y="1084"/>
                    </a:cubicBezTo>
                    <a:cubicBezTo>
                      <a:pt x="393" y="1082"/>
                      <a:pt x="392" y="1080"/>
                      <a:pt x="390" y="1078"/>
                    </a:cubicBezTo>
                    <a:cubicBezTo>
                      <a:pt x="389" y="1078"/>
                      <a:pt x="389" y="1078"/>
                      <a:pt x="388" y="1078"/>
                    </a:cubicBezTo>
                    <a:cubicBezTo>
                      <a:pt x="388" y="1078"/>
                      <a:pt x="388" y="1077"/>
                      <a:pt x="388" y="1077"/>
                    </a:cubicBezTo>
                    <a:cubicBezTo>
                      <a:pt x="384" y="1075"/>
                      <a:pt x="379" y="1073"/>
                      <a:pt x="372" y="1073"/>
                    </a:cubicBezTo>
                    <a:cubicBezTo>
                      <a:pt x="354" y="1073"/>
                      <a:pt x="335" y="1073"/>
                      <a:pt x="328" y="1083"/>
                    </a:cubicBezTo>
                    <a:cubicBezTo>
                      <a:pt x="328" y="1084"/>
                      <a:pt x="328" y="1084"/>
                      <a:pt x="328" y="1085"/>
                    </a:cubicBezTo>
                    <a:cubicBezTo>
                      <a:pt x="327" y="1085"/>
                      <a:pt x="327" y="1086"/>
                      <a:pt x="326" y="1086"/>
                    </a:cubicBezTo>
                    <a:cubicBezTo>
                      <a:pt x="326" y="1087"/>
                      <a:pt x="326" y="1088"/>
                      <a:pt x="326" y="1089"/>
                    </a:cubicBezTo>
                    <a:cubicBezTo>
                      <a:pt x="326" y="1089"/>
                      <a:pt x="325" y="1089"/>
                      <a:pt x="325" y="1089"/>
                    </a:cubicBezTo>
                    <a:cubicBezTo>
                      <a:pt x="325" y="1090"/>
                      <a:pt x="325" y="1090"/>
                      <a:pt x="325" y="1091"/>
                    </a:cubicBezTo>
                    <a:cubicBezTo>
                      <a:pt x="325" y="1091"/>
                      <a:pt x="325" y="1091"/>
                      <a:pt x="324" y="1091"/>
                    </a:cubicBezTo>
                    <a:cubicBezTo>
                      <a:pt x="324" y="1092"/>
                      <a:pt x="324" y="1093"/>
                      <a:pt x="324" y="1094"/>
                    </a:cubicBezTo>
                    <a:cubicBezTo>
                      <a:pt x="324" y="1094"/>
                      <a:pt x="324" y="1094"/>
                      <a:pt x="323" y="1094"/>
                    </a:cubicBezTo>
                    <a:cubicBezTo>
                      <a:pt x="323" y="1095"/>
                      <a:pt x="323" y="1096"/>
                      <a:pt x="323" y="1097"/>
                    </a:cubicBezTo>
                    <a:cubicBezTo>
                      <a:pt x="323" y="1097"/>
                      <a:pt x="323" y="1097"/>
                      <a:pt x="322" y="1097"/>
                    </a:cubicBezTo>
                    <a:cubicBezTo>
                      <a:pt x="322" y="1097"/>
                      <a:pt x="322" y="1098"/>
                      <a:pt x="322" y="1099"/>
                    </a:cubicBezTo>
                    <a:cubicBezTo>
                      <a:pt x="322" y="1099"/>
                      <a:pt x="322" y="1099"/>
                      <a:pt x="322" y="1099"/>
                    </a:cubicBezTo>
                    <a:cubicBezTo>
                      <a:pt x="322" y="1099"/>
                      <a:pt x="322" y="1100"/>
                      <a:pt x="322" y="1101"/>
                    </a:cubicBezTo>
                    <a:cubicBezTo>
                      <a:pt x="321" y="1101"/>
                      <a:pt x="321" y="1101"/>
                      <a:pt x="321" y="1101"/>
                    </a:cubicBezTo>
                    <a:cubicBezTo>
                      <a:pt x="320" y="1103"/>
                      <a:pt x="319" y="1105"/>
                      <a:pt x="319" y="1107"/>
                    </a:cubicBezTo>
                    <a:cubicBezTo>
                      <a:pt x="319" y="1107"/>
                      <a:pt x="318" y="1107"/>
                      <a:pt x="318" y="1107"/>
                    </a:cubicBezTo>
                    <a:cubicBezTo>
                      <a:pt x="318" y="1108"/>
                      <a:pt x="317" y="1109"/>
                      <a:pt x="317" y="1110"/>
                    </a:cubicBezTo>
                    <a:cubicBezTo>
                      <a:pt x="315" y="1112"/>
                      <a:pt x="313" y="1114"/>
                      <a:pt x="311" y="1116"/>
                    </a:cubicBezTo>
                    <a:cubicBezTo>
                      <a:pt x="310" y="1116"/>
                      <a:pt x="310" y="1117"/>
                      <a:pt x="309" y="1118"/>
                    </a:cubicBezTo>
                    <a:cubicBezTo>
                      <a:pt x="300" y="1125"/>
                      <a:pt x="285" y="1125"/>
                      <a:pt x="274" y="1130"/>
                    </a:cubicBezTo>
                    <a:cubicBezTo>
                      <a:pt x="274" y="1121"/>
                      <a:pt x="274" y="1113"/>
                      <a:pt x="271" y="1107"/>
                    </a:cubicBezTo>
                    <a:cubicBezTo>
                      <a:pt x="268" y="1106"/>
                      <a:pt x="260" y="1107"/>
                      <a:pt x="255" y="1107"/>
                    </a:cubicBezTo>
                    <a:cubicBezTo>
                      <a:pt x="253" y="1108"/>
                      <a:pt x="236" y="1107"/>
                      <a:pt x="234" y="1106"/>
                    </a:cubicBezTo>
                    <a:cubicBezTo>
                      <a:pt x="232" y="1105"/>
                      <a:pt x="226" y="1102"/>
                      <a:pt x="226" y="1101"/>
                    </a:cubicBezTo>
                    <a:cubicBezTo>
                      <a:pt x="226" y="1101"/>
                      <a:pt x="226" y="1100"/>
                      <a:pt x="226" y="1099"/>
                    </a:cubicBezTo>
                    <a:cubicBezTo>
                      <a:pt x="225" y="1099"/>
                      <a:pt x="224" y="1099"/>
                      <a:pt x="224" y="1099"/>
                    </a:cubicBezTo>
                    <a:cubicBezTo>
                      <a:pt x="224" y="1098"/>
                      <a:pt x="224" y="1097"/>
                      <a:pt x="224" y="1097"/>
                    </a:cubicBezTo>
                    <a:cubicBezTo>
                      <a:pt x="223" y="1096"/>
                      <a:pt x="223" y="1096"/>
                      <a:pt x="222" y="1096"/>
                    </a:cubicBezTo>
                    <a:cubicBezTo>
                      <a:pt x="222" y="1095"/>
                      <a:pt x="222" y="1095"/>
                      <a:pt x="222" y="1094"/>
                    </a:cubicBezTo>
                    <a:cubicBezTo>
                      <a:pt x="221" y="1094"/>
                      <a:pt x="221" y="1093"/>
                      <a:pt x="220" y="1093"/>
                    </a:cubicBezTo>
                    <a:cubicBezTo>
                      <a:pt x="220" y="1092"/>
                      <a:pt x="220" y="1091"/>
                      <a:pt x="219" y="1090"/>
                    </a:cubicBezTo>
                    <a:cubicBezTo>
                      <a:pt x="219" y="1089"/>
                      <a:pt x="218" y="1089"/>
                      <a:pt x="218" y="1089"/>
                    </a:cubicBezTo>
                    <a:cubicBezTo>
                      <a:pt x="218" y="1088"/>
                      <a:pt x="218" y="1087"/>
                      <a:pt x="218" y="1087"/>
                    </a:cubicBezTo>
                    <a:cubicBezTo>
                      <a:pt x="217" y="1087"/>
                      <a:pt x="217" y="1087"/>
                      <a:pt x="217" y="1087"/>
                    </a:cubicBezTo>
                    <a:cubicBezTo>
                      <a:pt x="216" y="1086"/>
                      <a:pt x="216" y="1085"/>
                      <a:pt x="216" y="1084"/>
                    </a:cubicBezTo>
                    <a:cubicBezTo>
                      <a:pt x="215" y="1084"/>
                      <a:pt x="215" y="1084"/>
                      <a:pt x="214" y="1083"/>
                    </a:cubicBezTo>
                    <a:cubicBezTo>
                      <a:pt x="214" y="1083"/>
                      <a:pt x="214" y="1082"/>
                      <a:pt x="214" y="1081"/>
                    </a:cubicBezTo>
                    <a:cubicBezTo>
                      <a:pt x="213" y="1081"/>
                      <a:pt x="213" y="1081"/>
                      <a:pt x="212" y="1081"/>
                    </a:cubicBezTo>
                    <a:cubicBezTo>
                      <a:pt x="211" y="1079"/>
                      <a:pt x="210" y="1078"/>
                      <a:pt x="209" y="1076"/>
                    </a:cubicBezTo>
                    <a:cubicBezTo>
                      <a:pt x="207" y="1076"/>
                      <a:pt x="206" y="1075"/>
                      <a:pt x="204" y="1075"/>
                    </a:cubicBezTo>
                    <a:cubicBezTo>
                      <a:pt x="204" y="1075"/>
                      <a:pt x="204" y="1075"/>
                      <a:pt x="204" y="1074"/>
                    </a:cubicBezTo>
                    <a:cubicBezTo>
                      <a:pt x="199" y="1075"/>
                      <a:pt x="187" y="1081"/>
                      <a:pt x="181" y="1079"/>
                    </a:cubicBezTo>
                    <a:cubicBezTo>
                      <a:pt x="181" y="1078"/>
                      <a:pt x="181" y="1078"/>
                      <a:pt x="181" y="1078"/>
                    </a:cubicBezTo>
                    <a:cubicBezTo>
                      <a:pt x="180" y="1078"/>
                      <a:pt x="180" y="1078"/>
                      <a:pt x="179" y="1078"/>
                    </a:cubicBezTo>
                    <a:cubicBezTo>
                      <a:pt x="179" y="1078"/>
                      <a:pt x="179" y="1077"/>
                      <a:pt x="179" y="1077"/>
                    </a:cubicBezTo>
                    <a:cubicBezTo>
                      <a:pt x="178" y="1077"/>
                      <a:pt x="178" y="1077"/>
                      <a:pt x="177" y="1077"/>
                    </a:cubicBezTo>
                    <a:cubicBezTo>
                      <a:pt x="174" y="1075"/>
                      <a:pt x="171" y="1071"/>
                      <a:pt x="168" y="1068"/>
                    </a:cubicBezTo>
                    <a:cubicBezTo>
                      <a:pt x="161" y="1060"/>
                      <a:pt x="150" y="1054"/>
                      <a:pt x="149" y="1039"/>
                    </a:cubicBezTo>
                    <a:cubicBezTo>
                      <a:pt x="150" y="1039"/>
                      <a:pt x="150" y="1039"/>
                      <a:pt x="150" y="1039"/>
                    </a:cubicBezTo>
                    <a:cubicBezTo>
                      <a:pt x="151" y="1038"/>
                      <a:pt x="151" y="1036"/>
                      <a:pt x="151" y="1034"/>
                    </a:cubicBezTo>
                    <a:cubicBezTo>
                      <a:pt x="152" y="1034"/>
                      <a:pt x="152" y="1033"/>
                      <a:pt x="153" y="1033"/>
                    </a:cubicBezTo>
                    <a:cubicBezTo>
                      <a:pt x="153" y="1032"/>
                      <a:pt x="153" y="1032"/>
                      <a:pt x="153" y="1031"/>
                    </a:cubicBezTo>
                    <a:cubicBezTo>
                      <a:pt x="153" y="1031"/>
                      <a:pt x="154" y="1031"/>
                      <a:pt x="154" y="1031"/>
                    </a:cubicBezTo>
                    <a:cubicBezTo>
                      <a:pt x="154" y="1031"/>
                      <a:pt x="154" y="1030"/>
                      <a:pt x="154" y="1029"/>
                    </a:cubicBezTo>
                    <a:cubicBezTo>
                      <a:pt x="155" y="1029"/>
                      <a:pt x="156" y="1028"/>
                      <a:pt x="157" y="1028"/>
                    </a:cubicBezTo>
                    <a:cubicBezTo>
                      <a:pt x="157" y="1027"/>
                      <a:pt x="157" y="1026"/>
                      <a:pt x="157" y="1026"/>
                    </a:cubicBezTo>
                    <a:cubicBezTo>
                      <a:pt x="157" y="1025"/>
                      <a:pt x="158" y="1025"/>
                      <a:pt x="159" y="1024"/>
                    </a:cubicBezTo>
                    <a:cubicBezTo>
                      <a:pt x="159" y="1023"/>
                      <a:pt x="159" y="1023"/>
                      <a:pt x="159" y="1022"/>
                    </a:cubicBezTo>
                    <a:cubicBezTo>
                      <a:pt x="162" y="1020"/>
                      <a:pt x="164" y="1018"/>
                      <a:pt x="166" y="1016"/>
                    </a:cubicBezTo>
                    <a:cubicBezTo>
                      <a:pt x="167" y="1015"/>
                      <a:pt x="168" y="1014"/>
                      <a:pt x="169" y="1012"/>
                    </a:cubicBezTo>
                    <a:cubicBezTo>
                      <a:pt x="170" y="1012"/>
                      <a:pt x="170" y="1012"/>
                      <a:pt x="171" y="1012"/>
                    </a:cubicBezTo>
                    <a:cubicBezTo>
                      <a:pt x="172" y="1012"/>
                      <a:pt x="172" y="1011"/>
                      <a:pt x="173" y="1010"/>
                    </a:cubicBezTo>
                    <a:cubicBezTo>
                      <a:pt x="173" y="1010"/>
                      <a:pt x="174" y="1010"/>
                      <a:pt x="175" y="1010"/>
                    </a:cubicBezTo>
                    <a:cubicBezTo>
                      <a:pt x="175" y="1009"/>
                      <a:pt x="175" y="1009"/>
                      <a:pt x="175" y="1008"/>
                    </a:cubicBezTo>
                    <a:cubicBezTo>
                      <a:pt x="177" y="1008"/>
                      <a:pt x="178" y="1007"/>
                      <a:pt x="179" y="1007"/>
                    </a:cubicBezTo>
                    <a:cubicBezTo>
                      <a:pt x="179" y="1007"/>
                      <a:pt x="179" y="1006"/>
                      <a:pt x="179" y="1006"/>
                    </a:cubicBezTo>
                    <a:cubicBezTo>
                      <a:pt x="180" y="1006"/>
                      <a:pt x="181" y="1006"/>
                      <a:pt x="183" y="1005"/>
                    </a:cubicBezTo>
                    <a:cubicBezTo>
                      <a:pt x="183" y="1005"/>
                      <a:pt x="183" y="1005"/>
                      <a:pt x="183" y="1004"/>
                    </a:cubicBezTo>
                    <a:cubicBezTo>
                      <a:pt x="186" y="1004"/>
                      <a:pt x="189" y="1003"/>
                      <a:pt x="192" y="1003"/>
                    </a:cubicBezTo>
                    <a:cubicBezTo>
                      <a:pt x="192" y="1002"/>
                      <a:pt x="192" y="1002"/>
                      <a:pt x="192" y="1002"/>
                    </a:cubicBezTo>
                    <a:cubicBezTo>
                      <a:pt x="194" y="1001"/>
                      <a:pt x="195" y="1001"/>
                      <a:pt x="196" y="1001"/>
                    </a:cubicBezTo>
                    <a:cubicBezTo>
                      <a:pt x="196" y="1000"/>
                      <a:pt x="196" y="1000"/>
                      <a:pt x="196" y="1000"/>
                    </a:cubicBezTo>
                    <a:cubicBezTo>
                      <a:pt x="197" y="1000"/>
                      <a:pt x="197" y="1000"/>
                      <a:pt x="198" y="1000"/>
                    </a:cubicBezTo>
                    <a:cubicBezTo>
                      <a:pt x="198" y="999"/>
                      <a:pt x="199" y="998"/>
                      <a:pt x="200" y="997"/>
                    </a:cubicBezTo>
                    <a:cubicBezTo>
                      <a:pt x="201" y="996"/>
                      <a:pt x="203" y="995"/>
                      <a:pt x="204" y="994"/>
                    </a:cubicBezTo>
                    <a:cubicBezTo>
                      <a:pt x="204" y="993"/>
                      <a:pt x="204" y="992"/>
                      <a:pt x="204" y="992"/>
                    </a:cubicBezTo>
                    <a:cubicBezTo>
                      <a:pt x="205" y="991"/>
                      <a:pt x="205" y="991"/>
                      <a:pt x="206" y="991"/>
                    </a:cubicBezTo>
                    <a:cubicBezTo>
                      <a:pt x="206" y="990"/>
                      <a:pt x="206" y="990"/>
                      <a:pt x="206" y="989"/>
                    </a:cubicBezTo>
                    <a:cubicBezTo>
                      <a:pt x="206" y="989"/>
                      <a:pt x="206" y="989"/>
                      <a:pt x="207" y="989"/>
                    </a:cubicBezTo>
                    <a:cubicBezTo>
                      <a:pt x="207" y="987"/>
                      <a:pt x="208" y="986"/>
                      <a:pt x="209" y="984"/>
                    </a:cubicBezTo>
                    <a:cubicBezTo>
                      <a:pt x="209" y="984"/>
                      <a:pt x="209" y="984"/>
                      <a:pt x="209" y="984"/>
                    </a:cubicBezTo>
                    <a:cubicBezTo>
                      <a:pt x="209" y="983"/>
                      <a:pt x="209" y="982"/>
                      <a:pt x="209" y="981"/>
                    </a:cubicBezTo>
                    <a:cubicBezTo>
                      <a:pt x="211" y="977"/>
                      <a:pt x="214" y="967"/>
                      <a:pt x="212" y="960"/>
                    </a:cubicBezTo>
                    <a:cubicBezTo>
                      <a:pt x="212" y="960"/>
                      <a:pt x="212" y="960"/>
                      <a:pt x="211" y="960"/>
                    </a:cubicBezTo>
                    <a:cubicBezTo>
                      <a:pt x="211" y="957"/>
                      <a:pt x="211" y="954"/>
                      <a:pt x="211" y="951"/>
                    </a:cubicBezTo>
                    <a:cubicBezTo>
                      <a:pt x="211" y="951"/>
                      <a:pt x="211" y="951"/>
                      <a:pt x="210" y="951"/>
                    </a:cubicBezTo>
                    <a:cubicBezTo>
                      <a:pt x="209" y="945"/>
                      <a:pt x="211" y="932"/>
                      <a:pt x="213" y="929"/>
                    </a:cubicBezTo>
                    <a:cubicBezTo>
                      <a:pt x="218" y="925"/>
                      <a:pt x="223" y="921"/>
                      <a:pt x="227" y="917"/>
                    </a:cubicBezTo>
                    <a:cubicBezTo>
                      <a:pt x="227" y="917"/>
                      <a:pt x="227" y="916"/>
                      <a:pt x="227" y="916"/>
                    </a:cubicBezTo>
                    <a:cubicBezTo>
                      <a:pt x="229" y="914"/>
                      <a:pt x="231" y="913"/>
                      <a:pt x="233" y="911"/>
                    </a:cubicBezTo>
                    <a:cubicBezTo>
                      <a:pt x="233" y="910"/>
                      <a:pt x="233" y="910"/>
                      <a:pt x="233" y="909"/>
                    </a:cubicBezTo>
                    <a:cubicBezTo>
                      <a:pt x="234" y="909"/>
                      <a:pt x="235" y="908"/>
                      <a:pt x="235" y="907"/>
                    </a:cubicBezTo>
                    <a:cubicBezTo>
                      <a:pt x="235" y="907"/>
                      <a:pt x="235" y="906"/>
                      <a:pt x="235" y="906"/>
                    </a:cubicBezTo>
                    <a:cubicBezTo>
                      <a:pt x="236" y="905"/>
                      <a:pt x="237" y="905"/>
                      <a:pt x="237" y="905"/>
                    </a:cubicBezTo>
                    <a:cubicBezTo>
                      <a:pt x="237" y="904"/>
                      <a:pt x="237" y="904"/>
                      <a:pt x="237" y="903"/>
                    </a:cubicBezTo>
                    <a:cubicBezTo>
                      <a:pt x="238" y="903"/>
                      <a:pt x="238" y="902"/>
                      <a:pt x="239" y="902"/>
                    </a:cubicBezTo>
                    <a:cubicBezTo>
                      <a:pt x="239" y="901"/>
                      <a:pt x="240" y="900"/>
                      <a:pt x="240" y="899"/>
                    </a:cubicBezTo>
                    <a:cubicBezTo>
                      <a:pt x="240" y="899"/>
                      <a:pt x="241" y="899"/>
                      <a:pt x="241" y="899"/>
                    </a:cubicBezTo>
                    <a:cubicBezTo>
                      <a:pt x="241" y="899"/>
                      <a:pt x="241" y="898"/>
                      <a:pt x="241" y="898"/>
                    </a:cubicBezTo>
                    <a:cubicBezTo>
                      <a:pt x="241" y="898"/>
                      <a:pt x="241" y="898"/>
                      <a:pt x="242" y="898"/>
                    </a:cubicBezTo>
                    <a:cubicBezTo>
                      <a:pt x="242" y="897"/>
                      <a:pt x="242" y="896"/>
                      <a:pt x="242" y="896"/>
                    </a:cubicBezTo>
                    <a:cubicBezTo>
                      <a:pt x="242" y="896"/>
                      <a:pt x="242" y="896"/>
                      <a:pt x="243" y="896"/>
                    </a:cubicBezTo>
                    <a:cubicBezTo>
                      <a:pt x="243" y="895"/>
                      <a:pt x="243" y="895"/>
                      <a:pt x="243" y="894"/>
                    </a:cubicBezTo>
                    <a:cubicBezTo>
                      <a:pt x="243" y="894"/>
                      <a:pt x="243" y="894"/>
                      <a:pt x="244" y="894"/>
                    </a:cubicBezTo>
                    <a:cubicBezTo>
                      <a:pt x="244" y="893"/>
                      <a:pt x="244" y="893"/>
                      <a:pt x="244" y="892"/>
                    </a:cubicBezTo>
                    <a:cubicBezTo>
                      <a:pt x="244" y="892"/>
                      <a:pt x="244" y="892"/>
                      <a:pt x="244" y="892"/>
                    </a:cubicBezTo>
                    <a:cubicBezTo>
                      <a:pt x="244" y="892"/>
                      <a:pt x="244" y="891"/>
                      <a:pt x="244" y="890"/>
                    </a:cubicBezTo>
                    <a:cubicBezTo>
                      <a:pt x="245" y="890"/>
                      <a:pt x="245" y="890"/>
                      <a:pt x="245" y="890"/>
                    </a:cubicBezTo>
                    <a:cubicBezTo>
                      <a:pt x="245" y="890"/>
                      <a:pt x="245" y="889"/>
                      <a:pt x="245" y="889"/>
                    </a:cubicBezTo>
                    <a:cubicBezTo>
                      <a:pt x="246" y="889"/>
                      <a:pt x="246" y="889"/>
                      <a:pt x="246" y="889"/>
                    </a:cubicBezTo>
                    <a:cubicBezTo>
                      <a:pt x="246" y="888"/>
                      <a:pt x="246" y="887"/>
                      <a:pt x="246" y="887"/>
                    </a:cubicBezTo>
                    <a:cubicBezTo>
                      <a:pt x="247" y="887"/>
                      <a:pt x="247" y="887"/>
                      <a:pt x="247" y="887"/>
                    </a:cubicBezTo>
                    <a:cubicBezTo>
                      <a:pt x="249" y="884"/>
                      <a:pt x="251" y="869"/>
                      <a:pt x="250" y="864"/>
                    </a:cubicBezTo>
                    <a:cubicBezTo>
                      <a:pt x="247" y="854"/>
                      <a:pt x="239" y="849"/>
                      <a:pt x="233" y="843"/>
                    </a:cubicBezTo>
                    <a:cubicBezTo>
                      <a:pt x="231" y="841"/>
                      <a:pt x="230" y="839"/>
                      <a:pt x="228" y="838"/>
                    </a:cubicBezTo>
                    <a:cubicBezTo>
                      <a:pt x="227" y="837"/>
                      <a:pt x="227" y="836"/>
                      <a:pt x="226" y="836"/>
                    </a:cubicBezTo>
                    <a:cubicBezTo>
                      <a:pt x="226" y="835"/>
                      <a:pt x="226" y="835"/>
                      <a:pt x="226" y="834"/>
                    </a:cubicBezTo>
                    <a:cubicBezTo>
                      <a:pt x="224" y="832"/>
                      <a:pt x="222" y="831"/>
                      <a:pt x="220" y="829"/>
                    </a:cubicBezTo>
                    <a:cubicBezTo>
                      <a:pt x="220" y="829"/>
                      <a:pt x="220" y="828"/>
                      <a:pt x="220" y="828"/>
                    </a:cubicBezTo>
                    <a:cubicBezTo>
                      <a:pt x="219" y="827"/>
                      <a:pt x="218" y="826"/>
                      <a:pt x="217" y="825"/>
                    </a:cubicBezTo>
                    <a:cubicBezTo>
                      <a:pt x="217" y="824"/>
                      <a:pt x="217" y="824"/>
                      <a:pt x="217" y="823"/>
                    </a:cubicBezTo>
                    <a:cubicBezTo>
                      <a:pt x="216" y="823"/>
                      <a:pt x="215" y="822"/>
                      <a:pt x="214" y="821"/>
                    </a:cubicBezTo>
                    <a:cubicBezTo>
                      <a:pt x="211" y="816"/>
                      <a:pt x="209" y="811"/>
                      <a:pt x="206" y="806"/>
                    </a:cubicBezTo>
                    <a:cubicBezTo>
                      <a:pt x="203" y="800"/>
                      <a:pt x="204" y="790"/>
                      <a:pt x="206" y="783"/>
                    </a:cubicBezTo>
                    <a:cubicBezTo>
                      <a:pt x="206" y="780"/>
                      <a:pt x="206" y="777"/>
                      <a:pt x="206" y="774"/>
                    </a:cubicBezTo>
                    <a:cubicBezTo>
                      <a:pt x="206" y="774"/>
                      <a:pt x="206" y="774"/>
                      <a:pt x="207" y="774"/>
                    </a:cubicBezTo>
                    <a:cubicBezTo>
                      <a:pt x="207" y="770"/>
                      <a:pt x="207" y="767"/>
                      <a:pt x="207" y="763"/>
                    </a:cubicBezTo>
                    <a:cubicBezTo>
                      <a:pt x="206" y="763"/>
                      <a:pt x="206" y="763"/>
                      <a:pt x="206" y="763"/>
                    </a:cubicBezTo>
                    <a:cubicBezTo>
                      <a:pt x="206" y="761"/>
                      <a:pt x="206" y="759"/>
                      <a:pt x="206" y="758"/>
                    </a:cubicBezTo>
                    <a:cubicBezTo>
                      <a:pt x="206" y="758"/>
                      <a:pt x="205" y="758"/>
                      <a:pt x="205" y="758"/>
                    </a:cubicBezTo>
                    <a:cubicBezTo>
                      <a:pt x="205" y="757"/>
                      <a:pt x="205" y="757"/>
                      <a:pt x="205" y="756"/>
                    </a:cubicBezTo>
                    <a:cubicBezTo>
                      <a:pt x="205" y="756"/>
                      <a:pt x="204" y="756"/>
                      <a:pt x="204" y="756"/>
                    </a:cubicBezTo>
                    <a:cubicBezTo>
                      <a:pt x="204" y="755"/>
                      <a:pt x="204" y="754"/>
                      <a:pt x="204" y="753"/>
                    </a:cubicBezTo>
                    <a:cubicBezTo>
                      <a:pt x="204" y="753"/>
                      <a:pt x="203" y="753"/>
                      <a:pt x="202" y="752"/>
                    </a:cubicBezTo>
                    <a:cubicBezTo>
                      <a:pt x="202" y="752"/>
                      <a:pt x="202" y="751"/>
                      <a:pt x="202" y="751"/>
                    </a:cubicBezTo>
                    <a:cubicBezTo>
                      <a:pt x="201" y="750"/>
                      <a:pt x="201" y="749"/>
                      <a:pt x="200" y="749"/>
                    </a:cubicBezTo>
                    <a:cubicBezTo>
                      <a:pt x="200" y="748"/>
                      <a:pt x="200" y="748"/>
                      <a:pt x="200" y="748"/>
                    </a:cubicBezTo>
                    <a:cubicBezTo>
                      <a:pt x="199" y="748"/>
                      <a:pt x="198" y="748"/>
                      <a:pt x="198" y="748"/>
                    </a:cubicBezTo>
                    <a:cubicBezTo>
                      <a:pt x="198" y="747"/>
                      <a:pt x="197" y="747"/>
                      <a:pt x="197" y="746"/>
                    </a:cubicBezTo>
                    <a:cubicBezTo>
                      <a:pt x="194" y="745"/>
                      <a:pt x="191" y="744"/>
                      <a:pt x="188" y="743"/>
                    </a:cubicBezTo>
                    <a:cubicBezTo>
                      <a:pt x="185" y="743"/>
                      <a:pt x="183" y="743"/>
                      <a:pt x="180" y="743"/>
                    </a:cubicBezTo>
                    <a:cubicBezTo>
                      <a:pt x="180" y="743"/>
                      <a:pt x="180" y="743"/>
                      <a:pt x="180" y="742"/>
                    </a:cubicBezTo>
                    <a:cubicBezTo>
                      <a:pt x="177" y="742"/>
                      <a:pt x="175" y="742"/>
                      <a:pt x="172" y="742"/>
                    </a:cubicBezTo>
                    <a:cubicBezTo>
                      <a:pt x="172" y="742"/>
                      <a:pt x="172" y="742"/>
                      <a:pt x="172" y="742"/>
                    </a:cubicBezTo>
                    <a:cubicBezTo>
                      <a:pt x="169" y="742"/>
                      <a:pt x="166" y="742"/>
                      <a:pt x="164" y="742"/>
                    </a:cubicBezTo>
                    <a:cubicBezTo>
                      <a:pt x="159" y="740"/>
                      <a:pt x="152" y="739"/>
                      <a:pt x="148" y="738"/>
                    </a:cubicBezTo>
                    <a:cubicBezTo>
                      <a:pt x="146" y="738"/>
                      <a:pt x="145" y="738"/>
                      <a:pt x="144" y="738"/>
                    </a:cubicBezTo>
                    <a:cubicBezTo>
                      <a:pt x="144" y="738"/>
                      <a:pt x="144" y="737"/>
                      <a:pt x="144" y="737"/>
                    </a:cubicBezTo>
                    <a:cubicBezTo>
                      <a:pt x="143" y="737"/>
                      <a:pt x="142" y="737"/>
                      <a:pt x="141" y="737"/>
                    </a:cubicBezTo>
                    <a:cubicBezTo>
                      <a:pt x="141" y="737"/>
                      <a:pt x="141" y="736"/>
                      <a:pt x="141" y="736"/>
                    </a:cubicBezTo>
                    <a:cubicBezTo>
                      <a:pt x="140" y="736"/>
                      <a:pt x="140" y="736"/>
                      <a:pt x="139" y="736"/>
                    </a:cubicBezTo>
                    <a:cubicBezTo>
                      <a:pt x="139" y="736"/>
                      <a:pt x="139" y="736"/>
                      <a:pt x="139" y="735"/>
                    </a:cubicBezTo>
                    <a:cubicBezTo>
                      <a:pt x="135" y="733"/>
                      <a:pt x="132" y="732"/>
                      <a:pt x="131" y="728"/>
                    </a:cubicBezTo>
                    <a:cubicBezTo>
                      <a:pt x="130" y="727"/>
                      <a:pt x="129" y="715"/>
                      <a:pt x="130" y="712"/>
                    </a:cubicBezTo>
                    <a:cubicBezTo>
                      <a:pt x="130" y="712"/>
                      <a:pt x="130" y="712"/>
                      <a:pt x="131" y="712"/>
                    </a:cubicBezTo>
                    <a:cubicBezTo>
                      <a:pt x="133" y="704"/>
                      <a:pt x="128" y="689"/>
                      <a:pt x="126" y="685"/>
                    </a:cubicBezTo>
                    <a:cubicBezTo>
                      <a:pt x="125" y="685"/>
                      <a:pt x="125" y="684"/>
                      <a:pt x="124" y="684"/>
                    </a:cubicBezTo>
                    <a:cubicBezTo>
                      <a:pt x="124" y="684"/>
                      <a:pt x="124" y="683"/>
                      <a:pt x="124" y="682"/>
                    </a:cubicBezTo>
                    <a:cubicBezTo>
                      <a:pt x="123" y="682"/>
                      <a:pt x="122" y="681"/>
                      <a:pt x="122" y="681"/>
                    </a:cubicBezTo>
                    <a:cubicBezTo>
                      <a:pt x="122" y="680"/>
                      <a:pt x="122" y="679"/>
                      <a:pt x="122" y="679"/>
                    </a:cubicBezTo>
                    <a:cubicBezTo>
                      <a:pt x="120" y="677"/>
                      <a:pt x="118" y="676"/>
                      <a:pt x="116" y="674"/>
                    </a:cubicBezTo>
                    <a:cubicBezTo>
                      <a:pt x="116" y="674"/>
                      <a:pt x="116" y="673"/>
                      <a:pt x="116" y="672"/>
                    </a:cubicBezTo>
                    <a:cubicBezTo>
                      <a:pt x="114" y="671"/>
                      <a:pt x="113" y="670"/>
                      <a:pt x="111" y="668"/>
                    </a:cubicBezTo>
                    <a:cubicBezTo>
                      <a:pt x="111" y="667"/>
                      <a:pt x="111" y="667"/>
                      <a:pt x="111" y="666"/>
                    </a:cubicBezTo>
                    <a:cubicBezTo>
                      <a:pt x="110" y="665"/>
                      <a:pt x="108" y="664"/>
                      <a:pt x="107" y="664"/>
                    </a:cubicBezTo>
                    <a:cubicBezTo>
                      <a:pt x="107" y="663"/>
                      <a:pt x="107" y="662"/>
                      <a:pt x="107" y="662"/>
                    </a:cubicBezTo>
                    <a:cubicBezTo>
                      <a:pt x="106" y="661"/>
                      <a:pt x="105" y="661"/>
                      <a:pt x="105" y="660"/>
                    </a:cubicBezTo>
                    <a:cubicBezTo>
                      <a:pt x="105" y="659"/>
                      <a:pt x="105" y="659"/>
                      <a:pt x="105" y="658"/>
                    </a:cubicBezTo>
                    <a:cubicBezTo>
                      <a:pt x="104" y="658"/>
                      <a:pt x="103" y="658"/>
                      <a:pt x="103" y="657"/>
                    </a:cubicBezTo>
                    <a:cubicBezTo>
                      <a:pt x="103" y="657"/>
                      <a:pt x="103" y="656"/>
                      <a:pt x="103" y="655"/>
                    </a:cubicBezTo>
                    <a:cubicBezTo>
                      <a:pt x="102" y="655"/>
                      <a:pt x="102" y="655"/>
                      <a:pt x="101" y="655"/>
                    </a:cubicBezTo>
                    <a:cubicBezTo>
                      <a:pt x="101" y="653"/>
                      <a:pt x="100" y="652"/>
                      <a:pt x="100" y="651"/>
                    </a:cubicBezTo>
                    <a:cubicBezTo>
                      <a:pt x="100" y="651"/>
                      <a:pt x="99" y="651"/>
                      <a:pt x="99" y="651"/>
                    </a:cubicBezTo>
                    <a:cubicBezTo>
                      <a:pt x="99" y="650"/>
                      <a:pt x="99" y="649"/>
                      <a:pt x="98" y="647"/>
                    </a:cubicBezTo>
                    <a:cubicBezTo>
                      <a:pt x="98" y="647"/>
                      <a:pt x="98" y="647"/>
                      <a:pt x="97" y="647"/>
                    </a:cubicBezTo>
                    <a:cubicBezTo>
                      <a:pt x="97" y="646"/>
                      <a:pt x="97" y="646"/>
                      <a:pt x="97" y="645"/>
                    </a:cubicBezTo>
                    <a:cubicBezTo>
                      <a:pt x="97" y="645"/>
                      <a:pt x="97" y="645"/>
                      <a:pt x="96" y="645"/>
                    </a:cubicBezTo>
                    <a:cubicBezTo>
                      <a:pt x="96" y="644"/>
                      <a:pt x="96" y="643"/>
                      <a:pt x="96" y="643"/>
                    </a:cubicBezTo>
                    <a:cubicBezTo>
                      <a:pt x="96" y="643"/>
                      <a:pt x="96" y="643"/>
                      <a:pt x="96" y="643"/>
                    </a:cubicBezTo>
                    <a:cubicBezTo>
                      <a:pt x="95" y="640"/>
                      <a:pt x="94" y="629"/>
                      <a:pt x="95" y="626"/>
                    </a:cubicBezTo>
                    <a:cubicBezTo>
                      <a:pt x="95" y="626"/>
                      <a:pt x="95" y="626"/>
                      <a:pt x="96" y="626"/>
                    </a:cubicBezTo>
                    <a:cubicBezTo>
                      <a:pt x="95" y="617"/>
                      <a:pt x="95" y="608"/>
                      <a:pt x="95" y="599"/>
                    </a:cubicBezTo>
                    <a:cubicBezTo>
                      <a:pt x="94" y="599"/>
                      <a:pt x="94" y="599"/>
                      <a:pt x="94" y="599"/>
                    </a:cubicBezTo>
                    <a:cubicBezTo>
                      <a:pt x="94" y="598"/>
                      <a:pt x="94" y="597"/>
                      <a:pt x="94" y="596"/>
                    </a:cubicBezTo>
                    <a:cubicBezTo>
                      <a:pt x="93" y="596"/>
                      <a:pt x="93" y="596"/>
                      <a:pt x="93" y="596"/>
                    </a:cubicBezTo>
                    <a:cubicBezTo>
                      <a:pt x="93" y="595"/>
                      <a:pt x="93" y="594"/>
                      <a:pt x="93" y="594"/>
                    </a:cubicBezTo>
                    <a:cubicBezTo>
                      <a:pt x="93" y="594"/>
                      <a:pt x="92" y="594"/>
                      <a:pt x="92" y="594"/>
                    </a:cubicBezTo>
                    <a:cubicBezTo>
                      <a:pt x="92" y="593"/>
                      <a:pt x="92" y="592"/>
                      <a:pt x="92" y="592"/>
                    </a:cubicBezTo>
                    <a:cubicBezTo>
                      <a:pt x="92" y="592"/>
                      <a:pt x="91" y="592"/>
                      <a:pt x="91" y="592"/>
                    </a:cubicBezTo>
                    <a:cubicBezTo>
                      <a:pt x="91" y="590"/>
                      <a:pt x="90" y="588"/>
                      <a:pt x="89" y="586"/>
                    </a:cubicBezTo>
                    <a:cubicBezTo>
                      <a:pt x="86" y="583"/>
                      <a:pt x="83" y="580"/>
                      <a:pt x="80" y="577"/>
                    </a:cubicBezTo>
                    <a:cubicBezTo>
                      <a:pt x="80" y="577"/>
                      <a:pt x="79" y="577"/>
                      <a:pt x="79" y="577"/>
                    </a:cubicBezTo>
                    <a:cubicBezTo>
                      <a:pt x="77" y="575"/>
                      <a:pt x="76" y="573"/>
                      <a:pt x="74" y="571"/>
                    </a:cubicBezTo>
                    <a:cubicBezTo>
                      <a:pt x="73" y="571"/>
                      <a:pt x="73" y="571"/>
                      <a:pt x="72" y="570"/>
                    </a:cubicBezTo>
                    <a:cubicBezTo>
                      <a:pt x="64" y="558"/>
                      <a:pt x="66" y="531"/>
                      <a:pt x="69" y="514"/>
                    </a:cubicBezTo>
                    <a:cubicBezTo>
                      <a:pt x="69" y="514"/>
                      <a:pt x="69" y="514"/>
                      <a:pt x="70" y="514"/>
                    </a:cubicBezTo>
                    <a:cubicBezTo>
                      <a:pt x="70" y="514"/>
                      <a:pt x="70" y="514"/>
                      <a:pt x="70" y="515"/>
                    </a:cubicBezTo>
                    <a:cubicBezTo>
                      <a:pt x="71" y="515"/>
                      <a:pt x="73" y="515"/>
                      <a:pt x="75" y="516"/>
                    </a:cubicBezTo>
                    <a:cubicBezTo>
                      <a:pt x="75" y="516"/>
                      <a:pt x="75" y="516"/>
                      <a:pt x="75" y="516"/>
                    </a:cubicBezTo>
                    <a:cubicBezTo>
                      <a:pt x="77" y="516"/>
                      <a:pt x="79" y="516"/>
                      <a:pt x="80" y="516"/>
                    </a:cubicBezTo>
                    <a:cubicBezTo>
                      <a:pt x="91" y="520"/>
                      <a:pt x="109" y="516"/>
                      <a:pt x="116" y="512"/>
                    </a:cubicBezTo>
                    <a:cubicBezTo>
                      <a:pt x="117" y="511"/>
                      <a:pt x="117" y="511"/>
                      <a:pt x="117" y="510"/>
                    </a:cubicBezTo>
                    <a:cubicBezTo>
                      <a:pt x="118" y="510"/>
                      <a:pt x="118" y="510"/>
                      <a:pt x="119" y="510"/>
                    </a:cubicBezTo>
                    <a:cubicBezTo>
                      <a:pt x="119" y="510"/>
                      <a:pt x="119" y="509"/>
                      <a:pt x="120" y="508"/>
                    </a:cubicBezTo>
                    <a:cubicBezTo>
                      <a:pt x="120" y="508"/>
                      <a:pt x="121" y="508"/>
                      <a:pt x="122" y="508"/>
                    </a:cubicBezTo>
                    <a:cubicBezTo>
                      <a:pt x="122" y="508"/>
                      <a:pt x="122" y="508"/>
                      <a:pt x="122" y="507"/>
                    </a:cubicBezTo>
                    <a:cubicBezTo>
                      <a:pt x="122" y="507"/>
                      <a:pt x="123" y="507"/>
                      <a:pt x="124" y="507"/>
                    </a:cubicBezTo>
                    <a:cubicBezTo>
                      <a:pt x="125" y="506"/>
                      <a:pt x="125" y="505"/>
                      <a:pt x="125" y="505"/>
                    </a:cubicBezTo>
                    <a:cubicBezTo>
                      <a:pt x="126" y="505"/>
                      <a:pt x="126" y="505"/>
                      <a:pt x="127" y="505"/>
                    </a:cubicBezTo>
                    <a:cubicBezTo>
                      <a:pt x="127" y="504"/>
                      <a:pt x="128" y="504"/>
                      <a:pt x="128" y="503"/>
                    </a:cubicBezTo>
                    <a:cubicBezTo>
                      <a:pt x="129" y="503"/>
                      <a:pt x="130" y="502"/>
                      <a:pt x="131" y="502"/>
                    </a:cubicBezTo>
                    <a:cubicBezTo>
                      <a:pt x="132" y="501"/>
                      <a:pt x="133" y="499"/>
                      <a:pt x="134" y="498"/>
                    </a:cubicBezTo>
                    <a:cubicBezTo>
                      <a:pt x="135" y="498"/>
                      <a:pt x="135" y="498"/>
                      <a:pt x="136" y="498"/>
                    </a:cubicBezTo>
                    <a:cubicBezTo>
                      <a:pt x="138" y="496"/>
                      <a:pt x="140" y="493"/>
                      <a:pt x="141" y="491"/>
                    </a:cubicBezTo>
                    <a:cubicBezTo>
                      <a:pt x="143" y="490"/>
                      <a:pt x="144" y="490"/>
                      <a:pt x="145" y="489"/>
                    </a:cubicBezTo>
                    <a:cubicBezTo>
                      <a:pt x="145" y="488"/>
                      <a:pt x="145" y="488"/>
                      <a:pt x="145" y="488"/>
                    </a:cubicBezTo>
                    <a:cubicBezTo>
                      <a:pt x="145" y="488"/>
                      <a:pt x="146" y="488"/>
                      <a:pt x="147" y="488"/>
                    </a:cubicBezTo>
                    <a:cubicBezTo>
                      <a:pt x="149" y="485"/>
                      <a:pt x="151" y="482"/>
                      <a:pt x="154" y="480"/>
                    </a:cubicBezTo>
                    <a:cubicBezTo>
                      <a:pt x="158" y="475"/>
                      <a:pt x="164" y="470"/>
                      <a:pt x="166" y="464"/>
                    </a:cubicBezTo>
                    <a:cubicBezTo>
                      <a:pt x="168" y="460"/>
                      <a:pt x="166" y="453"/>
                      <a:pt x="165" y="451"/>
                    </a:cubicBezTo>
                    <a:cubicBezTo>
                      <a:pt x="164" y="451"/>
                      <a:pt x="164" y="451"/>
                      <a:pt x="164" y="451"/>
                    </a:cubicBezTo>
                    <a:cubicBezTo>
                      <a:pt x="163" y="450"/>
                      <a:pt x="163" y="449"/>
                      <a:pt x="163" y="447"/>
                    </a:cubicBezTo>
                    <a:cubicBezTo>
                      <a:pt x="163" y="447"/>
                      <a:pt x="162" y="447"/>
                      <a:pt x="162" y="447"/>
                    </a:cubicBezTo>
                    <a:cubicBezTo>
                      <a:pt x="162" y="446"/>
                      <a:pt x="161" y="446"/>
                      <a:pt x="161" y="445"/>
                    </a:cubicBezTo>
                    <a:cubicBezTo>
                      <a:pt x="160" y="444"/>
                      <a:pt x="160" y="444"/>
                      <a:pt x="159" y="444"/>
                    </a:cubicBezTo>
                    <a:cubicBezTo>
                      <a:pt x="159" y="443"/>
                      <a:pt x="159" y="443"/>
                      <a:pt x="159" y="442"/>
                    </a:cubicBezTo>
                    <a:cubicBezTo>
                      <a:pt x="158" y="441"/>
                      <a:pt x="157" y="441"/>
                      <a:pt x="157" y="440"/>
                    </a:cubicBezTo>
                    <a:cubicBezTo>
                      <a:pt x="157" y="440"/>
                      <a:pt x="157" y="439"/>
                      <a:pt x="157" y="438"/>
                    </a:cubicBezTo>
                    <a:cubicBezTo>
                      <a:pt x="156" y="438"/>
                      <a:pt x="155" y="438"/>
                      <a:pt x="155" y="438"/>
                    </a:cubicBezTo>
                    <a:cubicBezTo>
                      <a:pt x="154" y="436"/>
                      <a:pt x="154" y="435"/>
                      <a:pt x="154" y="433"/>
                    </a:cubicBezTo>
                    <a:cubicBezTo>
                      <a:pt x="154" y="433"/>
                      <a:pt x="153" y="433"/>
                      <a:pt x="153" y="433"/>
                    </a:cubicBezTo>
                    <a:cubicBezTo>
                      <a:pt x="152" y="430"/>
                      <a:pt x="154" y="422"/>
                      <a:pt x="155" y="420"/>
                    </a:cubicBezTo>
                    <a:cubicBezTo>
                      <a:pt x="155" y="420"/>
                      <a:pt x="155" y="420"/>
                      <a:pt x="156" y="420"/>
                    </a:cubicBezTo>
                    <a:cubicBezTo>
                      <a:pt x="156" y="418"/>
                      <a:pt x="156" y="417"/>
                      <a:pt x="157" y="416"/>
                    </a:cubicBezTo>
                    <a:cubicBezTo>
                      <a:pt x="157" y="416"/>
                      <a:pt x="157" y="416"/>
                      <a:pt x="157" y="416"/>
                    </a:cubicBezTo>
                    <a:cubicBezTo>
                      <a:pt x="157" y="415"/>
                      <a:pt x="157" y="415"/>
                      <a:pt x="157" y="414"/>
                    </a:cubicBezTo>
                    <a:cubicBezTo>
                      <a:pt x="158" y="414"/>
                      <a:pt x="159" y="414"/>
                      <a:pt x="159" y="413"/>
                    </a:cubicBezTo>
                    <a:cubicBezTo>
                      <a:pt x="160" y="412"/>
                      <a:pt x="160" y="411"/>
                      <a:pt x="160" y="410"/>
                    </a:cubicBezTo>
                    <a:cubicBezTo>
                      <a:pt x="161" y="409"/>
                      <a:pt x="161" y="409"/>
                      <a:pt x="162" y="409"/>
                    </a:cubicBezTo>
                    <a:cubicBezTo>
                      <a:pt x="162" y="408"/>
                      <a:pt x="162" y="408"/>
                      <a:pt x="162" y="407"/>
                    </a:cubicBezTo>
                    <a:cubicBezTo>
                      <a:pt x="163" y="407"/>
                      <a:pt x="163" y="406"/>
                      <a:pt x="164" y="406"/>
                    </a:cubicBezTo>
                    <a:cubicBezTo>
                      <a:pt x="164" y="405"/>
                      <a:pt x="164" y="404"/>
                      <a:pt x="165" y="403"/>
                    </a:cubicBezTo>
                    <a:cubicBezTo>
                      <a:pt x="165" y="402"/>
                      <a:pt x="166" y="402"/>
                      <a:pt x="166" y="402"/>
                    </a:cubicBezTo>
                    <a:cubicBezTo>
                      <a:pt x="166" y="401"/>
                      <a:pt x="166" y="400"/>
                      <a:pt x="166" y="400"/>
                    </a:cubicBezTo>
                    <a:cubicBezTo>
                      <a:pt x="167" y="400"/>
                      <a:pt x="168" y="399"/>
                      <a:pt x="168" y="399"/>
                    </a:cubicBezTo>
                    <a:cubicBezTo>
                      <a:pt x="169" y="398"/>
                      <a:pt x="169" y="397"/>
                      <a:pt x="169" y="395"/>
                    </a:cubicBezTo>
                    <a:cubicBezTo>
                      <a:pt x="169" y="395"/>
                      <a:pt x="170" y="395"/>
                      <a:pt x="170" y="395"/>
                    </a:cubicBezTo>
                    <a:cubicBezTo>
                      <a:pt x="170" y="395"/>
                      <a:pt x="170" y="394"/>
                      <a:pt x="170" y="394"/>
                    </a:cubicBezTo>
                    <a:cubicBezTo>
                      <a:pt x="170" y="394"/>
                      <a:pt x="171" y="394"/>
                      <a:pt x="171" y="394"/>
                    </a:cubicBezTo>
                    <a:cubicBezTo>
                      <a:pt x="171" y="393"/>
                      <a:pt x="171" y="392"/>
                      <a:pt x="171" y="392"/>
                    </a:cubicBezTo>
                    <a:cubicBezTo>
                      <a:pt x="171" y="392"/>
                      <a:pt x="172" y="392"/>
                      <a:pt x="172" y="392"/>
                    </a:cubicBezTo>
                    <a:cubicBezTo>
                      <a:pt x="172" y="391"/>
                      <a:pt x="172" y="391"/>
                      <a:pt x="172" y="390"/>
                    </a:cubicBezTo>
                    <a:cubicBezTo>
                      <a:pt x="172" y="390"/>
                      <a:pt x="172" y="390"/>
                      <a:pt x="173" y="390"/>
                    </a:cubicBezTo>
                    <a:cubicBezTo>
                      <a:pt x="173" y="389"/>
                      <a:pt x="173" y="389"/>
                      <a:pt x="173" y="388"/>
                    </a:cubicBezTo>
                    <a:cubicBezTo>
                      <a:pt x="173" y="388"/>
                      <a:pt x="173" y="388"/>
                      <a:pt x="174" y="388"/>
                    </a:cubicBezTo>
                    <a:cubicBezTo>
                      <a:pt x="174" y="388"/>
                      <a:pt x="174" y="387"/>
                      <a:pt x="174" y="386"/>
                    </a:cubicBezTo>
                    <a:cubicBezTo>
                      <a:pt x="174" y="386"/>
                      <a:pt x="174" y="386"/>
                      <a:pt x="175" y="386"/>
                    </a:cubicBezTo>
                    <a:cubicBezTo>
                      <a:pt x="175" y="385"/>
                      <a:pt x="175" y="385"/>
                      <a:pt x="175" y="384"/>
                    </a:cubicBezTo>
                    <a:cubicBezTo>
                      <a:pt x="176" y="383"/>
                      <a:pt x="177" y="383"/>
                      <a:pt x="177" y="383"/>
                    </a:cubicBezTo>
                    <a:cubicBezTo>
                      <a:pt x="177" y="382"/>
                      <a:pt x="177" y="382"/>
                      <a:pt x="177" y="381"/>
                    </a:cubicBezTo>
                    <a:cubicBezTo>
                      <a:pt x="178" y="380"/>
                      <a:pt x="180" y="379"/>
                      <a:pt x="181" y="378"/>
                    </a:cubicBezTo>
                    <a:cubicBezTo>
                      <a:pt x="182" y="377"/>
                      <a:pt x="183" y="375"/>
                      <a:pt x="184" y="374"/>
                    </a:cubicBezTo>
                    <a:cubicBezTo>
                      <a:pt x="185" y="374"/>
                      <a:pt x="186" y="374"/>
                      <a:pt x="186" y="374"/>
                    </a:cubicBezTo>
                    <a:cubicBezTo>
                      <a:pt x="187" y="373"/>
                      <a:pt x="187" y="372"/>
                      <a:pt x="188" y="371"/>
                    </a:cubicBezTo>
                    <a:cubicBezTo>
                      <a:pt x="189" y="371"/>
                      <a:pt x="190" y="371"/>
                      <a:pt x="192" y="370"/>
                    </a:cubicBezTo>
                    <a:cubicBezTo>
                      <a:pt x="192" y="370"/>
                      <a:pt x="192" y="369"/>
                      <a:pt x="192" y="368"/>
                    </a:cubicBezTo>
                    <a:cubicBezTo>
                      <a:pt x="200" y="366"/>
                      <a:pt x="207" y="364"/>
                      <a:pt x="214" y="361"/>
                    </a:cubicBezTo>
                    <a:cubicBezTo>
                      <a:pt x="216" y="361"/>
                      <a:pt x="218" y="361"/>
                      <a:pt x="219" y="361"/>
                    </a:cubicBezTo>
                    <a:cubicBezTo>
                      <a:pt x="219" y="361"/>
                      <a:pt x="219" y="361"/>
                      <a:pt x="219" y="360"/>
                    </a:cubicBezTo>
                    <a:cubicBezTo>
                      <a:pt x="221" y="360"/>
                      <a:pt x="224" y="360"/>
                      <a:pt x="226" y="360"/>
                    </a:cubicBezTo>
                    <a:cubicBezTo>
                      <a:pt x="226" y="360"/>
                      <a:pt x="226" y="360"/>
                      <a:pt x="226" y="359"/>
                    </a:cubicBezTo>
                    <a:cubicBezTo>
                      <a:pt x="227" y="359"/>
                      <a:pt x="229" y="359"/>
                      <a:pt x="230" y="359"/>
                    </a:cubicBezTo>
                    <a:cubicBezTo>
                      <a:pt x="230" y="359"/>
                      <a:pt x="230" y="359"/>
                      <a:pt x="230" y="359"/>
                    </a:cubicBezTo>
                    <a:cubicBezTo>
                      <a:pt x="231" y="359"/>
                      <a:pt x="233" y="359"/>
                      <a:pt x="234" y="359"/>
                    </a:cubicBezTo>
                    <a:cubicBezTo>
                      <a:pt x="234" y="358"/>
                      <a:pt x="234" y="358"/>
                      <a:pt x="234" y="358"/>
                    </a:cubicBezTo>
                    <a:cubicBezTo>
                      <a:pt x="235" y="358"/>
                      <a:pt x="236" y="358"/>
                      <a:pt x="237" y="358"/>
                    </a:cubicBezTo>
                    <a:cubicBezTo>
                      <a:pt x="237" y="357"/>
                      <a:pt x="237" y="357"/>
                      <a:pt x="237" y="357"/>
                    </a:cubicBezTo>
                    <a:cubicBezTo>
                      <a:pt x="239" y="356"/>
                      <a:pt x="241" y="356"/>
                      <a:pt x="243" y="355"/>
                    </a:cubicBezTo>
                    <a:cubicBezTo>
                      <a:pt x="243" y="354"/>
                      <a:pt x="244" y="353"/>
                      <a:pt x="244" y="352"/>
                    </a:cubicBezTo>
                    <a:cubicBezTo>
                      <a:pt x="245" y="352"/>
                      <a:pt x="246" y="351"/>
                      <a:pt x="247" y="351"/>
                    </a:cubicBezTo>
                    <a:cubicBezTo>
                      <a:pt x="247" y="348"/>
                      <a:pt x="247" y="345"/>
                      <a:pt x="247" y="342"/>
                    </a:cubicBezTo>
                    <a:cubicBezTo>
                      <a:pt x="246" y="341"/>
                      <a:pt x="244" y="339"/>
                      <a:pt x="244" y="337"/>
                    </a:cubicBezTo>
                    <a:cubicBezTo>
                      <a:pt x="244" y="336"/>
                      <a:pt x="244" y="336"/>
                      <a:pt x="244" y="335"/>
                    </a:cubicBezTo>
                    <a:cubicBezTo>
                      <a:pt x="243" y="335"/>
                      <a:pt x="243" y="335"/>
                      <a:pt x="243" y="335"/>
                    </a:cubicBezTo>
                    <a:cubicBezTo>
                      <a:pt x="243" y="335"/>
                      <a:pt x="243" y="334"/>
                      <a:pt x="243" y="333"/>
                    </a:cubicBezTo>
                    <a:cubicBezTo>
                      <a:pt x="242" y="333"/>
                      <a:pt x="242" y="333"/>
                      <a:pt x="242" y="333"/>
                    </a:cubicBezTo>
                    <a:cubicBezTo>
                      <a:pt x="242" y="333"/>
                      <a:pt x="242" y="332"/>
                      <a:pt x="242" y="331"/>
                    </a:cubicBezTo>
                    <a:cubicBezTo>
                      <a:pt x="241" y="331"/>
                      <a:pt x="241" y="331"/>
                      <a:pt x="241" y="331"/>
                    </a:cubicBezTo>
                    <a:cubicBezTo>
                      <a:pt x="241" y="330"/>
                      <a:pt x="240" y="328"/>
                      <a:pt x="240" y="327"/>
                    </a:cubicBezTo>
                    <a:cubicBezTo>
                      <a:pt x="240" y="327"/>
                      <a:pt x="239" y="327"/>
                      <a:pt x="239" y="327"/>
                    </a:cubicBezTo>
                    <a:cubicBezTo>
                      <a:pt x="239" y="326"/>
                      <a:pt x="239" y="325"/>
                      <a:pt x="239" y="324"/>
                    </a:cubicBezTo>
                    <a:cubicBezTo>
                      <a:pt x="239" y="324"/>
                      <a:pt x="238" y="324"/>
                      <a:pt x="238" y="324"/>
                    </a:cubicBezTo>
                    <a:cubicBezTo>
                      <a:pt x="238" y="323"/>
                      <a:pt x="238" y="322"/>
                      <a:pt x="237" y="321"/>
                    </a:cubicBezTo>
                    <a:cubicBezTo>
                      <a:pt x="237" y="321"/>
                      <a:pt x="237" y="321"/>
                      <a:pt x="236" y="321"/>
                    </a:cubicBezTo>
                    <a:cubicBezTo>
                      <a:pt x="236" y="320"/>
                      <a:pt x="236" y="319"/>
                      <a:pt x="236" y="318"/>
                    </a:cubicBezTo>
                    <a:cubicBezTo>
                      <a:pt x="236" y="318"/>
                      <a:pt x="236" y="318"/>
                      <a:pt x="235" y="318"/>
                    </a:cubicBezTo>
                    <a:cubicBezTo>
                      <a:pt x="235" y="318"/>
                      <a:pt x="235" y="317"/>
                      <a:pt x="235" y="316"/>
                    </a:cubicBezTo>
                    <a:cubicBezTo>
                      <a:pt x="235" y="316"/>
                      <a:pt x="235" y="316"/>
                      <a:pt x="235" y="316"/>
                    </a:cubicBezTo>
                    <a:cubicBezTo>
                      <a:pt x="234" y="315"/>
                      <a:pt x="234" y="314"/>
                      <a:pt x="234" y="313"/>
                    </a:cubicBezTo>
                    <a:cubicBezTo>
                      <a:pt x="233" y="313"/>
                      <a:pt x="233" y="313"/>
                      <a:pt x="233" y="313"/>
                    </a:cubicBezTo>
                    <a:cubicBezTo>
                      <a:pt x="233" y="312"/>
                      <a:pt x="233" y="311"/>
                      <a:pt x="233" y="310"/>
                    </a:cubicBezTo>
                    <a:cubicBezTo>
                      <a:pt x="233" y="310"/>
                      <a:pt x="232" y="310"/>
                      <a:pt x="232" y="310"/>
                    </a:cubicBezTo>
                    <a:cubicBezTo>
                      <a:pt x="231" y="308"/>
                      <a:pt x="231" y="307"/>
                      <a:pt x="230" y="305"/>
                    </a:cubicBezTo>
                    <a:cubicBezTo>
                      <a:pt x="230" y="305"/>
                      <a:pt x="230" y="305"/>
                      <a:pt x="229" y="305"/>
                    </a:cubicBezTo>
                    <a:cubicBezTo>
                      <a:pt x="229" y="304"/>
                      <a:pt x="229" y="302"/>
                      <a:pt x="228" y="301"/>
                    </a:cubicBezTo>
                    <a:cubicBezTo>
                      <a:pt x="228" y="301"/>
                      <a:pt x="227" y="301"/>
                      <a:pt x="227" y="300"/>
                    </a:cubicBezTo>
                    <a:cubicBezTo>
                      <a:pt x="226" y="298"/>
                      <a:pt x="225" y="297"/>
                      <a:pt x="225" y="295"/>
                    </a:cubicBezTo>
                    <a:cubicBezTo>
                      <a:pt x="224" y="295"/>
                      <a:pt x="224" y="294"/>
                      <a:pt x="223" y="294"/>
                    </a:cubicBezTo>
                    <a:cubicBezTo>
                      <a:pt x="223" y="293"/>
                      <a:pt x="223" y="293"/>
                      <a:pt x="223" y="292"/>
                    </a:cubicBezTo>
                    <a:cubicBezTo>
                      <a:pt x="223" y="292"/>
                      <a:pt x="222" y="292"/>
                      <a:pt x="222" y="292"/>
                    </a:cubicBezTo>
                    <a:cubicBezTo>
                      <a:pt x="222" y="291"/>
                      <a:pt x="221" y="290"/>
                      <a:pt x="221" y="290"/>
                    </a:cubicBezTo>
                    <a:cubicBezTo>
                      <a:pt x="221" y="289"/>
                      <a:pt x="220" y="289"/>
                      <a:pt x="219" y="289"/>
                    </a:cubicBezTo>
                    <a:cubicBezTo>
                      <a:pt x="219" y="288"/>
                      <a:pt x="219" y="287"/>
                      <a:pt x="219" y="287"/>
                    </a:cubicBezTo>
                    <a:cubicBezTo>
                      <a:pt x="218" y="286"/>
                      <a:pt x="217" y="285"/>
                      <a:pt x="216" y="284"/>
                    </a:cubicBezTo>
                    <a:cubicBezTo>
                      <a:pt x="216" y="284"/>
                      <a:pt x="216" y="283"/>
                      <a:pt x="216" y="282"/>
                    </a:cubicBezTo>
                    <a:cubicBezTo>
                      <a:pt x="215" y="282"/>
                      <a:pt x="214" y="281"/>
                      <a:pt x="213" y="281"/>
                    </a:cubicBezTo>
                    <a:cubicBezTo>
                      <a:pt x="213" y="280"/>
                      <a:pt x="213" y="279"/>
                      <a:pt x="213" y="279"/>
                    </a:cubicBezTo>
                    <a:cubicBezTo>
                      <a:pt x="212" y="278"/>
                      <a:pt x="212" y="278"/>
                      <a:pt x="211" y="278"/>
                    </a:cubicBezTo>
                    <a:cubicBezTo>
                      <a:pt x="211" y="277"/>
                      <a:pt x="211" y="277"/>
                      <a:pt x="211" y="276"/>
                    </a:cubicBezTo>
                    <a:cubicBezTo>
                      <a:pt x="211" y="276"/>
                      <a:pt x="210" y="275"/>
                      <a:pt x="209" y="275"/>
                    </a:cubicBezTo>
                    <a:cubicBezTo>
                      <a:pt x="209" y="274"/>
                      <a:pt x="209" y="273"/>
                      <a:pt x="209" y="272"/>
                    </a:cubicBezTo>
                    <a:cubicBezTo>
                      <a:pt x="208" y="272"/>
                      <a:pt x="208" y="272"/>
                      <a:pt x="208" y="272"/>
                    </a:cubicBezTo>
                    <a:cubicBezTo>
                      <a:pt x="208" y="271"/>
                      <a:pt x="208" y="270"/>
                      <a:pt x="208" y="270"/>
                    </a:cubicBezTo>
                    <a:cubicBezTo>
                      <a:pt x="207" y="270"/>
                      <a:pt x="207" y="270"/>
                      <a:pt x="207" y="270"/>
                    </a:cubicBezTo>
                    <a:cubicBezTo>
                      <a:pt x="206" y="268"/>
                      <a:pt x="206" y="266"/>
                      <a:pt x="205" y="264"/>
                    </a:cubicBezTo>
                    <a:cubicBezTo>
                      <a:pt x="205" y="264"/>
                      <a:pt x="204" y="264"/>
                      <a:pt x="204" y="264"/>
                    </a:cubicBezTo>
                    <a:cubicBezTo>
                      <a:pt x="204" y="264"/>
                      <a:pt x="204" y="263"/>
                      <a:pt x="204" y="262"/>
                    </a:cubicBezTo>
                    <a:cubicBezTo>
                      <a:pt x="204" y="262"/>
                      <a:pt x="204" y="262"/>
                      <a:pt x="203" y="262"/>
                    </a:cubicBezTo>
                    <a:cubicBezTo>
                      <a:pt x="203" y="261"/>
                      <a:pt x="203" y="261"/>
                      <a:pt x="203" y="260"/>
                    </a:cubicBezTo>
                    <a:cubicBezTo>
                      <a:pt x="203" y="260"/>
                      <a:pt x="203" y="260"/>
                      <a:pt x="202" y="260"/>
                    </a:cubicBezTo>
                    <a:cubicBezTo>
                      <a:pt x="202" y="259"/>
                      <a:pt x="202" y="258"/>
                      <a:pt x="202" y="257"/>
                    </a:cubicBezTo>
                    <a:cubicBezTo>
                      <a:pt x="202" y="257"/>
                      <a:pt x="202" y="257"/>
                      <a:pt x="201" y="257"/>
                    </a:cubicBezTo>
                    <a:cubicBezTo>
                      <a:pt x="201" y="257"/>
                      <a:pt x="201" y="256"/>
                      <a:pt x="201" y="255"/>
                    </a:cubicBezTo>
                    <a:cubicBezTo>
                      <a:pt x="201" y="255"/>
                      <a:pt x="201" y="255"/>
                      <a:pt x="201" y="255"/>
                    </a:cubicBezTo>
                    <a:cubicBezTo>
                      <a:pt x="200" y="254"/>
                      <a:pt x="200" y="252"/>
                      <a:pt x="200" y="250"/>
                    </a:cubicBezTo>
                    <a:cubicBezTo>
                      <a:pt x="199" y="250"/>
                      <a:pt x="199" y="250"/>
                      <a:pt x="199" y="250"/>
                    </a:cubicBezTo>
                    <a:cubicBezTo>
                      <a:pt x="199" y="249"/>
                      <a:pt x="199" y="249"/>
                      <a:pt x="199" y="248"/>
                    </a:cubicBezTo>
                    <a:cubicBezTo>
                      <a:pt x="198" y="248"/>
                      <a:pt x="198" y="248"/>
                      <a:pt x="198" y="248"/>
                    </a:cubicBezTo>
                    <a:cubicBezTo>
                      <a:pt x="198" y="246"/>
                      <a:pt x="197" y="245"/>
                      <a:pt x="197" y="243"/>
                    </a:cubicBezTo>
                    <a:cubicBezTo>
                      <a:pt x="197" y="243"/>
                      <a:pt x="196" y="243"/>
                      <a:pt x="196" y="243"/>
                    </a:cubicBezTo>
                    <a:cubicBezTo>
                      <a:pt x="196" y="241"/>
                      <a:pt x="195" y="239"/>
                      <a:pt x="195" y="238"/>
                    </a:cubicBezTo>
                    <a:cubicBezTo>
                      <a:pt x="195" y="238"/>
                      <a:pt x="195" y="238"/>
                      <a:pt x="194" y="238"/>
                    </a:cubicBezTo>
                    <a:cubicBezTo>
                      <a:pt x="194" y="237"/>
                      <a:pt x="194" y="236"/>
                      <a:pt x="194" y="235"/>
                    </a:cubicBezTo>
                    <a:cubicBezTo>
                      <a:pt x="194" y="235"/>
                      <a:pt x="194" y="235"/>
                      <a:pt x="193" y="235"/>
                    </a:cubicBezTo>
                    <a:cubicBezTo>
                      <a:pt x="193" y="234"/>
                      <a:pt x="193" y="233"/>
                      <a:pt x="193" y="232"/>
                    </a:cubicBezTo>
                    <a:cubicBezTo>
                      <a:pt x="193" y="232"/>
                      <a:pt x="193" y="232"/>
                      <a:pt x="192" y="232"/>
                    </a:cubicBezTo>
                    <a:cubicBezTo>
                      <a:pt x="192" y="231"/>
                      <a:pt x="192" y="230"/>
                      <a:pt x="192" y="229"/>
                    </a:cubicBezTo>
                    <a:cubicBezTo>
                      <a:pt x="192" y="229"/>
                      <a:pt x="192" y="229"/>
                      <a:pt x="192" y="229"/>
                    </a:cubicBezTo>
                    <a:cubicBezTo>
                      <a:pt x="192" y="229"/>
                      <a:pt x="192" y="228"/>
                      <a:pt x="192" y="227"/>
                    </a:cubicBezTo>
                    <a:cubicBezTo>
                      <a:pt x="191" y="227"/>
                      <a:pt x="191" y="227"/>
                      <a:pt x="191" y="227"/>
                    </a:cubicBezTo>
                    <a:cubicBezTo>
                      <a:pt x="191" y="226"/>
                      <a:pt x="191" y="225"/>
                      <a:pt x="191" y="224"/>
                    </a:cubicBezTo>
                    <a:cubicBezTo>
                      <a:pt x="190" y="224"/>
                      <a:pt x="190" y="224"/>
                      <a:pt x="190" y="224"/>
                    </a:cubicBezTo>
                    <a:cubicBezTo>
                      <a:pt x="189" y="222"/>
                      <a:pt x="189" y="220"/>
                      <a:pt x="189" y="219"/>
                    </a:cubicBezTo>
                    <a:cubicBezTo>
                      <a:pt x="189" y="219"/>
                      <a:pt x="188" y="219"/>
                      <a:pt x="188" y="219"/>
                    </a:cubicBezTo>
                    <a:cubicBezTo>
                      <a:pt x="188" y="218"/>
                      <a:pt x="188" y="217"/>
                      <a:pt x="188" y="217"/>
                    </a:cubicBezTo>
                    <a:cubicBezTo>
                      <a:pt x="188" y="217"/>
                      <a:pt x="187" y="217"/>
                      <a:pt x="187" y="217"/>
                    </a:cubicBezTo>
                    <a:cubicBezTo>
                      <a:pt x="187" y="216"/>
                      <a:pt x="187" y="216"/>
                      <a:pt x="187" y="215"/>
                    </a:cubicBezTo>
                    <a:cubicBezTo>
                      <a:pt x="185" y="213"/>
                      <a:pt x="183" y="210"/>
                      <a:pt x="182" y="208"/>
                    </a:cubicBezTo>
                    <a:cubicBezTo>
                      <a:pt x="171" y="200"/>
                      <a:pt x="150" y="202"/>
                      <a:pt x="131" y="202"/>
                    </a:cubicBezTo>
                    <a:cubicBezTo>
                      <a:pt x="124" y="202"/>
                      <a:pt x="115" y="202"/>
                      <a:pt x="110" y="201"/>
                    </a:cubicBezTo>
                    <a:cubicBezTo>
                      <a:pt x="107" y="201"/>
                      <a:pt x="104" y="201"/>
                      <a:pt x="101" y="201"/>
                    </a:cubicBezTo>
                    <a:cubicBezTo>
                      <a:pt x="101" y="200"/>
                      <a:pt x="101" y="200"/>
                      <a:pt x="101" y="200"/>
                    </a:cubicBezTo>
                    <a:cubicBezTo>
                      <a:pt x="99" y="200"/>
                      <a:pt x="97" y="200"/>
                      <a:pt x="96" y="200"/>
                    </a:cubicBezTo>
                    <a:cubicBezTo>
                      <a:pt x="96" y="200"/>
                      <a:pt x="96" y="199"/>
                      <a:pt x="96" y="199"/>
                    </a:cubicBezTo>
                    <a:cubicBezTo>
                      <a:pt x="94" y="199"/>
                      <a:pt x="93" y="199"/>
                      <a:pt x="91" y="199"/>
                    </a:cubicBezTo>
                    <a:cubicBezTo>
                      <a:pt x="91" y="199"/>
                      <a:pt x="91" y="198"/>
                      <a:pt x="91" y="198"/>
                    </a:cubicBezTo>
                    <a:cubicBezTo>
                      <a:pt x="90" y="198"/>
                      <a:pt x="89" y="198"/>
                      <a:pt x="88" y="198"/>
                    </a:cubicBezTo>
                    <a:cubicBezTo>
                      <a:pt x="88" y="198"/>
                      <a:pt x="88" y="197"/>
                      <a:pt x="88" y="197"/>
                    </a:cubicBezTo>
                    <a:cubicBezTo>
                      <a:pt x="87" y="197"/>
                      <a:pt x="85" y="197"/>
                      <a:pt x="83" y="196"/>
                    </a:cubicBezTo>
                    <a:cubicBezTo>
                      <a:pt x="83" y="196"/>
                      <a:pt x="83" y="196"/>
                      <a:pt x="83" y="195"/>
                    </a:cubicBezTo>
                    <a:cubicBezTo>
                      <a:pt x="82" y="195"/>
                      <a:pt x="81" y="195"/>
                      <a:pt x="79" y="194"/>
                    </a:cubicBezTo>
                    <a:cubicBezTo>
                      <a:pt x="79" y="194"/>
                      <a:pt x="79" y="194"/>
                      <a:pt x="79" y="194"/>
                    </a:cubicBezTo>
                    <a:cubicBezTo>
                      <a:pt x="79" y="194"/>
                      <a:pt x="78" y="194"/>
                      <a:pt x="78" y="194"/>
                    </a:cubicBezTo>
                    <a:cubicBezTo>
                      <a:pt x="77" y="193"/>
                      <a:pt x="76" y="192"/>
                      <a:pt x="76" y="191"/>
                    </a:cubicBezTo>
                    <a:cubicBezTo>
                      <a:pt x="75" y="191"/>
                      <a:pt x="75" y="191"/>
                      <a:pt x="74" y="191"/>
                    </a:cubicBezTo>
                    <a:cubicBezTo>
                      <a:pt x="73" y="190"/>
                      <a:pt x="73" y="189"/>
                      <a:pt x="72" y="188"/>
                    </a:cubicBezTo>
                    <a:cubicBezTo>
                      <a:pt x="72" y="188"/>
                      <a:pt x="72" y="188"/>
                      <a:pt x="71" y="188"/>
                    </a:cubicBezTo>
                    <a:cubicBezTo>
                      <a:pt x="71" y="188"/>
                      <a:pt x="71" y="187"/>
                      <a:pt x="71" y="186"/>
                    </a:cubicBezTo>
                    <a:cubicBezTo>
                      <a:pt x="70" y="186"/>
                      <a:pt x="70" y="186"/>
                      <a:pt x="69" y="185"/>
                    </a:cubicBezTo>
                    <a:cubicBezTo>
                      <a:pt x="68" y="185"/>
                      <a:pt x="67" y="184"/>
                      <a:pt x="67" y="183"/>
                    </a:cubicBezTo>
                    <a:cubicBezTo>
                      <a:pt x="66" y="182"/>
                      <a:pt x="64" y="182"/>
                      <a:pt x="63" y="182"/>
                    </a:cubicBezTo>
                    <a:cubicBezTo>
                      <a:pt x="63" y="182"/>
                      <a:pt x="63" y="181"/>
                      <a:pt x="63" y="181"/>
                    </a:cubicBezTo>
                    <a:cubicBezTo>
                      <a:pt x="53" y="181"/>
                      <a:pt x="44" y="182"/>
                      <a:pt x="34" y="182"/>
                    </a:cubicBezTo>
                    <a:cubicBezTo>
                      <a:pt x="30" y="181"/>
                      <a:pt x="27" y="180"/>
                      <a:pt x="24" y="178"/>
                    </a:cubicBezTo>
                    <a:cubicBezTo>
                      <a:pt x="22" y="176"/>
                      <a:pt x="20" y="174"/>
                      <a:pt x="18" y="172"/>
                    </a:cubicBezTo>
                    <a:cubicBezTo>
                      <a:pt x="18" y="171"/>
                      <a:pt x="17" y="171"/>
                      <a:pt x="16" y="170"/>
                    </a:cubicBezTo>
                    <a:cubicBezTo>
                      <a:pt x="16" y="170"/>
                      <a:pt x="16" y="169"/>
                      <a:pt x="16" y="168"/>
                    </a:cubicBezTo>
                    <a:cubicBezTo>
                      <a:pt x="15" y="168"/>
                      <a:pt x="14" y="167"/>
                      <a:pt x="13" y="167"/>
                    </a:cubicBezTo>
                    <a:cubicBezTo>
                      <a:pt x="13" y="166"/>
                      <a:pt x="13" y="165"/>
                      <a:pt x="13" y="165"/>
                    </a:cubicBezTo>
                    <a:cubicBezTo>
                      <a:pt x="12" y="165"/>
                      <a:pt x="12" y="164"/>
                      <a:pt x="11" y="164"/>
                    </a:cubicBezTo>
                    <a:cubicBezTo>
                      <a:pt x="11" y="163"/>
                      <a:pt x="11" y="163"/>
                      <a:pt x="11" y="162"/>
                    </a:cubicBezTo>
                    <a:cubicBezTo>
                      <a:pt x="11" y="162"/>
                      <a:pt x="10" y="162"/>
                      <a:pt x="9" y="161"/>
                    </a:cubicBezTo>
                    <a:cubicBezTo>
                      <a:pt x="9" y="161"/>
                      <a:pt x="9" y="160"/>
                      <a:pt x="9" y="159"/>
                    </a:cubicBezTo>
                    <a:cubicBezTo>
                      <a:pt x="9" y="159"/>
                      <a:pt x="9" y="159"/>
                      <a:pt x="9" y="159"/>
                    </a:cubicBezTo>
                    <a:cubicBezTo>
                      <a:pt x="9" y="159"/>
                      <a:pt x="9" y="158"/>
                      <a:pt x="9" y="158"/>
                    </a:cubicBezTo>
                    <a:cubicBezTo>
                      <a:pt x="8" y="158"/>
                      <a:pt x="8" y="158"/>
                      <a:pt x="8" y="158"/>
                    </a:cubicBezTo>
                    <a:cubicBezTo>
                      <a:pt x="8" y="157"/>
                      <a:pt x="8" y="156"/>
                      <a:pt x="8" y="156"/>
                    </a:cubicBezTo>
                    <a:cubicBezTo>
                      <a:pt x="7" y="156"/>
                      <a:pt x="7" y="156"/>
                      <a:pt x="7" y="156"/>
                    </a:cubicBezTo>
                    <a:cubicBezTo>
                      <a:pt x="7" y="155"/>
                      <a:pt x="7" y="155"/>
                      <a:pt x="7" y="154"/>
                    </a:cubicBezTo>
                    <a:cubicBezTo>
                      <a:pt x="6" y="154"/>
                      <a:pt x="6" y="154"/>
                      <a:pt x="6" y="154"/>
                    </a:cubicBezTo>
                    <a:cubicBezTo>
                      <a:pt x="6" y="154"/>
                      <a:pt x="6" y="153"/>
                      <a:pt x="6" y="152"/>
                    </a:cubicBezTo>
                    <a:cubicBezTo>
                      <a:pt x="6" y="152"/>
                      <a:pt x="5" y="152"/>
                      <a:pt x="5" y="152"/>
                    </a:cubicBezTo>
                    <a:cubicBezTo>
                      <a:pt x="4" y="150"/>
                      <a:pt x="0" y="140"/>
                      <a:pt x="1" y="136"/>
                    </a:cubicBezTo>
                    <a:cubicBezTo>
                      <a:pt x="2" y="136"/>
                      <a:pt x="2" y="136"/>
                      <a:pt x="2" y="136"/>
                    </a:cubicBezTo>
                    <a:cubicBezTo>
                      <a:pt x="3" y="135"/>
                      <a:pt x="3" y="133"/>
                      <a:pt x="4" y="132"/>
                    </a:cubicBezTo>
                    <a:cubicBezTo>
                      <a:pt x="5" y="132"/>
                      <a:pt x="5" y="132"/>
                      <a:pt x="6" y="132"/>
                    </a:cubicBezTo>
                    <a:cubicBezTo>
                      <a:pt x="6" y="131"/>
                      <a:pt x="6" y="131"/>
                      <a:pt x="6" y="131"/>
                    </a:cubicBezTo>
                    <a:cubicBezTo>
                      <a:pt x="7" y="131"/>
                      <a:pt x="8" y="131"/>
                      <a:pt x="9" y="131"/>
                    </a:cubicBezTo>
                    <a:cubicBezTo>
                      <a:pt x="10" y="131"/>
                      <a:pt x="14" y="128"/>
                      <a:pt x="15" y="127"/>
                    </a:cubicBezTo>
                    <a:cubicBezTo>
                      <a:pt x="15" y="127"/>
                      <a:pt x="15" y="126"/>
                      <a:pt x="15" y="125"/>
                    </a:cubicBezTo>
                    <a:cubicBezTo>
                      <a:pt x="15" y="125"/>
                      <a:pt x="16" y="125"/>
                      <a:pt x="17" y="125"/>
                    </a:cubicBezTo>
                    <a:cubicBezTo>
                      <a:pt x="17" y="124"/>
                      <a:pt x="17" y="123"/>
                      <a:pt x="17" y="123"/>
                    </a:cubicBezTo>
                    <a:cubicBezTo>
                      <a:pt x="17" y="123"/>
                      <a:pt x="17" y="123"/>
                      <a:pt x="18" y="123"/>
                    </a:cubicBezTo>
                    <a:cubicBezTo>
                      <a:pt x="18" y="121"/>
                      <a:pt x="19" y="119"/>
                      <a:pt x="19" y="117"/>
                    </a:cubicBezTo>
                    <a:cubicBezTo>
                      <a:pt x="20" y="117"/>
                      <a:pt x="20" y="117"/>
                      <a:pt x="20" y="117"/>
                    </a:cubicBezTo>
                    <a:cubicBezTo>
                      <a:pt x="20" y="116"/>
                      <a:pt x="20" y="116"/>
                      <a:pt x="20" y="115"/>
                    </a:cubicBezTo>
                    <a:cubicBezTo>
                      <a:pt x="21" y="115"/>
                      <a:pt x="21" y="115"/>
                      <a:pt x="21" y="115"/>
                    </a:cubicBezTo>
                    <a:cubicBezTo>
                      <a:pt x="21" y="114"/>
                      <a:pt x="21" y="113"/>
                      <a:pt x="21" y="112"/>
                    </a:cubicBezTo>
                    <a:cubicBezTo>
                      <a:pt x="21" y="112"/>
                      <a:pt x="22" y="112"/>
                      <a:pt x="22" y="112"/>
                    </a:cubicBezTo>
                    <a:cubicBezTo>
                      <a:pt x="22" y="111"/>
                      <a:pt x="22" y="110"/>
                      <a:pt x="22" y="109"/>
                    </a:cubicBezTo>
                    <a:cubicBezTo>
                      <a:pt x="22" y="109"/>
                      <a:pt x="23" y="109"/>
                      <a:pt x="23" y="109"/>
                    </a:cubicBezTo>
                    <a:cubicBezTo>
                      <a:pt x="23" y="108"/>
                      <a:pt x="23" y="107"/>
                      <a:pt x="23" y="106"/>
                    </a:cubicBezTo>
                    <a:cubicBezTo>
                      <a:pt x="23" y="106"/>
                      <a:pt x="24" y="106"/>
                      <a:pt x="24" y="106"/>
                    </a:cubicBezTo>
                    <a:cubicBezTo>
                      <a:pt x="24" y="104"/>
                      <a:pt x="24" y="103"/>
                      <a:pt x="24" y="102"/>
                    </a:cubicBezTo>
                    <a:cubicBezTo>
                      <a:pt x="24" y="102"/>
                      <a:pt x="24" y="102"/>
                      <a:pt x="25" y="102"/>
                    </a:cubicBezTo>
                    <a:cubicBezTo>
                      <a:pt x="26" y="97"/>
                      <a:pt x="27" y="91"/>
                      <a:pt x="27" y="86"/>
                    </a:cubicBezTo>
                    <a:cubicBezTo>
                      <a:pt x="28" y="86"/>
                      <a:pt x="28" y="86"/>
                      <a:pt x="28" y="86"/>
                    </a:cubicBezTo>
                    <a:cubicBezTo>
                      <a:pt x="29" y="83"/>
                      <a:pt x="29" y="81"/>
                      <a:pt x="29" y="78"/>
                    </a:cubicBezTo>
                    <a:cubicBezTo>
                      <a:pt x="30" y="78"/>
                      <a:pt x="30" y="78"/>
                      <a:pt x="30" y="78"/>
                    </a:cubicBezTo>
                    <a:cubicBezTo>
                      <a:pt x="30" y="77"/>
                      <a:pt x="30" y="75"/>
                      <a:pt x="30" y="74"/>
                    </a:cubicBezTo>
                    <a:cubicBezTo>
                      <a:pt x="30" y="74"/>
                      <a:pt x="31" y="74"/>
                      <a:pt x="31" y="74"/>
                    </a:cubicBezTo>
                    <a:cubicBezTo>
                      <a:pt x="31" y="73"/>
                      <a:pt x="31" y="72"/>
                      <a:pt x="31" y="71"/>
                    </a:cubicBezTo>
                    <a:cubicBezTo>
                      <a:pt x="31" y="71"/>
                      <a:pt x="32" y="71"/>
                      <a:pt x="32" y="71"/>
                    </a:cubicBezTo>
                    <a:cubicBezTo>
                      <a:pt x="32" y="70"/>
                      <a:pt x="32" y="69"/>
                      <a:pt x="32" y="68"/>
                    </a:cubicBezTo>
                    <a:cubicBezTo>
                      <a:pt x="32" y="68"/>
                      <a:pt x="32" y="68"/>
                      <a:pt x="33" y="68"/>
                    </a:cubicBezTo>
                    <a:cubicBezTo>
                      <a:pt x="33" y="65"/>
                      <a:pt x="34" y="62"/>
                      <a:pt x="35" y="59"/>
                    </a:cubicBezTo>
                    <a:cubicBezTo>
                      <a:pt x="35" y="59"/>
                      <a:pt x="35" y="59"/>
                      <a:pt x="35" y="59"/>
                    </a:cubicBezTo>
                    <a:cubicBezTo>
                      <a:pt x="35" y="58"/>
                      <a:pt x="35" y="58"/>
                      <a:pt x="35" y="57"/>
                    </a:cubicBezTo>
                    <a:cubicBezTo>
                      <a:pt x="36" y="57"/>
                      <a:pt x="36" y="57"/>
                      <a:pt x="36" y="57"/>
                    </a:cubicBezTo>
                    <a:cubicBezTo>
                      <a:pt x="36" y="56"/>
                      <a:pt x="36" y="55"/>
                      <a:pt x="36" y="55"/>
                    </a:cubicBezTo>
                    <a:cubicBezTo>
                      <a:pt x="37" y="55"/>
                      <a:pt x="37" y="55"/>
                      <a:pt x="37" y="55"/>
                    </a:cubicBezTo>
                    <a:cubicBezTo>
                      <a:pt x="37" y="54"/>
                      <a:pt x="37" y="53"/>
                      <a:pt x="37" y="53"/>
                    </a:cubicBezTo>
                    <a:cubicBezTo>
                      <a:pt x="38" y="52"/>
                      <a:pt x="39" y="52"/>
                      <a:pt x="40" y="51"/>
                    </a:cubicBezTo>
                    <a:cubicBezTo>
                      <a:pt x="40" y="50"/>
                      <a:pt x="40" y="50"/>
                      <a:pt x="40" y="49"/>
                    </a:cubicBezTo>
                    <a:cubicBezTo>
                      <a:pt x="40" y="49"/>
                      <a:pt x="41" y="49"/>
                      <a:pt x="41" y="49"/>
                    </a:cubicBezTo>
                    <a:cubicBezTo>
                      <a:pt x="41" y="48"/>
                      <a:pt x="42" y="47"/>
                      <a:pt x="43" y="46"/>
                    </a:cubicBezTo>
                    <a:cubicBezTo>
                      <a:pt x="60" y="34"/>
                      <a:pt x="88" y="45"/>
                      <a:pt x="100" y="54"/>
                    </a:cubicBezTo>
                    <a:cubicBezTo>
                      <a:pt x="101" y="55"/>
                      <a:pt x="101" y="55"/>
                      <a:pt x="102" y="56"/>
                    </a:cubicBezTo>
                    <a:cubicBezTo>
                      <a:pt x="106" y="59"/>
                      <a:pt x="119" y="65"/>
                      <a:pt x="128" y="63"/>
                    </a:cubicBezTo>
                    <a:cubicBezTo>
                      <a:pt x="139" y="59"/>
                      <a:pt x="147" y="54"/>
                      <a:pt x="155" y="48"/>
                    </a:cubicBezTo>
                    <a:cubicBezTo>
                      <a:pt x="155" y="47"/>
                      <a:pt x="156" y="46"/>
                      <a:pt x="157" y="46"/>
                    </a:cubicBezTo>
                    <a:cubicBezTo>
                      <a:pt x="157" y="45"/>
                      <a:pt x="158" y="45"/>
                      <a:pt x="158" y="45"/>
                    </a:cubicBezTo>
                    <a:cubicBezTo>
                      <a:pt x="158" y="44"/>
                      <a:pt x="158" y="43"/>
                      <a:pt x="158" y="43"/>
                    </a:cubicBezTo>
                    <a:cubicBezTo>
                      <a:pt x="162" y="40"/>
                      <a:pt x="165" y="37"/>
                      <a:pt x="168" y="34"/>
                    </a:cubicBezTo>
                    <a:cubicBezTo>
                      <a:pt x="170" y="34"/>
                      <a:pt x="172" y="33"/>
                      <a:pt x="175" y="33"/>
                    </a:cubicBezTo>
                    <a:cubicBezTo>
                      <a:pt x="175" y="33"/>
                      <a:pt x="175" y="32"/>
                      <a:pt x="175" y="32"/>
                    </a:cubicBezTo>
                    <a:cubicBezTo>
                      <a:pt x="177" y="31"/>
                      <a:pt x="181" y="33"/>
                      <a:pt x="183" y="34"/>
                    </a:cubicBezTo>
                    <a:cubicBezTo>
                      <a:pt x="185" y="34"/>
                      <a:pt x="187" y="35"/>
                      <a:pt x="189" y="35"/>
                    </a:cubicBezTo>
                    <a:cubicBezTo>
                      <a:pt x="189" y="35"/>
                      <a:pt x="189" y="35"/>
                      <a:pt x="189" y="36"/>
                    </a:cubicBezTo>
                    <a:cubicBezTo>
                      <a:pt x="189" y="36"/>
                      <a:pt x="190" y="36"/>
                      <a:pt x="191" y="36"/>
                    </a:cubicBezTo>
                    <a:cubicBezTo>
                      <a:pt x="191" y="36"/>
                      <a:pt x="191" y="36"/>
                      <a:pt x="191" y="37"/>
                    </a:cubicBezTo>
                    <a:cubicBezTo>
                      <a:pt x="192" y="37"/>
                      <a:pt x="194" y="37"/>
                      <a:pt x="196" y="38"/>
                    </a:cubicBezTo>
                    <a:cubicBezTo>
                      <a:pt x="196" y="38"/>
                      <a:pt x="196" y="38"/>
                      <a:pt x="196" y="38"/>
                    </a:cubicBezTo>
                    <a:cubicBezTo>
                      <a:pt x="197" y="38"/>
                      <a:pt x="197" y="38"/>
                      <a:pt x="198" y="38"/>
                    </a:cubicBezTo>
                    <a:cubicBezTo>
                      <a:pt x="198" y="39"/>
                      <a:pt x="198" y="39"/>
                      <a:pt x="198" y="39"/>
                    </a:cubicBezTo>
                    <a:cubicBezTo>
                      <a:pt x="200" y="40"/>
                      <a:pt x="201" y="40"/>
                      <a:pt x="203" y="40"/>
                    </a:cubicBezTo>
                    <a:cubicBezTo>
                      <a:pt x="203" y="40"/>
                      <a:pt x="203" y="41"/>
                      <a:pt x="203" y="41"/>
                    </a:cubicBezTo>
                    <a:cubicBezTo>
                      <a:pt x="204" y="41"/>
                      <a:pt x="204" y="41"/>
                      <a:pt x="205" y="41"/>
                    </a:cubicBezTo>
                    <a:cubicBezTo>
                      <a:pt x="205" y="41"/>
                      <a:pt x="205" y="42"/>
                      <a:pt x="205" y="42"/>
                    </a:cubicBezTo>
                    <a:cubicBezTo>
                      <a:pt x="206" y="42"/>
                      <a:pt x="207" y="42"/>
                      <a:pt x="209" y="42"/>
                    </a:cubicBezTo>
                    <a:cubicBezTo>
                      <a:pt x="209" y="42"/>
                      <a:pt x="209" y="43"/>
                      <a:pt x="209" y="43"/>
                    </a:cubicBezTo>
                    <a:cubicBezTo>
                      <a:pt x="215" y="45"/>
                      <a:pt x="228" y="41"/>
                      <a:pt x="231" y="39"/>
                    </a:cubicBezTo>
                    <a:cubicBezTo>
                      <a:pt x="231" y="39"/>
                      <a:pt x="232" y="38"/>
                      <a:pt x="232" y="38"/>
                    </a:cubicBezTo>
                    <a:cubicBezTo>
                      <a:pt x="233" y="38"/>
                      <a:pt x="233" y="38"/>
                      <a:pt x="234" y="38"/>
                    </a:cubicBezTo>
                    <a:cubicBezTo>
                      <a:pt x="234" y="37"/>
                      <a:pt x="234" y="37"/>
                      <a:pt x="234" y="37"/>
                    </a:cubicBezTo>
                    <a:cubicBezTo>
                      <a:pt x="234" y="37"/>
                      <a:pt x="235" y="37"/>
                      <a:pt x="235" y="37"/>
                    </a:cubicBezTo>
                    <a:cubicBezTo>
                      <a:pt x="235" y="36"/>
                      <a:pt x="235" y="36"/>
                      <a:pt x="235" y="36"/>
                    </a:cubicBezTo>
                    <a:cubicBezTo>
                      <a:pt x="237" y="35"/>
                      <a:pt x="238" y="35"/>
                      <a:pt x="239" y="35"/>
                    </a:cubicBezTo>
                    <a:cubicBezTo>
                      <a:pt x="239" y="35"/>
                      <a:pt x="239" y="34"/>
                      <a:pt x="239" y="34"/>
                    </a:cubicBezTo>
                    <a:cubicBezTo>
                      <a:pt x="240" y="34"/>
                      <a:pt x="240" y="34"/>
                      <a:pt x="241" y="34"/>
                    </a:cubicBezTo>
                    <a:cubicBezTo>
                      <a:pt x="241" y="34"/>
                      <a:pt x="241" y="33"/>
                      <a:pt x="241" y="33"/>
                    </a:cubicBezTo>
                    <a:cubicBezTo>
                      <a:pt x="242" y="33"/>
                      <a:pt x="244" y="33"/>
                      <a:pt x="245" y="33"/>
                    </a:cubicBezTo>
                    <a:cubicBezTo>
                      <a:pt x="245" y="33"/>
                      <a:pt x="245" y="32"/>
                      <a:pt x="245" y="32"/>
                    </a:cubicBezTo>
                    <a:cubicBezTo>
                      <a:pt x="247" y="32"/>
                      <a:pt x="249" y="31"/>
                      <a:pt x="251" y="30"/>
                    </a:cubicBezTo>
                    <a:cubicBezTo>
                      <a:pt x="251" y="30"/>
                      <a:pt x="251" y="30"/>
                      <a:pt x="251" y="29"/>
                    </a:cubicBezTo>
                    <a:cubicBezTo>
                      <a:pt x="251" y="29"/>
                      <a:pt x="252" y="29"/>
                      <a:pt x="253" y="29"/>
                    </a:cubicBezTo>
                    <a:cubicBezTo>
                      <a:pt x="253" y="29"/>
                      <a:pt x="254" y="28"/>
                      <a:pt x="254" y="27"/>
                    </a:cubicBezTo>
                    <a:cubicBezTo>
                      <a:pt x="255" y="27"/>
                      <a:pt x="256" y="27"/>
                      <a:pt x="256" y="27"/>
                    </a:cubicBezTo>
                    <a:cubicBezTo>
                      <a:pt x="257" y="26"/>
                      <a:pt x="258" y="24"/>
                      <a:pt x="259" y="23"/>
                    </a:cubicBezTo>
                    <a:cubicBezTo>
                      <a:pt x="259" y="23"/>
                      <a:pt x="260" y="23"/>
                      <a:pt x="261" y="23"/>
                    </a:cubicBezTo>
                    <a:cubicBezTo>
                      <a:pt x="263" y="20"/>
                      <a:pt x="266" y="17"/>
                      <a:pt x="269" y="14"/>
                    </a:cubicBezTo>
                    <a:cubicBezTo>
                      <a:pt x="270" y="13"/>
                      <a:pt x="272" y="12"/>
                      <a:pt x="273" y="11"/>
                    </a:cubicBezTo>
                    <a:cubicBezTo>
                      <a:pt x="273" y="10"/>
                      <a:pt x="273" y="9"/>
                      <a:pt x="273" y="9"/>
                    </a:cubicBezTo>
                    <a:cubicBezTo>
                      <a:pt x="274" y="8"/>
                      <a:pt x="275" y="8"/>
                      <a:pt x="276" y="7"/>
                    </a:cubicBezTo>
                    <a:cubicBezTo>
                      <a:pt x="278" y="5"/>
                      <a:pt x="279" y="2"/>
                      <a:pt x="281" y="0"/>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70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5" name="Freeform 24"/>
              <p:cNvSpPr/>
              <p:nvPr/>
            </p:nvSpPr>
            <p:spPr bwMode="auto">
              <a:xfrm>
                <a:off x="5158" y="4190"/>
                <a:ext cx="2408" cy="2593"/>
              </a:xfrm>
              <a:custGeom>
                <a:avLst/>
                <a:gdLst>
                  <a:gd name="T0" fmla="*/ 631 w 1199"/>
                  <a:gd name="T1" fmla="*/ 143 h 1291"/>
                  <a:gd name="T2" fmla="*/ 710 w 1199"/>
                  <a:gd name="T3" fmla="*/ 142 h 1291"/>
                  <a:gd name="T4" fmla="*/ 856 w 1199"/>
                  <a:gd name="T5" fmla="*/ 129 h 1291"/>
                  <a:gd name="T6" fmla="*/ 892 w 1199"/>
                  <a:gd name="T7" fmla="*/ 189 h 1291"/>
                  <a:gd name="T8" fmla="*/ 908 w 1199"/>
                  <a:gd name="T9" fmla="*/ 352 h 1291"/>
                  <a:gd name="T10" fmla="*/ 878 w 1199"/>
                  <a:gd name="T11" fmla="*/ 406 h 1291"/>
                  <a:gd name="T12" fmla="*/ 873 w 1199"/>
                  <a:gd name="T13" fmla="*/ 443 h 1291"/>
                  <a:gd name="T14" fmla="*/ 906 w 1199"/>
                  <a:gd name="T15" fmla="*/ 497 h 1291"/>
                  <a:gd name="T16" fmla="*/ 925 w 1199"/>
                  <a:gd name="T17" fmla="*/ 527 h 1291"/>
                  <a:gd name="T18" fmla="*/ 972 w 1199"/>
                  <a:gd name="T19" fmla="*/ 565 h 1291"/>
                  <a:gd name="T20" fmla="*/ 1015 w 1199"/>
                  <a:gd name="T21" fmla="*/ 591 h 1291"/>
                  <a:gd name="T22" fmla="*/ 1100 w 1199"/>
                  <a:gd name="T23" fmla="*/ 617 h 1291"/>
                  <a:gd name="T24" fmla="*/ 1173 w 1199"/>
                  <a:gd name="T25" fmla="*/ 635 h 1291"/>
                  <a:gd name="T26" fmla="*/ 1172 w 1199"/>
                  <a:gd name="T27" fmla="*/ 690 h 1291"/>
                  <a:gd name="T28" fmla="*/ 1143 w 1199"/>
                  <a:gd name="T29" fmla="*/ 708 h 1291"/>
                  <a:gd name="T30" fmla="*/ 1112 w 1199"/>
                  <a:gd name="T31" fmla="*/ 803 h 1291"/>
                  <a:gd name="T32" fmla="*/ 1076 w 1199"/>
                  <a:gd name="T33" fmla="*/ 825 h 1291"/>
                  <a:gd name="T34" fmla="*/ 987 w 1199"/>
                  <a:gd name="T35" fmla="*/ 912 h 1291"/>
                  <a:gd name="T36" fmla="*/ 961 w 1199"/>
                  <a:gd name="T37" fmla="*/ 997 h 1291"/>
                  <a:gd name="T38" fmla="*/ 981 w 1199"/>
                  <a:gd name="T39" fmla="*/ 1044 h 1291"/>
                  <a:gd name="T40" fmla="*/ 989 w 1199"/>
                  <a:gd name="T41" fmla="*/ 1109 h 1291"/>
                  <a:gd name="T42" fmla="*/ 1001 w 1199"/>
                  <a:gd name="T43" fmla="*/ 1185 h 1291"/>
                  <a:gd name="T44" fmla="*/ 943 w 1199"/>
                  <a:gd name="T45" fmla="*/ 1210 h 1291"/>
                  <a:gd name="T46" fmla="*/ 920 w 1199"/>
                  <a:gd name="T47" fmla="*/ 1257 h 1291"/>
                  <a:gd name="T48" fmla="*/ 862 w 1199"/>
                  <a:gd name="T49" fmla="*/ 1278 h 1291"/>
                  <a:gd name="T50" fmla="*/ 810 w 1199"/>
                  <a:gd name="T51" fmla="*/ 1232 h 1291"/>
                  <a:gd name="T52" fmla="*/ 770 w 1199"/>
                  <a:gd name="T53" fmla="*/ 1200 h 1291"/>
                  <a:gd name="T54" fmla="*/ 756 w 1199"/>
                  <a:gd name="T55" fmla="*/ 1168 h 1291"/>
                  <a:gd name="T56" fmla="*/ 674 w 1199"/>
                  <a:gd name="T57" fmla="*/ 1165 h 1291"/>
                  <a:gd name="T58" fmla="*/ 628 w 1199"/>
                  <a:gd name="T59" fmla="*/ 1139 h 1291"/>
                  <a:gd name="T60" fmla="*/ 623 w 1199"/>
                  <a:gd name="T61" fmla="*/ 1074 h 1291"/>
                  <a:gd name="T62" fmla="*/ 574 w 1199"/>
                  <a:gd name="T63" fmla="*/ 1087 h 1291"/>
                  <a:gd name="T64" fmla="*/ 543 w 1199"/>
                  <a:gd name="T65" fmla="*/ 1076 h 1291"/>
                  <a:gd name="T66" fmla="*/ 538 w 1199"/>
                  <a:gd name="T67" fmla="*/ 1019 h 1291"/>
                  <a:gd name="T68" fmla="*/ 533 w 1199"/>
                  <a:gd name="T69" fmla="*/ 971 h 1291"/>
                  <a:gd name="T70" fmla="*/ 442 w 1199"/>
                  <a:gd name="T71" fmla="*/ 986 h 1291"/>
                  <a:gd name="T72" fmla="*/ 415 w 1199"/>
                  <a:gd name="T73" fmla="*/ 919 h 1291"/>
                  <a:gd name="T74" fmla="*/ 305 w 1199"/>
                  <a:gd name="T75" fmla="*/ 923 h 1291"/>
                  <a:gd name="T76" fmla="*/ 245 w 1199"/>
                  <a:gd name="T77" fmla="*/ 973 h 1291"/>
                  <a:gd name="T78" fmla="*/ 212 w 1199"/>
                  <a:gd name="T79" fmla="*/ 1000 h 1291"/>
                  <a:gd name="T80" fmla="*/ 196 w 1199"/>
                  <a:gd name="T81" fmla="*/ 965 h 1291"/>
                  <a:gd name="T82" fmla="*/ 170 w 1199"/>
                  <a:gd name="T83" fmla="*/ 935 h 1291"/>
                  <a:gd name="T84" fmla="*/ 106 w 1199"/>
                  <a:gd name="T85" fmla="*/ 887 h 1291"/>
                  <a:gd name="T86" fmla="*/ 85 w 1199"/>
                  <a:gd name="T87" fmla="*/ 834 h 1291"/>
                  <a:gd name="T88" fmla="*/ 59 w 1199"/>
                  <a:gd name="T89" fmla="*/ 780 h 1291"/>
                  <a:gd name="T90" fmla="*/ 31 w 1199"/>
                  <a:gd name="T91" fmla="*/ 739 h 1291"/>
                  <a:gd name="T92" fmla="*/ 16 w 1199"/>
                  <a:gd name="T93" fmla="*/ 653 h 1291"/>
                  <a:gd name="T94" fmla="*/ 5 w 1199"/>
                  <a:gd name="T95" fmla="*/ 619 h 1291"/>
                  <a:gd name="T96" fmla="*/ 26 w 1199"/>
                  <a:gd name="T97" fmla="*/ 496 h 1291"/>
                  <a:gd name="T98" fmla="*/ 57 w 1199"/>
                  <a:gd name="T99" fmla="*/ 453 h 1291"/>
                  <a:gd name="T100" fmla="*/ 100 w 1199"/>
                  <a:gd name="T101" fmla="*/ 428 h 1291"/>
                  <a:gd name="T102" fmla="*/ 141 w 1199"/>
                  <a:gd name="T103" fmla="*/ 416 h 1291"/>
                  <a:gd name="T104" fmla="*/ 196 w 1199"/>
                  <a:gd name="T105" fmla="*/ 348 h 1291"/>
                  <a:gd name="T106" fmla="*/ 247 w 1199"/>
                  <a:gd name="T107" fmla="*/ 282 h 1291"/>
                  <a:gd name="T108" fmla="*/ 243 w 1199"/>
                  <a:gd name="T109" fmla="*/ 226 h 1291"/>
                  <a:gd name="T110" fmla="*/ 287 w 1199"/>
                  <a:gd name="T111" fmla="*/ 184 h 1291"/>
                  <a:gd name="T112" fmla="*/ 315 w 1199"/>
                  <a:gd name="T113" fmla="*/ 149 h 1291"/>
                  <a:gd name="T114" fmla="*/ 326 w 1199"/>
                  <a:gd name="T115" fmla="*/ 67 h 1291"/>
                  <a:gd name="T116" fmla="*/ 362 w 1199"/>
                  <a:gd name="T117" fmla="*/ 48 h 1291"/>
                  <a:gd name="T118" fmla="*/ 385 w 1199"/>
                  <a:gd name="T119" fmla="*/ 21 h 1291"/>
                  <a:gd name="T120" fmla="*/ 413 w 1199"/>
                  <a:gd name="T121" fmla="*/ 10 h 1291"/>
                  <a:gd name="T122" fmla="*/ 465 w 1199"/>
                  <a:gd name="T123" fmla="*/ 16 h 1291"/>
                  <a:gd name="T124" fmla="*/ 529 w 1199"/>
                  <a:gd name="T125" fmla="*/ 62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9" h="1291">
                    <a:moveTo>
                      <a:pt x="550" y="79"/>
                    </a:moveTo>
                    <a:cubicBezTo>
                      <a:pt x="551" y="79"/>
                      <a:pt x="553" y="79"/>
                      <a:pt x="554" y="78"/>
                    </a:cubicBezTo>
                    <a:cubicBezTo>
                      <a:pt x="554" y="78"/>
                      <a:pt x="554" y="78"/>
                      <a:pt x="554" y="78"/>
                    </a:cubicBezTo>
                    <a:cubicBezTo>
                      <a:pt x="561" y="75"/>
                      <a:pt x="569" y="81"/>
                      <a:pt x="572" y="83"/>
                    </a:cubicBezTo>
                    <a:cubicBezTo>
                      <a:pt x="573" y="84"/>
                      <a:pt x="573" y="85"/>
                      <a:pt x="574" y="86"/>
                    </a:cubicBezTo>
                    <a:cubicBezTo>
                      <a:pt x="577" y="88"/>
                      <a:pt x="583" y="90"/>
                      <a:pt x="587" y="91"/>
                    </a:cubicBezTo>
                    <a:cubicBezTo>
                      <a:pt x="593" y="93"/>
                      <a:pt x="601" y="90"/>
                      <a:pt x="606" y="92"/>
                    </a:cubicBezTo>
                    <a:cubicBezTo>
                      <a:pt x="606" y="92"/>
                      <a:pt x="606" y="93"/>
                      <a:pt x="606" y="93"/>
                    </a:cubicBezTo>
                    <a:cubicBezTo>
                      <a:pt x="607" y="93"/>
                      <a:pt x="608" y="93"/>
                      <a:pt x="608" y="93"/>
                    </a:cubicBezTo>
                    <a:cubicBezTo>
                      <a:pt x="608" y="93"/>
                      <a:pt x="608" y="93"/>
                      <a:pt x="608" y="94"/>
                    </a:cubicBezTo>
                    <a:cubicBezTo>
                      <a:pt x="609" y="94"/>
                      <a:pt x="610" y="95"/>
                      <a:pt x="611" y="96"/>
                    </a:cubicBezTo>
                    <a:cubicBezTo>
                      <a:pt x="613" y="105"/>
                      <a:pt x="616" y="114"/>
                      <a:pt x="618" y="123"/>
                    </a:cubicBezTo>
                    <a:cubicBezTo>
                      <a:pt x="618" y="123"/>
                      <a:pt x="619" y="123"/>
                      <a:pt x="619" y="123"/>
                    </a:cubicBezTo>
                    <a:cubicBezTo>
                      <a:pt x="619" y="125"/>
                      <a:pt x="620" y="127"/>
                      <a:pt x="621" y="129"/>
                    </a:cubicBezTo>
                    <a:cubicBezTo>
                      <a:pt x="621" y="129"/>
                      <a:pt x="621" y="129"/>
                      <a:pt x="622" y="129"/>
                    </a:cubicBezTo>
                    <a:cubicBezTo>
                      <a:pt x="622" y="129"/>
                      <a:pt x="622" y="130"/>
                      <a:pt x="622" y="130"/>
                    </a:cubicBezTo>
                    <a:cubicBezTo>
                      <a:pt x="622" y="130"/>
                      <a:pt x="622" y="130"/>
                      <a:pt x="622" y="130"/>
                    </a:cubicBezTo>
                    <a:cubicBezTo>
                      <a:pt x="623" y="132"/>
                      <a:pt x="623" y="133"/>
                      <a:pt x="623" y="134"/>
                    </a:cubicBezTo>
                    <a:cubicBezTo>
                      <a:pt x="624" y="134"/>
                      <a:pt x="625" y="135"/>
                      <a:pt x="625" y="135"/>
                    </a:cubicBezTo>
                    <a:cubicBezTo>
                      <a:pt x="625" y="136"/>
                      <a:pt x="625" y="136"/>
                      <a:pt x="625" y="137"/>
                    </a:cubicBezTo>
                    <a:cubicBezTo>
                      <a:pt x="627" y="138"/>
                      <a:pt x="629" y="140"/>
                      <a:pt x="631" y="141"/>
                    </a:cubicBezTo>
                    <a:cubicBezTo>
                      <a:pt x="631" y="142"/>
                      <a:pt x="631" y="142"/>
                      <a:pt x="631" y="143"/>
                    </a:cubicBezTo>
                    <a:cubicBezTo>
                      <a:pt x="633" y="144"/>
                      <a:pt x="633" y="143"/>
                      <a:pt x="635" y="145"/>
                    </a:cubicBezTo>
                    <a:cubicBezTo>
                      <a:pt x="638" y="145"/>
                      <a:pt x="640" y="145"/>
                      <a:pt x="643" y="146"/>
                    </a:cubicBezTo>
                    <a:cubicBezTo>
                      <a:pt x="643" y="145"/>
                      <a:pt x="643" y="145"/>
                      <a:pt x="643" y="145"/>
                    </a:cubicBezTo>
                    <a:cubicBezTo>
                      <a:pt x="644" y="145"/>
                      <a:pt x="645" y="145"/>
                      <a:pt x="647" y="145"/>
                    </a:cubicBezTo>
                    <a:cubicBezTo>
                      <a:pt x="647" y="145"/>
                      <a:pt x="647" y="144"/>
                      <a:pt x="647" y="144"/>
                    </a:cubicBezTo>
                    <a:cubicBezTo>
                      <a:pt x="648" y="143"/>
                      <a:pt x="650" y="143"/>
                      <a:pt x="652" y="142"/>
                    </a:cubicBezTo>
                    <a:cubicBezTo>
                      <a:pt x="652" y="142"/>
                      <a:pt x="652" y="142"/>
                      <a:pt x="652" y="141"/>
                    </a:cubicBezTo>
                    <a:cubicBezTo>
                      <a:pt x="653" y="141"/>
                      <a:pt x="653" y="141"/>
                      <a:pt x="654" y="141"/>
                    </a:cubicBezTo>
                    <a:cubicBezTo>
                      <a:pt x="654" y="141"/>
                      <a:pt x="654" y="141"/>
                      <a:pt x="654" y="140"/>
                    </a:cubicBezTo>
                    <a:cubicBezTo>
                      <a:pt x="654" y="140"/>
                      <a:pt x="655" y="140"/>
                      <a:pt x="656" y="140"/>
                    </a:cubicBezTo>
                    <a:cubicBezTo>
                      <a:pt x="656" y="140"/>
                      <a:pt x="656" y="140"/>
                      <a:pt x="656" y="139"/>
                    </a:cubicBezTo>
                    <a:cubicBezTo>
                      <a:pt x="656" y="139"/>
                      <a:pt x="657" y="139"/>
                      <a:pt x="657" y="139"/>
                    </a:cubicBezTo>
                    <a:cubicBezTo>
                      <a:pt x="657" y="139"/>
                      <a:pt x="657" y="139"/>
                      <a:pt x="657" y="139"/>
                    </a:cubicBezTo>
                    <a:cubicBezTo>
                      <a:pt x="663" y="137"/>
                      <a:pt x="669" y="135"/>
                      <a:pt x="675" y="133"/>
                    </a:cubicBezTo>
                    <a:cubicBezTo>
                      <a:pt x="678" y="133"/>
                      <a:pt x="680" y="133"/>
                      <a:pt x="683" y="133"/>
                    </a:cubicBezTo>
                    <a:cubicBezTo>
                      <a:pt x="690" y="133"/>
                      <a:pt x="697" y="135"/>
                      <a:pt x="701" y="138"/>
                    </a:cubicBezTo>
                    <a:cubicBezTo>
                      <a:pt x="702" y="138"/>
                      <a:pt x="702" y="139"/>
                      <a:pt x="702" y="139"/>
                    </a:cubicBezTo>
                    <a:cubicBezTo>
                      <a:pt x="703" y="139"/>
                      <a:pt x="703" y="139"/>
                      <a:pt x="704" y="139"/>
                    </a:cubicBezTo>
                    <a:cubicBezTo>
                      <a:pt x="704" y="140"/>
                      <a:pt x="704" y="140"/>
                      <a:pt x="704" y="140"/>
                    </a:cubicBezTo>
                    <a:cubicBezTo>
                      <a:pt x="705" y="141"/>
                      <a:pt x="706" y="141"/>
                      <a:pt x="708" y="141"/>
                    </a:cubicBezTo>
                    <a:cubicBezTo>
                      <a:pt x="708" y="142"/>
                      <a:pt x="708" y="142"/>
                      <a:pt x="708" y="142"/>
                    </a:cubicBezTo>
                    <a:cubicBezTo>
                      <a:pt x="709" y="142"/>
                      <a:pt x="709" y="142"/>
                      <a:pt x="710" y="142"/>
                    </a:cubicBezTo>
                    <a:cubicBezTo>
                      <a:pt x="710" y="142"/>
                      <a:pt x="710" y="143"/>
                      <a:pt x="710" y="143"/>
                    </a:cubicBezTo>
                    <a:cubicBezTo>
                      <a:pt x="712" y="143"/>
                      <a:pt x="713" y="143"/>
                      <a:pt x="714" y="143"/>
                    </a:cubicBezTo>
                    <a:cubicBezTo>
                      <a:pt x="728" y="148"/>
                      <a:pt x="746" y="148"/>
                      <a:pt x="764" y="148"/>
                    </a:cubicBezTo>
                    <a:cubicBezTo>
                      <a:pt x="774" y="147"/>
                      <a:pt x="785" y="146"/>
                      <a:pt x="793" y="143"/>
                    </a:cubicBezTo>
                    <a:cubicBezTo>
                      <a:pt x="794" y="143"/>
                      <a:pt x="795" y="143"/>
                      <a:pt x="796" y="143"/>
                    </a:cubicBezTo>
                    <a:cubicBezTo>
                      <a:pt x="796" y="143"/>
                      <a:pt x="796" y="142"/>
                      <a:pt x="796" y="142"/>
                    </a:cubicBezTo>
                    <a:cubicBezTo>
                      <a:pt x="797" y="142"/>
                      <a:pt x="798" y="142"/>
                      <a:pt x="799" y="142"/>
                    </a:cubicBezTo>
                    <a:cubicBezTo>
                      <a:pt x="799" y="142"/>
                      <a:pt x="799" y="142"/>
                      <a:pt x="799" y="141"/>
                    </a:cubicBezTo>
                    <a:cubicBezTo>
                      <a:pt x="800" y="141"/>
                      <a:pt x="801" y="141"/>
                      <a:pt x="802" y="141"/>
                    </a:cubicBezTo>
                    <a:cubicBezTo>
                      <a:pt x="802" y="141"/>
                      <a:pt x="802" y="141"/>
                      <a:pt x="802" y="140"/>
                    </a:cubicBezTo>
                    <a:cubicBezTo>
                      <a:pt x="803" y="140"/>
                      <a:pt x="804" y="140"/>
                      <a:pt x="805" y="140"/>
                    </a:cubicBezTo>
                    <a:cubicBezTo>
                      <a:pt x="805" y="140"/>
                      <a:pt x="805" y="140"/>
                      <a:pt x="805" y="139"/>
                    </a:cubicBezTo>
                    <a:cubicBezTo>
                      <a:pt x="806" y="139"/>
                      <a:pt x="807" y="139"/>
                      <a:pt x="808" y="139"/>
                    </a:cubicBezTo>
                    <a:cubicBezTo>
                      <a:pt x="808" y="139"/>
                      <a:pt x="808" y="139"/>
                      <a:pt x="808" y="139"/>
                    </a:cubicBezTo>
                    <a:cubicBezTo>
                      <a:pt x="809" y="139"/>
                      <a:pt x="810" y="139"/>
                      <a:pt x="811" y="139"/>
                    </a:cubicBezTo>
                    <a:cubicBezTo>
                      <a:pt x="811" y="138"/>
                      <a:pt x="811" y="138"/>
                      <a:pt x="811" y="138"/>
                    </a:cubicBezTo>
                    <a:cubicBezTo>
                      <a:pt x="812" y="138"/>
                      <a:pt x="813" y="138"/>
                      <a:pt x="814" y="138"/>
                    </a:cubicBezTo>
                    <a:cubicBezTo>
                      <a:pt x="814" y="137"/>
                      <a:pt x="814" y="137"/>
                      <a:pt x="814" y="137"/>
                    </a:cubicBezTo>
                    <a:cubicBezTo>
                      <a:pt x="814" y="137"/>
                      <a:pt x="815" y="137"/>
                      <a:pt x="816" y="137"/>
                    </a:cubicBezTo>
                    <a:cubicBezTo>
                      <a:pt x="816" y="136"/>
                      <a:pt x="816" y="136"/>
                      <a:pt x="816" y="136"/>
                    </a:cubicBezTo>
                    <a:cubicBezTo>
                      <a:pt x="826" y="133"/>
                      <a:pt x="836" y="131"/>
                      <a:pt x="846" y="129"/>
                    </a:cubicBezTo>
                    <a:cubicBezTo>
                      <a:pt x="849" y="129"/>
                      <a:pt x="852" y="129"/>
                      <a:pt x="856" y="129"/>
                    </a:cubicBezTo>
                    <a:cubicBezTo>
                      <a:pt x="856" y="128"/>
                      <a:pt x="856" y="128"/>
                      <a:pt x="856" y="128"/>
                    </a:cubicBezTo>
                    <a:cubicBezTo>
                      <a:pt x="860" y="128"/>
                      <a:pt x="865" y="128"/>
                      <a:pt x="869" y="129"/>
                    </a:cubicBezTo>
                    <a:cubicBezTo>
                      <a:pt x="869" y="129"/>
                      <a:pt x="869" y="129"/>
                      <a:pt x="869" y="130"/>
                    </a:cubicBezTo>
                    <a:cubicBezTo>
                      <a:pt x="878" y="131"/>
                      <a:pt x="887" y="132"/>
                      <a:pt x="896" y="133"/>
                    </a:cubicBezTo>
                    <a:cubicBezTo>
                      <a:pt x="895" y="135"/>
                      <a:pt x="895" y="137"/>
                      <a:pt x="894" y="139"/>
                    </a:cubicBezTo>
                    <a:cubicBezTo>
                      <a:pt x="894" y="139"/>
                      <a:pt x="894" y="139"/>
                      <a:pt x="893" y="139"/>
                    </a:cubicBezTo>
                    <a:cubicBezTo>
                      <a:pt x="893" y="139"/>
                      <a:pt x="893" y="140"/>
                      <a:pt x="893" y="140"/>
                    </a:cubicBezTo>
                    <a:cubicBezTo>
                      <a:pt x="893" y="140"/>
                      <a:pt x="893" y="140"/>
                      <a:pt x="892" y="140"/>
                    </a:cubicBezTo>
                    <a:cubicBezTo>
                      <a:pt x="892" y="141"/>
                      <a:pt x="892" y="142"/>
                      <a:pt x="892" y="143"/>
                    </a:cubicBezTo>
                    <a:cubicBezTo>
                      <a:pt x="892" y="143"/>
                      <a:pt x="892" y="143"/>
                      <a:pt x="892" y="143"/>
                    </a:cubicBezTo>
                    <a:cubicBezTo>
                      <a:pt x="892" y="144"/>
                      <a:pt x="892" y="144"/>
                      <a:pt x="892" y="145"/>
                    </a:cubicBezTo>
                    <a:cubicBezTo>
                      <a:pt x="891" y="145"/>
                      <a:pt x="891" y="145"/>
                      <a:pt x="891" y="145"/>
                    </a:cubicBezTo>
                    <a:cubicBezTo>
                      <a:pt x="890" y="148"/>
                      <a:pt x="889" y="151"/>
                      <a:pt x="889" y="154"/>
                    </a:cubicBezTo>
                    <a:cubicBezTo>
                      <a:pt x="889" y="154"/>
                      <a:pt x="888" y="154"/>
                      <a:pt x="888" y="154"/>
                    </a:cubicBezTo>
                    <a:cubicBezTo>
                      <a:pt x="888" y="155"/>
                      <a:pt x="888" y="156"/>
                      <a:pt x="888" y="156"/>
                    </a:cubicBezTo>
                    <a:cubicBezTo>
                      <a:pt x="888" y="156"/>
                      <a:pt x="887" y="156"/>
                      <a:pt x="887" y="156"/>
                    </a:cubicBezTo>
                    <a:cubicBezTo>
                      <a:pt x="886" y="159"/>
                      <a:pt x="885" y="178"/>
                      <a:pt x="886" y="182"/>
                    </a:cubicBezTo>
                    <a:cubicBezTo>
                      <a:pt x="886" y="182"/>
                      <a:pt x="887" y="182"/>
                      <a:pt x="887" y="182"/>
                    </a:cubicBezTo>
                    <a:cubicBezTo>
                      <a:pt x="887" y="183"/>
                      <a:pt x="888" y="185"/>
                      <a:pt x="888" y="186"/>
                    </a:cubicBezTo>
                    <a:cubicBezTo>
                      <a:pt x="889" y="187"/>
                      <a:pt x="890" y="187"/>
                      <a:pt x="891" y="188"/>
                    </a:cubicBezTo>
                    <a:cubicBezTo>
                      <a:pt x="891" y="188"/>
                      <a:pt x="891" y="188"/>
                      <a:pt x="891" y="189"/>
                    </a:cubicBezTo>
                    <a:cubicBezTo>
                      <a:pt x="891" y="189"/>
                      <a:pt x="892" y="189"/>
                      <a:pt x="892" y="189"/>
                    </a:cubicBezTo>
                    <a:cubicBezTo>
                      <a:pt x="892" y="189"/>
                      <a:pt x="892" y="189"/>
                      <a:pt x="892" y="190"/>
                    </a:cubicBezTo>
                    <a:cubicBezTo>
                      <a:pt x="895" y="190"/>
                      <a:pt x="897" y="190"/>
                      <a:pt x="900" y="191"/>
                    </a:cubicBezTo>
                    <a:cubicBezTo>
                      <a:pt x="904" y="192"/>
                      <a:pt x="910" y="196"/>
                      <a:pt x="911" y="200"/>
                    </a:cubicBezTo>
                    <a:cubicBezTo>
                      <a:pt x="913" y="202"/>
                      <a:pt x="915" y="210"/>
                      <a:pt x="914" y="214"/>
                    </a:cubicBezTo>
                    <a:cubicBezTo>
                      <a:pt x="914" y="214"/>
                      <a:pt x="913" y="214"/>
                      <a:pt x="913" y="214"/>
                    </a:cubicBezTo>
                    <a:cubicBezTo>
                      <a:pt x="913" y="215"/>
                      <a:pt x="913" y="217"/>
                      <a:pt x="913" y="218"/>
                    </a:cubicBezTo>
                    <a:cubicBezTo>
                      <a:pt x="909" y="228"/>
                      <a:pt x="906" y="237"/>
                      <a:pt x="902" y="246"/>
                    </a:cubicBezTo>
                    <a:cubicBezTo>
                      <a:pt x="902" y="249"/>
                      <a:pt x="902" y="252"/>
                      <a:pt x="901" y="254"/>
                    </a:cubicBezTo>
                    <a:cubicBezTo>
                      <a:pt x="901" y="254"/>
                      <a:pt x="901" y="254"/>
                      <a:pt x="901" y="254"/>
                    </a:cubicBezTo>
                    <a:cubicBezTo>
                      <a:pt x="899" y="258"/>
                      <a:pt x="900" y="272"/>
                      <a:pt x="901" y="275"/>
                    </a:cubicBezTo>
                    <a:cubicBezTo>
                      <a:pt x="902" y="275"/>
                      <a:pt x="902" y="275"/>
                      <a:pt x="902" y="275"/>
                    </a:cubicBezTo>
                    <a:cubicBezTo>
                      <a:pt x="902" y="276"/>
                      <a:pt x="902" y="277"/>
                      <a:pt x="902" y="278"/>
                    </a:cubicBezTo>
                    <a:cubicBezTo>
                      <a:pt x="903" y="278"/>
                      <a:pt x="903" y="278"/>
                      <a:pt x="903" y="278"/>
                    </a:cubicBezTo>
                    <a:cubicBezTo>
                      <a:pt x="905" y="287"/>
                      <a:pt x="907" y="297"/>
                      <a:pt x="909" y="307"/>
                    </a:cubicBezTo>
                    <a:cubicBezTo>
                      <a:pt x="909" y="310"/>
                      <a:pt x="909" y="313"/>
                      <a:pt x="909" y="316"/>
                    </a:cubicBezTo>
                    <a:cubicBezTo>
                      <a:pt x="910" y="319"/>
                      <a:pt x="912" y="331"/>
                      <a:pt x="910" y="335"/>
                    </a:cubicBezTo>
                    <a:cubicBezTo>
                      <a:pt x="910" y="335"/>
                      <a:pt x="910" y="335"/>
                      <a:pt x="909" y="335"/>
                    </a:cubicBezTo>
                    <a:cubicBezTo>
                      <a:pt x="909" y="338"/>
                      <a:pt x="909" y="340"/>
                      <a:pt x="909" y="343"/>
                    </a:cubicBezTo>
                    <a:cubicBezTo>
                      <a:pt x="909" y="343"/>
                      <a:pt x="909" y="343"/>
                      <a:pt x="909" y="343"/>
                    </a:cubicBezTo>
                    <a:cubicBezTo>
                      <a:pt x="909" y="345"/>
                      <a:pt x="909" y="346"/>
                      <a:pt x="909" y="348"/>
                    </a:cubicBezTo>
                    <a:cubicBezTo>
                      <a:pt x="908" y="348"/>
                      <a:pt x="908" y="348"/>
                      <a:pt x="908" y="348"/>
                    </a:cubicBezTo>
                    <a:cubicBezTo>
                      <a:pt x="908" y="349"/>
                      <a:pt x="908" y="351"/>
                      <a:pt x="908" y="352"/>
                    </a:cubicBezTo>
                    <a:cubicBezTo>
                      <a:pt x="905" y="359"/>
                      <a:pt x="903" y="366"/>
                      <a:pt x="901" y="373"/>
                    </a:cubicBezTo>
                    <a:cubicBezTo>
                      <a:pt x="900" y="373"/>
                      <a:pt x="900" y="373"/>
                      <a:pt x="900" y="373"/>
                    </a:cubicBezTo>
                    <a:cubicBezTo>
                      <a:pt x="899" y="374"/>
                      <a:pt x="899" y="375"/>
                      <a:pt x="899" y="376"/>
                    </a:cubicBezTo>
                    <a:cubicBezTo>
                      <a:pt x="898" y="376"/>
                      <a:pt x="898" y="376"/>
                      <a:pt x="898" y="376"/>
                    </a:cubicBezTo>
                    <a:cubicBezTo>
                      <a:pt x="898" y="377"/>
                      <a:pt x="898" y="377"/>
                      <a:pt x="898" y="378"/>
                    </a:cubicBezTo>
                    <a:cubicBezTo>
                      <a:pt x="897" y="378"/>
                      <a:pt x="897" y="379"/>
                      <a:pt x="896" y="379"/>
                    </a:cubicBezTo>
                    <a:cubicBezTo>
                      <a:pt x="895" y="381"/>
                      <a:pt x="895" y="383"/>
                      <a:pt x="894" y="384"/>
                    </a:cubicBezTo>
                    <a:cubicBezTo>
                      <a:pt x="894" y="384"/>
                      <a:pt x="894" y="384"/>
                      <a:pt x="893" y="384"/>
                    </a:cubicBezTo>
                    <a:cubicBezTo>
                      <a:pt x="893" y="385"/>
                      <a:pt x="893" y="386"/>
                      <a:pt x="892" y="387"/>
                    </a:cubicBezTo>
                    <a:cubicBezTo>
                      <a:pt x="892" y="387"/>
                      <a:pt x="891" y="388"/>
                      <a:pt x="891" y="388"/>
                    </a:cubicBezTo>
                    <a:cubicBezTo>
                      <a:pt x="891" y="388"/>
                      <a:pt x="891" y="389"/>
                      <a:pt x="891" y="390"/>
                    </a:cubicBezTo>
                    <a:cubicBezTo>
                      <a:pt x="890" y="390"/>
                      <a:pt x="890" y="390"/>
                      <a:pt x="890" y="390"/>
                    </a:cubicBezTo>
                    <a:cubicBezTo>
                      <a:pt x="889" y="391"/>
                      <a:pt x="889" y="391"/>
                      <a:pt x="889" y="392"/>
                    </a:cubicBezTo>
                    <a:cubicBezTo>
                      <a:pt x="888" y="393"/>
                      <a:pt x="888" y="393"/>
                      <a:pt x="887" y="393"/>
                    </a:cubicBezTo>
                    <a:cubicBezTo>
                      <a:pt x="887" y="394"/>
                      <a:pt x="887" y="394"/>
                      <a:pt x="887" y="395"/>
                    </a:cubicBezTo>
                    <a:cubicBezTo>
                      <a:pt x="886" y="396"/>
                      <a:pt x="885" y="396"/>
                      <a:pt x="884" y="397"/>
                    </a:cubicBezTo>
                    <a:cubicBezTo>
                      <a:pt x="884" y="397"/>
                      <a:pt x="884" y="398"/>
                      <a:pt x="884" y="399"/>
                    </a:cubicBezTo>
                    <a:cubicBezTo>
                      <a:pt x="884" y="399"/>
                      <a:pt x="883" y="399"/>
                      <a:pt x="883" y="400"/>
                    </a:cubicBezTo>
                    <a:cubicBezTo>
                      <a:pt x="883" y="400"/>
                      <a:pt x="883" y="401"/>
                      <a:pt x="883" y="401"/>
                    </a:cubicBezTo>
                    <a:cubicBezTo>
                      <a:pt x="882" y="402"/>
                      <a:pt x="881" y="403"/>
                      <a:pt x="880" y="403"/>
                    </a:cubicBezTo>
                    <a:cubicBezTo>
                      <a:pt x="880" y="404"/>
                      <a:pt x="880" y="404"/>
                      <a:pt x="880" y="405"/>
                    </a:cubicBezTo>
                    <a:cubicBezTo>
                      <a:pt x="879" y="405"/>
                      <a:pt x="879" y="406"/>
                      <a:pt x="878" y="406"/>
                    </a:cubicBezTo>
                    <a:cubicBezTo>
                      <a:pt x="878" y="407"/>
                      <a:pt x="877" y="408"/>
                      <a:pt x="877" y="409"/>
                    </a:cubicBezTo>
                    <a:cubicBezTo>
                      <a:pt x="877" y="409"/>
                      <a:pt x="877" y="409"/>
                      <a:pt x="876" y="409"/>
                    </a:cubicBezTo>
                    <a:cubicBezTo>
                      <a:pt x="876" y="409"/>
                      <a:pt x="876" y="410"/>
                      <a:pt x="876" y="410"/>
                    </a:cubicBezTo>
                    <a:cubicBezTo>
                      <a:pt x="876" y="411"/>
                      <a:pt x="875" y="411"/>
                      <a:pt x="874" y="411"/>
                    </a:cubicBezTo>
                    <a:cubicBezTo>
                      <a:pt x="874" y="412"/>
                      <a:pt x="874" y="413"/>
                      <a:pt x="874" y="414"/>
                    </a:cubicBezTo>
                    <a:cubicBezTo>
                      <a:pt x="873" y="414"/>
                      <a:pt x="873" y="414"/>
                      <a:pt x="873" y="414"/>
                    </a:cubicBezTo>
                    <a:cubicBezTo>
                      <a:pt x="872" y="415"/>
                      <a:pt x="872" y="416"/>
                      <a:pt x="872" y="417"/>
                    </a:cubicBezTo>
                    <a:cubicBezTo>
                      <a:pt x="872" y="417"/>
                      <a:pt x="871" y="417"/>
                      <a:pt x="871" y="417"/>
                    </a:cubicBezTo>
                    <a:cubicBezTo>
                      <a:pt x="871" y="419"/>
                      <a:pt x="870" y="420"/>
                      <a:pt x="870" y="421"/>
                    </a:cubicBezTo>
                    <a:cubicBezTo>
                      <a:pt x="870" y="421"/>
                      <a:pt x="869" y="421"/>
                      <a:pt x="869" y="421"/>
                    </a:cubicBezTo>
                    <a:cubicBezTo>
                      <a:pt x="869" y="422"/>
                      <a:pt x="869" y="423"/>
                      <a:pt x="869" y="424"/>
                    </a:cubicBezTo>
                    <a:cubicBezTo>
                      <a:pt x="869" y="424"/>
                      <a:pt x="869" y="424"/>
                      <a:pt x="868" y="424"/>
                    </a:cubicBezTo>
                    <a:cubicBezTo>
                      <a:pt x="868" y="425"/>
                      <a:pt x="868" y="427"/>
                      <a:pt x="868" y="428"/>
                    </a:cubicBezTo>
                    <a:cubicBezTo>
                      <a:pt x="868" y="428"/>
                      <a:pt x="868" y="428"/>
                      <a:pt x="867" y="428"/>
                    </a:cubicBezTo>
                    <a:cubicBezTo>
                      <a:pt x="867" y="429"/>
                      <a:pt x="867" y="431"/>
                      <a:pt x="867" y="432"/>
                    </a:cubicBezTo>
                    <a:cubicBezTo>
                      <a:pt x="868" y="432"/>
                      <a:pt x="868" y="432"/>
                      <a:pt x="868" y="432"/>
                    </a:cubicBezTo>
                    <a:cubicBezTo>
                      <a:pt x="868" y="433"/>
                      <a:pt x="868" y="435"/>
                      <a:pt x="868" y="436"/>
                    </a:cubicBezTo>
                    <a:cubicBezTo>
                      <a:pt x="869" y="436"/>
                      <a:pt x="869" y="436"/>
                      <a:pt x="869" y="436"/>
                    </a:cubicBezTo>
                    <a:cubicBezTo>
                      <a:pt x="869" y="438"/>
                      <a:pt x="870" y="439"/>
                      <a:pt x="870" y="440"/>
                    </a:cubicBezTo>
                    <a:cubicBezTo>
                      <a:pt x="870" y="440"/>
                      <a:pt x="871" y="440"/>
                      <a:pt x="871" y="440"/>
                    </a:cubicBezTo>
                    <a:cubicBezTo>
                      <a:pt x="871" y="441"/>
                      <a:pt x="871" y="441"/>
                      <a:pt x="871" y="442"/>
                    </a:cubicBezTo>
                    <a:cubicBezTo>
                      <a:pt x="872" y="442"/>
                      <a:pt x="872" y="442"/>
                      <a:pt x="873" y="443"/>
                    </a:cubicBezTo>
                    <a:cubicBezTo>
                      <a:pt x="873" y="443"/>
                      <a:pt x="873" y="444"/>
                      <a:pt x="873" y="444"/>
                    </a:cubicBezTo>
                    <a:cubicBezTo>
                      <a:pt x="874" y="446"/>
                      <a:pt x="876" y="447"/>
                      <a:pt x="878" y="449"/>
                    </a:cubicBezTo>
                    <a:cubicBezTo>
                      <a:pt x="878" y="449"/>
                      <a:pt x="878" y="450"/>
                      <a:pt x="878" y="451"/>
                    </a:cubicBezTo>
                    <a:cubicBezTo>
                      <a:pt x="879" y="451"/>
                      <a:pt x="880" y="452"/>
                      <a:pt x="881" y="452"/>
                    </a:cubicBezTo>
                    <a:cubicBezTo>
                      <a:pt x="881" y="453"/>
                      <a:pt x="881" y="454"/>
                      <a:pt x="881" y="454"/>
                    </a:cubicBezTo>
                    <a:cubicBezTo>
                      <a:pt x="882" y="455"/>
                      <a:pt x="883" y="455"/>
                      <a:pt x="883" y="456"/>
                    </a:cubicBezTo>
                    <a:cubicBezTo>
                      <a:pt x="883" y="457"/>
                      <a:pt x="883" y="457"/>
                      <a:pt x="883" y="458"/>
                    </a:cubicBezTo>
                    <a:cubicBezTo>
                      <a:pt x="884" y="458"/>
                      <a:pt x="885" y="459"/>
                      <a:pt x="886" y="460"/>
                    </a:cubicBezTo>
                    <a:cubicBezTo>
                      <a:pt x="886" y="461"/>
                      <a:pt x="887" y="462"/>
                      <a:pt x="887" y="463"/>
                    </a:cubicBezTo>
                    <a:cubicBezTo>
                      <a:pt x="888" y="464"/>
                      <a:pt x="888" y="464"/>
                      <a:pt x="889" y="464"/>
                    </a:cubicBezTo>
                    <a:cubicBezTo>
                      <a:pt x="889" y="465"/>
                      <a:pt x="889" y="467"/>
                      <a:pt x="890" y="468"/>
                    </a:cubicBezTo>
                    <a:cubicBezTo>
                      <a:pt x="890" y="468"/>
                      <a:pt x="891" y="468"/>
                      <a:pt x="892" y="469"/>
                    </a:cubicBezTo>
                    <a:cubicBezTo>
                      <a:pt x="894" y="473"/>
                      <a:pt x="896" y="478"/>
                      <a:pt x="898" y="483"/>
                    </a:cubicBezTo>
                    <a:cubicBezTo>
                      <a:pt x="898" y="483"/>
                      <a:pt x="898" y="483"/>
                      <a:pt x="899" y="483"/>
                    </a:cubicBezTo>
                    <a:cubicBezTo>
                      <a:pt x="899" y="485"/>
                      <a:pt x="900" y="487"/>
                      <a:pt x="901" y="488"/>
                    </a:cubicBezTo>
                    <a:cubicBezTo>
                      <a:pt x="901" y="488"/>
                      <a:pt x="901" y="488"/>
                      <a:pt x="901" y="488"/>
                    </a:cubicBezTo>
                    <a:cubicBezTo>
                      <a:pt x="902" y="490"/>
                      <a:pt x="902" y="491"/>
                      <a:pt x="902" y="492"/>
                    </a:cubicBezTo>
                    <a:cubicBezTo>
                      <a:pt x="903" y="492"/>
                      <a:pt x="903" y="492"/>
                      <a:pt x="903" y="492"/>
                    </a:cubicBezTo>
                    <a:cubicBezTo>
                      <a:pt x="904" y="493"/>
                      <a:pt x="904" y="494"/>
                      <a:pt x="904" y="496"/>
                    </a:cubicBezTo>
                    <a:cubicBezTo>
                      <a:pt x="904" y="496"/>
                      <a:pt x="905" y="496"/>
                      <a:pt x="905" y="496"/>
                    </a:cubicBezTo>
                    <a:cubicBezTo>
                      <a:pt x="905" y="496"/>
                      <a:pt x="905" y="497"/>
                      <a:pt x="905" y="497"/>
                    </a:cubicBezTo>
                    <a:cubicBezTo>
                      <a:pt x="905" y="497"/>
                      <a:pt x="906" y="497"/>
                      <a:pt x="906" y="497"/>
                    </a:cubicBezTo>
                    <a:cubicBezTo>
                      <a:pt x="906" y="498"/>
                      <a:pt x="906" y="499"/>
                      <a:pt x="906" y="499"/>
                    </a:cubicBezTo>
                    <a:cubicBezTo>
                      <a:pt x="906" y="499"/>
                      <a:pt x="906" y="499"/>
                      <a:pt x="907" y="499"/>
                    </a:cubicBezTo>
                    <a:cubicBezTo>
                      <a:pt x="907" y="500"/>
                      <a:pt x="907" y="500"/>
                      <a:pt x="907" y="501"/>
                    </a:cubicBezTo>
                    <a:cubicBezTo>
                      <a:pt x="907" y="501"/>
                      <a:pt x="907" y="501"/>
                      <a:pt x="908" y="501"/>
                    </a:cubicBezTo>
                    <a:cubicBezTo>
                      <a:pt x="908" y="501"/>
                      <a:pt x="908" y="502"/>
                      <a:pt x="908" y="503"/>
                    </a:cubicBezTo>
                    <a:cubicBezTo>
                      <a:pt x="908" y="503"/>
                      <a:pt x="908" y="503"/>
                      <a:pt x="909" y="503"/>
                    </a:cubicBezTo>
                    <a:cubicBezTo>
                      <a:pt x="909" y="503"/>
                      <a:pt x="909" y="504"/>
                      <a:pt x="909" y="504"/>
                    </a:cubicBezTo>
                    <a:cubicBezTo>
                      <a:pt x="909" y="504"/>
                      <a:pt x="909" y="504"/>
                      <a:pt x="909" y="504"/>
                    </a:cubicBezTo>
                    <a:cubicBezTo>
                      <a:pt x="909" y="505"/>
                      <a:pt x="909" y="506"/>
                      <a:pt x="909" y="506"/>
                    </a:cubicBezTo>
                    <a:cubicBezTo>
                      <a:pt x="910" y="506"/>
                      <a:pt x="910" y="506"/>
                      <a:pt x="910" y="506"/>
                    </a:cubicBezTo>
                    <a:cubicBezTo>
                      <a:pt x="910" y="507"/>
                      <a:pt x="910" y="507"/>
                      <a:pt x="910" y="508"/>
                    </a:cubicBezTo>
                    <a:cubicBezTo>
                      <a:pt x="911" y="508"/>
                      <a:pt x="911" y="508"/>
                      <a:pt x="911" y="508"/>
                    </a:cubicBezTo>
                    <a:cubicBezTo>
                      <a:pt x="911" y="509"/>
                      <a:pt x="911" y="509"/>
                      <a:pt x="911" y="510"/>
                    </a:cubicBezTo>
                    <a:cubicBezTo>
                      <a:pt x="912" y="510"/>
                      <a:pt x="912" y="510"/>
                      <a:pt x="912" y="510"/>
                    </a:cubicBezTo>
                    <a:cubicBezTo>
                      <a:pt x="912" y="510"/>
                      <a:pt x="912" y="511"/>
                      <a:pt x="912" y="512"/>
                    </a:cubicBezTo>
                    <a:cubicBezTo>
                      <a:pt x="913" y="512"/>
                      <a:pt x="913" y="512"/>
                      <a:pt x="914" y="513"/>
                    </a:cubicBezTo>
                    <a:cubicBezTo>
                      <a:pt x="914" y="514"/>
                      <a:pt x="915" y="515"/>
                      <a:pt x="915" y="516"/>
                    </a:cubicBezTo>
                    <a:cubicBezTo>
                      <a:pt x="915" y="516"/>
                      <a:pt x="916" y="517"/>
                      <a:pt x="917" y="517"/>
                    </a:cubicBezTo>
                    <a:cubicBezTo>
                      <a:pt x="917" y="518"/>
                      <a:pt x="917" y="519"/>
                      <a:pt x="918" y="520"/>
                    </a:cubicBezTo>
                    <a:cubicBezTo>
                      <a:pt x="919" y="521"/>
                      <a:pt x="920" y="522"/>
                      <a:pt x="921" y="522"/>
                    </a:cubicBezTo>
                    <a:cubicBezTo>
                      <a:pt x="921" y="523"/>
                      <a:pt x="921" y="524"/>
                      <a:pt x="921" y="524"/>
                    </a:cubicBezTo>
                    <a:cubicBezTo>
                      <a:pt x="922" y="525"/>
                      <a:pt x="924" y="526"/>
                      <a:pt x="925" y="527"/>
                    </a:cubicBezTo>
                    <a:cubicBezTo>
                      <a:pt x="927" y="529"/>
                      <a:pt x="929" y="532"/>
                      <a:pt x="931" y="534"/>
                    </a:cubicBezTo>
                    <a:cubicBezTo>
                      <a:pt x="932" y="534"/>
                      <a:pt x="932" y="534"/>
                      <a:pt x="933" y="534"/>
                    </a:cubicBezTo>
                    <a:cubicBezTo>
                      <a:pt x="935" y="536"/>
                      <a:pt x="936" y="538"/>
                      <a:pt x="938" y="540"/>
                    </a:cubicBezTo>
                    <a:cubicBezTo>
                      <a:pt x="939" y="540"/>
                      <a:pt x="939" y="540"/>
                      <a:pt x="940" y="540"/>
                    </a:cubicBezTo>
                    <a:cubicBezTo>
                      <a:pt x="941" y="542"/>
                      <a:pt x="942" y="543"/>
                      <a:pt x="943" y="544"/>
                    </a:cubicBezTo>
                    <a:cubicBezTo>
                      <a:pt x="943" y="544"/>
                      <a:pt x="944" y="544"/>
                      <a:pt x="944" y="544"/>
                    </a:cubicBezTo>
                    <a:cubicBezTo>
                      <a:pt x="945" y="545"/>
                      <a:pt x="946" y="546"/>
                      <a:pt x="947" y="548"/>
                    </a:cubicBezTo>
                    <a:cubicBezTo>
                      <a:pt x="948" y="548"/>
                      <a:pt x="948" y="548"/>
                      <a:pt x="949" y="548"/>
                    </a:cubicBezTo>
                    <a:cubicBezTo>
                      <a:pt x="950" y="548"/>
                      <a:pt x="950" y="549"/>
                      <a:pt x="951" y="550"/>
                    </a:cubicBezTo>
                    <a:cubicBezTo>
                      <a:pt x="951" y="550"/>
                      <a:pt x="952" y="550"/>
                      <a:pt x="953" y="550"/>
                    </a:cubicBezTo>
                    <a:cubicBezTo>
                      <a:pt x="953" y="551"/>
                      <a:pt x="954" y="552"/>
                      <a:pt x="954" y="553"/>
                    </a:cubicBezTo>
                    <a:cubicBezTo>
                      <a:pt x="955" y="553"/>
                      <a:pt x="956" y="553"/>
                      <a:pt x="956" y="553"/>
                    </a:cubicBezTo>
                    <a:cubicBezTo>
                      <a:pt x="957" y="554"/>
                      <a:pt x="957" y="555"/>
                      <a:pt x="958" y="556"/>
                    </a:cubicBezTo>
                    <a:cubicBezTo>
                      <a:pt x="959" y="556"/>
                      <a:pt x="959" y="556"/>
                      <a:pt x="960" y="556"/>
                    </a:cubicBezTo>
                    <a:cubicBezTo>
                      <a:pt x="960" y="556"/>
                      <a:pt x="960" y="556"/>
                      <a:pt x="960" y="556"/>
                    </a:cubicBezTo>
                    <a:cubicBezTo>
                      <a:pt x="961" y="557"/>
                      <a:pt x="961" y="557"/>
                      <a:pt x="962" y="557"/>
                    </a:cubicBezTo>
                    <a:cubicBezTo>
                      <a:pt x="963" y="558"/>
                      <a:pt x="963" y="559"/>
                      <a:pt x="963" y="559"/>
                    </a:cubicBezTo>
                    <a:cubicBezTo>
                      <a:pt x="964" y="559"/>
                      <a:pt x="964" y="559"/>
                      <a:pt x="965" y="559"/>
                    </a:cubicBezTo>
                    <a:cubicBezTo>
                      <a:pt x="966" y="560"/>
                      <a:pt x="966" y="561"/>
                      <a:pt x="967" y="562"/>
                    </a:cubicBezTo>
                    <a:cubicBezTo>
                      <a:pt x="967" y="562"/>
                      <a:pt x="968" y="562"/>
                      <a:pt x="969" y="562"/>
                    </a:cubicBezTo>
                    <a:cubicBezTo>
                      <a:pt x="969" y="562"/>
                      <a:pt x="969" y="563"/>
                      <a:pt x="970" y="564"/>
                    </a:cubicBezTo>
                    <a:cubicBezTo>
                      <a:pt x="970" y="564"/>
                      <a:pt x="971" y="564"/>
                      <a:pt x="972" y="565"/>
                    </a:cubicBezTo>
                    <a:cubicBezTo>
                      <a:pt x="972" y="565"/>
                      <a:pt x="972" y="565"/>
                      <a:pt x="972" y="565"/>
                    </a:cubicBezTo>
                    <a:cubicBezTo>
                      <a:pt x="973" y="565"/>
                      <a:pt x="973" y="565"/>
                      <a:pt x="974" y="565"/>
                    </a:cubicBezTo>
                    <a:cubicBezTo>
                      <a:pt x="974" y="566"/>
                      <a:pt x="975" y="567"/>
                      <a:pt x="975" y="567"/>
                    </a:cubicBezTo>
                    <a:cubicBezTo>
                      <a:pt x="976" y="567"/>
                      <a:pt x="976" y="567"/>
                      <a:pt x="977" y="567"/>
                    </a:cubicBezTo>
                    <a:cubicBezTo>
                      <a:pt x="977" y="568"/>
                      <a:pt x="977" y="568"/>
                      <a:pt x="978" y="569"/>
                    </a:cubicBezTo>
                    <a:cubicBezTo>
                      <a:pt x="978" y="569"/>
                      <a:pt x="979" y="569"/>
                      <a:pt x="979" y="569"/>
                    </a:cubicBezTo>
                    <a:cubicBezTo>
                      <a:pt x="980" y="570"/>
                      <a:pt x="980" y="570"/>
                      <a:pt x="980" y="571"/>
                    </a:cubicBezTo>
                    <a:cubicBezTo>
                      <a:pt x="982" y="571"/>
                      <a:pt x="983" y="571"/>
                      <a:pt x="984" y="572"/>
                    </a:cubicBezTo>
                    <a:cubicBezTo>
                      <a:pt x="984" y="572"/>
                      <a:pt x="985" y="573"/>
                      <a:pt x="985" y="574"/>
                    </a:cubicBezTo>
                    <a:cubicBezTo>
                      <a:pt x="985" y="574"/>
                      <a:pt x="986" y="574"/>
                      <a:pt x="987" y="574"/>
                    </a:cubicBezTo>
                    <a:cubicBezTo>
                      <a:pt x="987" y="574"/>
                      <a:pt x="987" y="575"/>
                      <a:pt x="988" y="575"/>
                    </a:cubicBezTo>
                    <a:cubicBezTo>
                      <a:pt x="988" y="575"/>
                      <a:pt x="989" y="575"/>
                      <a:pt x="989" y="575"/>
                    </a:cubicBezTo>
                    <a:cubicBezTo>
                      <a:pt x="990" y="576"/>
                      <a:pt x="990" y="577"/>
                      <a:pt x="990" y="577"/>
                    </a:cubicBezTo>
                    <a:cubicBezTo>
                      <a:pt x="991" y="577"/>
                      <a:pt x="993" y="578"/>
                      <a:pt x="994" y="578"/>
                    </a:cubicBezTo>
                    <a:cubicBezTo>
                      <a:pt x="994" y="579"/>
                      <a:pt x="994" y="579"/>
                      <a:pt x="995" y="580"/>
                    </a:cubicBezTo>
                    <a:cubicBezTo>
                      <a:pt x="996" y="580"/>
                      <a:pt x="997" y="580"/>
                      <a:pt x="998" y="581"/>
                    </a:cubicBezTo>
                    <a:cubicBezTo>
                      <a:pt x="999" y="581"/>
                      <a:pt x="999" y="582"/>
                      <a:pt x="999" y="583"/>
                    </a:cubicBezTo>
                    <a:cubicBezTo>
                      <a:pt x="1000" y="583"/>
                      <a:pt x="1002" y="583"/>
                      <a:pt x="1003" y="583"/>
                    </a:cubicBezTo>
                    <a:cubicBezTo>
                      <a:pt x="1003" y="584"/>
                      <a:pt x="1003" y="585"/>
                      <a:pt x="1004" y="585"/>
                    </a:cubicBezTo>
                    <a:cubicBezTo>
                      <a:pt x="1005" y="586"/>
                      <a:pt x="1007" y="586"/>
                      <a:pt x="1009" y="587"/>
                    </a:cubicBezTo>
                    <a:cubicBezTo>
                      <a:pt x="1009" y="588"/>
                      <a:pt x="1010" y="588"/>
                      <a:pt x="1010" y="589"/>
                    </a:cubicBezTo>
                    <a:cubicBezTo>
                      <a:pt x="1012" y="589"/>
                      <a:pt x="1014" y="590"/>
                      <a:pt x="1015" y="591"/>
                    </a:cubicBezTo>
                    <a:cubicBezTo>
                      <a:pt x="1016" y="591"/>
                      <a:pt x="1016" y="592"/>
                      <a:pt x="1016" y="592"/>
                    </a:cubicBezTo>
                    <a:cubicBezTo>
                      <a:pt x="1017" y="592"/>
                      <a:pt x="1017" y="592"/>
                      <a:pt x="1018" y="592"/>
                    </a:cubicBezTo>
                    <a:cubicBezTo>
                      <a:pt x="1018" y="593"/>
                      <a:pt x="1018" y="593"/>
                      <a:pt x="1018" y="593"/>
                    </a:cubicBezTo>
                    <a:cubicBezTo>
                      <a:pt x="1019" y="593"/>
                      <a:pt x="1019" y="593"/>
                      <a:pt x="1020" y="593"/>
                    </a:cubicBezTo>
                    <a:cubicBezTo>
                      <a:pt x="1020" y="594"/>
                      <a:pt x="1020" y="594"/>
                      <a:pt x="1020" y="594"/>
                    </a:cubicBezTo>
                    <a:cubicBezTo>
                      <a:pt x="1020" y="594"/>
                      <a:pt x="1021" y="594"/>
                      <a:pt x="1022" y="594"/>
                    </a:cubicBezTo>
                    <a:cubicBezTo>
                      <a:pt x="1022" y="594"/>
                      <a:pt x="1022" y="595"/>
                      <a:pt x="1022" y="595"/>
                    </a:cubicBezTo>
                    <a:cubicBezTo>
                      <a:pt x="1022" y="595"/>
                      <a:pt x="1023" y="595"/>
                      <a:pt x="1023" y="595"/>
                    </a:cubicBezTo>
                    <a:cubicBezTo>
                      <a:pt x="1023" y="595"/>
                      <a:pt x="1023" y="596"/>
                      <a:pt x="1023" y="596"/>
                    </a:cubicBezTo>
                    <a:cubicBezTo>
                      <a:pt x="1025" y="596"/>
                      <a:pt x="1026" y="597"/>
                      <a:pt x="1027" y="597"/>
                    </a:cubicBezTo>
                    <a:cubicBezTo>
                      <a:pt x="1027" y="597"/>
                      <a:pt x="1028" y="598"/>
                      <a:pt x="1028" y="599"/>
                    </a:cubicBezTo>
                    <a:cubicBezTo>
                      <a:pt x="1035" y="602"/>
                      <a:pt x="1043" y="605"/>
                      <a:pt x="1050" y="609"/>
                    </a:cubicBezTo>
                    <a:cubicBezTo>
                      <a:pt x="1053" y="609"/>
                      <a:pt x="1055" y="609"/>
                      <a:pt x="1057" y="609"/>
                    </a:cubicBezTo>
                    <a:cubicBezTo>
                      <a:pt x="1066" y="609"/>
                      <a:pt x="1074" y="609"/>
                      <a:pt x="1083" y="609"/>
                    </a:cubicBezTo>
                    <a:cubicBezTo>
                      <a:pt x="1083" y="610"/>
                      <a:pt x="1083" y="610"/>
                      <a:pt x="1083" y="610"/>
                    </a:cubicBezTo>
                    <a:cubicBezTo>
                      <a:pt x="1085" y="611"/>
                      <a:pt x="1087" y="611"/>
                      <a:pt x="1090" y="611"/>
                    </a:cubicBezTo>
                    <a:cubicBezTo>
                      <a:pt x="1090" y="612"/>
                      <a:pt x="1090" y="612"/>
                      <a:pt x="1090" y="612"/>
                    </a:cubicBezTo>
                    <a:cubicBezTo>
                      <a:pt x="1091" y="612"/>
                      <a:pt x="1092" y="613"/>
                      <a:pt x="1093" y="613"/>
                    </a:cubicBezTo>
                    <a:cubicBezTo>
                      <a:pt x="1093" y="613"/>
                      <a:pt x="1093" y="614"/>
                      <a:pt x="1093" y="614"/>
                    </a:cubicBezTo>
                    <a:cubicBezTo>
                      <a:pt x="1094" y="614"/>
                      <a:pt x="1095" y="614"/>
                      <a:pt x="1095" y="614"/>
                    </a:cubicBezTo>
                    <a:cubicBezTo>
                      <a:pt x="1096" y="615"/>
                      <a:pt x="1097" y="616"/>
                      <a:pt x="1098" y="617"/>
                    </a:cubicBezTo>
                    <a:cubicBezTo>
                      <a:pt x="1098" y="617"/>
                      <a:pt x="1099" y="617"/>
                      <a:pt x="1100" y="617"/>
                    </a:cubicBezTo>
                    <a:cubicBezTo>
                      <a:pt x="1100" y="618"/>
                      <a:pt x="1100" y="618"/>
                      <a:pt x="1100" y="618"/>
                    </a:cubicBezTo>
                    <a:cubicBezTo>
                      <a:pt x="1100" y="618"/>
                      <a:pt x="1101" y="618"/>
                      <a:pt x="1101" y="618"/>
                    </a:cubicBezTo>
                    <a:cubicBezTo>
                      <a:pt x="1101" y="619"/>
                      <a:pt x="1101" y="619"/>
                      <a:pt x="1101" y="619"/>
                    </a:cubicBezTo>
                    <a:cubicBezTo>
                      <a:pt x="1102" y="619"/>
                      <a:pt x="1103" y="619"/>
                      <a:pt x="1104" y="619"/>
                    </a:cubicBezTo>
                    <a:cubicBezTo>
                      <a:pt x="1104" y="620"/>
                      <a:pt x="1104" y="620"/>
                      <a:pt x="1104" y="620"/>
                    </a:cubicBezTo>
                    <a:cubicBezTo>
                      <a:pt x="1117" y="621"/>
                      <a:pt x="1130" y="622"/>
                      <a:pt x="1143" y="623"/>
                    </a:cubicBezTo>
                    <a:cubicBezTo>
                      <a:pt x="1143" y="623"/>
                      <a:pt x="1143" y="623"/>
                      <a:pt x="1143" y="624"/>
                    </a:cubicBezTo>
                    <a:cubicBezTo>
                      <a:pt x="1144" y="624"/>
                      <a:pt x="1146" y="624"/>
                      <a:pt x="1148" y="624"/>
                    </a:cubicBezTo>
                    <a:cubicBezTo>
                      <a:pt x="1148" y="624"/>
                      <a:pt x="1148" y="624"/>
                      <a:pt x="1148" y="625"/>
                    </a:cubicBezTo>
                    <a:cubicBezTo>
                      <a:pt x="1149" y="625"/>
                      <a:pt x="1150" y="625"/>
                      <a:pt x="1152" y="625"/>
                    </a:cubicBezTo>
                    <a:cubicBezTo>
                      <a:pt x="1152" y="625"/>
                      <a:pt x="1152" y="625"/>
                      <a:pt x="1152" y="626"/>
                    </a:cubicBezTo>
                    <a:cubicBezTo>
                      <a:pt x="1153" y="626"/>
                      <a:pt x="1153" y="626"/>
                      <a:pt x="1154" y="626"/>
                    </a:cubicBezTo>
                    <a:cubicBezTo>
                      <a:pt x="1154" y="626"/>
                      <a:pt x="1154" y="626"/>
                      <a:pt x="1154" y="626"/>
                    </a:cubicBezTo>
                    <a:cubicBezTo>
                      <a:pt x="1155" y="626"/>
                      <a:pt x="1156" y="626"/>
                      <a:pt x="1157" y="626"/>
                    </a:cubicBezTo>
                    <a:cubicBezTo>
                      <a:pt x="1157" y="627"/>
                      <a:pt x="1157" y="627"/>
                      <a:pt x="1157" y="627"/>
                    </a:cubicBezTo>
                    <a:cubicBezTo>
                      <a:pt x="1158" y="627"/>
                      <a:pt x="1159" y="627"/>
                      <a:pt x="1160" y="627"/>
                    </a:cubicBezTo>
                    <a:cubicBezTo>
                      <a:pt x="1160" y="628"/>
                      <a:pt x="1160" y="628"/>
                      <a:pt x="1160" y="628"/>
                    </a:cubicBezTo>
                    <a:cubicBezTo>
                      <a:pt x="1161" y="629"/>
                      <a:pt x="1163" y="629"/>
                      <a:pt x="1165" y="630"/>
                    </a:cubicBezTo>
                    <a:cubicBezTo>
                      <a:pt x="1165" y="630"/>
                      <a:pt x="1165" y="631"/>
                      <a:pt x="1165" y="631"/>
                    </a:cubicBezTo>
                    <a:cubicBezTo>
                      <a:pt x="1166" y="631"/>
                      <a:pt x="1167" y="632"/>
                      <a:pt x="1169" y="632"/>
                    </a:cubicBezTo>
                    <a:cubicBezTo>
                      <a:pt x="1170" y="633"/>
                      <a:pt x="1170" y="634"/>
                      <a:pt x="1171" y="635"/>
                    </a:cubicBezTo>
                    <a:cubicBezTo>
                      <a:pt x="1172" y="635"/>
                      <a:pt x="1173" y="635"/>
                      <a:pt x="1173" y="635"/>
                    </a:cubicBezTo>
                    <a:cubicBezTo>
                      <a:pt x="1177" y="640"/>
                      <a:pt x="1182" y="644"/>
                      <a:pt x="1186" y="649"/>
                    </a:cubicBezTo>
                    <a:cubicBezTo>
                      <a:pt x="1188" y="651"/>
                      <a:pt x="1190" y="653"/>
                      <a:pt x="1193" y="655"/>
                    </a:cubicBezTo>
                    <a:cubicBezTo>
                      <a:pt x="1193" y="656"/>
                      <a:pt x="1193" y="656"/>
                      <a:pt x="1193" y="657"/>
                    </a:cubicBezTo>
                    <a:cubicBezTo>
                      <a:pt x="1194" y="658"/>
                      <a:pt x="1195" y="658"/>
                      <a:pt x="1196" y="659"/>
                    </a:cubicBezTo>
                    <a:cubicBezTo>
                      <a:pt x="1196" y="659"/>
                      <a:pt x="1196" y="660"/>
                      <a:pt x="1196" y="661"/>
                    </a:cubicBezTo>
                    <a:cubicBezTo>
                      <a:pt x="1196" y="661"/>
                      <a:pt x="1197" y="661"/>
                      <a:pt x="1197" y="661"/>
                    </a:cubicBezTo>
                    <a:cubicBezTo>
                      <a:pt x="1198" y="663"/>
                      <a:pt x="1198" y="664"/>
                      <a:pt x="1198" y="665"/>
                    </a:cubicBezTo>
                    <a:cubicBezTo>
                      <a:pt x="1199" y="665"/>
                      <a:pt x="1199" y="665"/>
                      <a:pt x="1199" y="665"/>
                    </a:cubicBezTo>
                    <a:cubicBezTo>
                      <a:pt x="1199" y="667"/>
                      <a:pt x="1199" y="670"/>
                      <a:pt x="1199" y="672"/>
                    </a:cubicBezTo>
                    <a:cubicBezTo>
                      <a:pt x="1197" y="675"/>
                      <a:pt x="1194" y="678"/>
                      <a:pt x="1192" y="680"/>
                    </a:cubicBezTo>
                    <a:cubicBezTo>
                      <a:pt x="1191" y="680"/>
                      <a:pt x="1191" y="680"/>
                      <a:pt x="1190" y="680"/>
                    </a:cubicBezTo>
                    <a:cubicBezTo>
                      <a:pt x="1190" y="681"/>
                      <a:pt x="1190" y="681"/>
                      <a:pt x="1189" y="682"/>
                    </a:cubicBezTo>
                    <a:cubicBezTo>
                      <a:pt x="1188" y="683"/>
                      <a:pt x="1186" y="683"/>
                      <a:pt x="1184" y="684"/>
                    </a:cubicBezTo>
                    <a:cubicBezTo>
                      <a:pt x="1184" y="684"/>
                      <a:pt x="1184" y="684"/>
                      <a:pt x="1184" y="685"/>
                    </a:cubicBezTo>
                    <a:cubicBezTo>
                      <a:pt x="1183" y="685"/>
                      <a:pt x="1183" y="685"/>
                      <a:pt x="1182" y="685"/>
                    </a:cubicBezTo>
                    <a:cubicBezTo>
                      <a:pt x="1182" y="685"/>
                      <a:pt x="1182" y="685"/>
                      <a:pt x="1182" y="686"/>
                    </a:cubicBezTo>
                    <a:cubicBezTo>
                      <a:pt x="1182" y="686"/>
                      <a:pt x="1181" y="686"/>
                      <a:pt x="1180" y="686"/>
                    </a:cubicBezTo>
                    <a:cubicBezTo>
                      <a:pt x="1180" y="686"/>
                      <a:pt x="1180" y="686"/>
                      <a:pt x="1180" y="687"/>
                    </a:cubicBezTo>
                    <a:cubicBezTo>
                      <a:pt x="1179" y="687"/>
                      <a:pt x="1177" y="688"/>
                      <a:pt x="1175" y="688"/>
                    </a:cubicBezTo>
                    <a:cubicBezTo>
                      <a:pt x="1175" y="689"/>
                      <a:pt x="1175" y="689"/>
                      <a:pt x="1175" y="689"/>
                    </a:cubicBezTo>
                    <a:cubicBezTo>
                      <a:pt x="1174" y="689"/>
                      <a:pt x="1173" y="689"/>
                      <a:pt x="1172" y="689"/>
                    </a:cubicBezTo>
                    <a:cubicBezTo>
                      <a:pt x="1172" y="690"/>
                      <a:pt x="1172" y="690"/>
                      <a:pt x="1172" y="690"/>
                    </a:cubicBezTo>
                    <a:cubicBezTo>
                      <a:pt x="1172" y="690"/>
                      <a:pt x="1171" y="690"/>
                      <a:pt x="1170" y="690"/>
                    </a:cubicBezTo>
                    <a:cubicBezTo>
                      <a:pt x="1170" y="690"/>
                      <a:pt x="1170" y="691"/>
                      <a:pt x="1170" y="691"/>
                    </a:cubicBezTo>
                    <a:cubicBezTo>
                      <a:pt x="1170" y="691"/>
                      <a:pt x="1169" y="691"/>
                      <a:pt x="1168" y="691"/>
                    </a:cubicBezTo>
                    <a:cubicBezTo>
                      <a:pt x="1168" y="691"/>
                      <a:pt x="1168" y="692"/>
                      <a:pt x="1168" y="692"/>
                    </a:cubicBezTo>
                    <a:cubicBezTo>
                      <a:pt x="1167" y="692"/>
                      <a:pt x="1165" y="693"/>
                      <a:pt x="1164" y="693"/>
                    </a:cubicBezTo>
                    <a:cubicBezTo>
                      <a:pt x="1164" y="693"/>
                      <a:pt x="1164" y="693"/>
                      <a:pt x="1164" y="694"/>
                    </a:cubicBezTo>
                    <a:cubicBezTo>
                      <a:pt x="1163" y="694"/>
                      <a:pt x="1162" y="694"/>
                      <a:pt x="1161" y="694"/>
                    </a:cubicBezTo>
                    <a:cubicBezTo>
                      <a:pt x="1161" y="694"/>
                      <a:pt x="1161" y="694"/>
                      <a:pt x="1161" y="695"/>
                    </a:cubicBezTo>
                    <a:cubicBezTo>
                      <a:pt x="1160" y="695"/>
                      <a:pt x="1159" y="695"/>
                      <a:pt x="1158" y="696"/>
                    </a:cubicBezTo>
                    <a:cubicBezTo>
                      <a:pt x="1158" y="696"/>
                      <a:pt x="1158" y="696"/>
                      <a:pt x="1158" y="696"/>
                    </a:cubicBezTo>
                    <a:cubicBezTo>
                      <a:pt x="1157" y="696"/>
                      <a:pt x="1157" y="696"/>
                      <a:pt x="1156" y="696"/>
                    </a:cubicBezTo>
                    <a:cubicBezTo>
                      <a:pt x="1156" y="697"/>
                      <a:pt x="1156" y="697"/>
                      <a:pt x="1156" y="697"/>
                    </a:cubicBezTo>
                    <a:cubicBezTo>
                      <a:pt x="1155" y="697"/>
                      <a:pt x="1154" y="697"/>
                      <a:pt x="1153" y="697"/>
                    </a:cubicBezTo>
                    <a:cubicBezTo>
                      <a:pt x="1153" y="698"/>
                      <a:pt x="1153" y="698"/>
                      <a:pt x="1153" y="699"/>
                    </a:cubicBezTo>
                    <a:cubicBezTo>
                      <a:pt x="1151" y="699"/>
                      <a:pt x="1150" y="700"/>
                      <a:pt x="1149" y="700"/>
                    </a:cubicBezTo>
                    <a:cubicBezTo>
                      <a:pt x="1149" y="701"/>
                      <a:pt x="1148" y="701"/>
                      <a:pt x="1148" y="702"/>
                    </a:cubicBezTo>
                    <a:cubicBezTo>
                      <a:pt x="1147" y="702"/>
                      <a:pt x="1147" y="702"/>
                      <a:pt x="1146" y="702"/>
                    </a:cubicBezTo>
                    <a:cubicBezTo>
                      <a:pt x="1146" y="702"/>
                      <a:pt x="1146" y="702"/>
                      <a:pt x="1146" y="703"/>
                    </a:cubicBezTo>
                    <a:cubicBezTo>
                      <a:pt x="1145" y="703"/>
                      <a:pt x="1144" y="704"/>
                      <a:pt x="1144" y="704"/>
                    </a:cubicBezTo>
                    <a:cubicBezTo>
                      <a:pt x="1144" y="705"/>
                      <a:pt x="1144" y="706"/>
                      <a:pt x="1144" y="706"/>
                    </a:cubicBezTo>
                    <a:cubicBezTo>
                      <a:pt x="1143" y="706"/>
                      <a:pt x="1143" y="706"/>
                      <a:pt x="1143" y="706"/>
                    </a:cubicBezTo>
                    <a:cubicBezTo>
                      <a:pt x="1143" y="707"/>
                      <a:pt x="1143" y="707"/>
                      <a:pt x="1143" y="708"/>
                    </a:cubicBezTo>
                    <a:cubicBezTo>
                      <a:pt x="1142" y="708"/>
                      <a:pt x="1142" y="708"/>
                      <a:pt x="1142" y="708"/>
                    </a:cubicBezTo>
                    <a:cubicBezTo>
                      <a:pt x="1141" y="711"/>
                      <a:pt x="1143" y="718"/>
                      <a:pt x="1144" y="720"/>
                    </a:cubicBezTo>
                    <a:cubicBezTo>
                      <a:pt x="1144" y="720"/>
                      <a:pt x="1144" y="720"/>
                      <a:pt x="1144" y="720"/>
                    </a:cubicBezTo>
                    <a:cubicBezTo>
                      <a:pt x="1146" y="726"/>
                      <a:pt x="1143" y="739"/>
                      <a:pt x="1141" y="742"/>
                    </a:cubicBezTo>
                    <a:cubicBezTo>
                      <a:pt x="1140" y="742"/>
                      <a:pt x="1140" y="743"/>
                      <a:pt x="1139" y="743"/>
                    </a:cubicBezTo>
                    <a:cubicBezTo>
                      <a:pt x="1139" y="744"/>
                      <a:pt x="1139" y="744"/>
                      <a:pt x="1139" y="745"/>
                    </a:cubicBezTo>
                    <a:cubicBezTo>
                      <a:pt x="1138" y="745"/>
                      <a:pt x="1137" y="745"/>
                      <a:pt x="1136" y="746"/>
                    </a:cubicBezTo>
                    <a:cubicBezTo>
                      <a:pt x="1136" y="746"/>
                      <a:pt x="1136" y="747"/>
                      <a:pt x="1135" y="748"/>
                    </a:cubicBezTo>
                    <a:cubicBezTo>
                      <a:pt x="1134" y="748"/>
                      <a:pt x="1133" y="748"/>
                      <a:pt x="1131" y="748"/>
                    </a:cubicBezTo>
                    <a:cubicBezTo>
                      <a:pt x="1131" y="749"/>
                      <a:pt x="1131" y="749"/>
                      <a:pt x="1131" y="749"/>
                    </a:cubicBezTo>
                    <a:cubicBezTo>
                      <a:pt x="1128" y="749"/>
                      <a:pt x="1126" y="749"/>
                      <a:pt x="1123" y="749"/>
                    </a:cubicBezTo>
                    <a:cubicBezTo>
                      <a:pt x="1123" y="750"/>
                      <a:pt x="1123" y="750"/>
                      <a:pt x="1123" y="750"/>
                    </a:cubicBezTo>
                    <a:cubicBezTo>
                      <a:pt x="1120" y="752"/>
                      <a:pt x="1118" y="752"/>
                      <a:pt x="1117" y="756"/>
                    </a:cubicBezTo>
                    <a:cubicBezTo>
                      <a:pt x="1109" y="763"/>
                      <a:pt x="1119" y="780"/>
                      <a:pt x="1116" y="791"/>
                    </a:cubicBezTo>
                    <a:cubicBezTo>
                      <a:pt x="1115" y="791"/>
                      <a:pt x="1115" y="791"/>
                      <a:pt x="1115" y="791"/>
                    </a:cubicBezTo>
                    <a:cubicBezTo>
                      <a:pt x="1115" y="793"/>
                      <a:pt x="1115" y="794"/>
                      <a:pt x="1115" y="796"/>
                    </a:cubicBezTo>
                    <a:cubicBezTo>
                      <a:pt x="1115" y="796"/>
                      <a:pt x="1114" y="796"/>
                      <a:pt x="1114" y="796"/>
                    </a:cubicBezTo>
                    <a:cubicBezTo>
                      <a:pt x="1114" y="797"/>
                      <a:pt x="1114" y="798"/>
                      <a:pt x="1114" y="799"/>
                    </a:cubicBezTo>
                    <a:cubicBezTo>
                      <a:pt x="1114" y="799"/>
                      <a:pt x="1113" y="799"/>
                      <a:pt x="1113" y="799"/>
                    </a:cubicBezTo>
                    <a:cubicBezTo>
                      <a:pt x="1113" y="800"/>
                      <a:pt x="1113" y="800"/>
                      <a:pt x="1113" y="801"/>
                    </a:cubicBezTo>
                    <a:cubicBezTo>
                      <a:pt x="1113" y="801"/>
                      <a:pt x="1112" y="801"/>
                      <a:pt x="1112" y="801"/>
                    </a:cubicBezTo>
                    <a:cubicBezTo>
                      <a:pt x="1112" y="802"/>
                      <a:pt x="1112" y="803"/>
                      <a:pt x="1112" y="803"/>
                    </a:cubicBezTo>
                    <a:cubicBezTo>
                      <a:pt x="1112" y="803"/>
                      <a:pt x="1112" y="803"/>
                      <a:pt x="1111" y="803"/>
                    </a:cubicBezTo>
                    <a:cubicBezTo>
                      <a:pt x="1111" y="804"/>
                      <a:pt x="1111" y="805"/>
                      <a:pt x="1110" y="806"/>
                    </a:cubicBezTo>
                    <a:cubicBezTo>
                      <a:pt x="1108" y="806"/>
                      <a:pt x="1108" y="807"/>
                      <a:pt x="1108" y="808"/>
                    </a:cubicBezTo>
                    <a:cubicBezTo>
                      <a:pt x="1106" y="808"/>
                      <a:pt x="1105" y="808"/>
                      <a:pt x="1104" y="808"/>
                    </a:cubicBezTo>
                    <a:cubicBezTo>
                      <a:pt x="1104" y="808"/>
                      <a:pt x="1104" y="808"/>
                      <a:pt x="1104" y="809"/>
                    </a:cubicBezTo>
                    <a:cubicBezTo>
                      <a:pt x="1103" y="809"/>
                      <a:pt x="1102" y="809"/>
                      <a:pt x="1101" y="809"/>
                    </a:cubicBezTo>
                    <a:cubicBezTo>
                      <a:pt x="1101" y="809"/>
                      <a:pt x="1101" y="809"/>
                      <a:pt x="1101" y="809"/>
                    </a:cubicBezTo>
                    <a:cubicBezTo>
                      <a:pt x="1101" y="809"/>
                      <a:pt x="1100" y="809"/>
                      <a:pt x="1100" y="809"/>
                    </a:cubicBezTo>
                    <a:cubicBezTo>
                      <a:pt x="1100" y="810"/>
                      <a:pt x="1100" y="810"/>
                      <a:pt x="1100" y="810"/>
                    </a:cubicBezTo>
                    <a:cubicBezTo>
                      <a:pt x="1099" y="810"/>
                      <a:pt x="1098" y="810"/>
                      <a:pt x="1097" y="810"/>
                    </a:cubicBezTo>
                    <a:cubicBezTo>
                      <a:pt x="1097" y="811"/>
                      <a:pt x="1097" y="811"/>
                      <a:pt x="1097" y="811"/>
                    </a:cubicBezTo>
                    <a:cubicBezTo>
                      <a:pt x="1096" y="812"/>
                      <a:pt x="1095" y="812"/>
                      <a:pt x="1093" y="812"/>
                    </a:cubicBezTo>
                    <a:cubicBezTo>
                      <a:pt x="1093" y="812"/>
                      <a:pt x="1093" y="813"/>
                      <a:pt x="1093" y="813"/>
                    </a:cubicBezTo>
                    <a:cubicBezTo>
                      <a:pt x="1093" y="813"/>
                      <a:pt x="1092" y="813"/>
                      <a:pt x="1092" y="813"/>
                    </a:cubicBezTo>
                    <a:cubicBezTo>
                      <a:pt x="1091" y="814"/>
                      <a:pt x="1091" y="814"/>
                      <a:pt x="1091" y="815"/>
                    </a:cubicBezTo>
                    <a:cubicBezTo>
                      <a:pt x="1089" y="815"/>
                      <a:pt x="1088" y="815"/>
                      <a:pt x="1087" y="816"/>
                    </a:cubicBezTo>
                    <a:cubicBezTo>
                      <a:pt x="1087" y="816"/>
                      <a:pt x="1086" y="817"/>
                      <a:pt x="1086" y="817"/>
                    </a:cubicBezTo>
                    <a:cubicBezTo>
                      <a:pt x="1086" y="817"/>
                      <a:pt x="1085" y="817"/>
                      <a:pt x="1084" y="817"/>
                    </a:cubicBezTo>
                    <a:cubicBezTo>
                      <a:pt x="1083" y="819"/>
                      <a:pt x="1083" y="820"/>
                      <a:pt x="1082" y="821"/>
                    </a:cubicBezTo>
                    <a:cubicBezTo>
                      <a:pt x="1081" y="821"/>
                      <a:pt x="1080" y="821"/>
                      <a:pt x="1080" y="821"/>
                    </a:cubicBezTo>
                    <a:cubicBezTo>
                      <a:pt x="1079" y="822"/>
                      <a:pt x="1078" y="823"/>
                      <a:pt x="1077" y="825"/>
                    </a:cubicBezTo>
                    <a:cubicBezTo>
                      <a:pt x="1077" y="825"/>
                      <a:pt x="1077" y="825"/>
                      <a:pt x="1076" y="825"/>
                    </a:cubicBezTo>
                    <a:cubicBezTo>
                      <a:pt x="1076" y="825"/>
                      <a:pt x="1076" y="826"/>
                      <a:pt x="1076" y="826"/>
                    </a:cubicBezTo>
                    <a:cubicBezTo>
                      <a:pt x="1075" y="827"/>
                      <a:pt x="1074" y="828"/>
                      <a:pt x="1074" y="828"/>
                    </a:cubicBezTo>
                    <a:cubicBezTo>
                      <a:pt x="1074" y="829"/>
                      <a:pt x="1074" y="829"/>
                      <a:pt x="1074" y="830"/>
                    </a:cubicBezTo>
                    <a:cubicBezTo>
                      <a:pt x="1073" y="830"/>
                      <a:pt x="1072" y="831"/>
                      <a:pt x="1072" y="831"/>
                    </a:cubicBezTo>
                    <a:cubicBezTo>
                      <a:pt x="1067" y="845"/>
                      <a:pt x="1062" y="859"/>
                      <a:pt x="1057" y="873"/>
                    </a:cubicBezTo>
                    <a:cubicBezTo>
                      <a:pt x="1054" y="884"/>
                      <a:pt x="1064" y="895"/>
                      <a:pt x="1066" y="902"/>
                    </a:cubicBezTo>
                    <a:cubicBezTo>
                      <a:pt x="1066" y="903"/>
                      <a:pt x="1066" y="905"/>
                      <a:pt x="1066" y="906"/>
                    </a:cubicBezTo>
                    <a:cubicBezTo>
                      <a:pt x="1067" y="906"/>
                      <a:pt x="1067" y="906"/>
                      <a:pt x="1067" y="906"/>
                    </a:cubicBezTo>
                    <a:cubicBezTo>
                      <a:pt x="1069" y="912"/>
                      <a:pt x="1065" y="918"/>
                      <a:pt x="1062" y="919"/>
                    </a:cubicBezTo>
                    <a:cubicBezTo>
                      <a:pt x="1060" y="921"/>
                      <a:pt x="1052" y="922"/>
                      <a:pt x="1048" y="922"/>
                    </a:cubicBezTo>
                    <a:cubicBezTo>
                      <a:pt x="1045" y="922"/>
                      <a:pt x="1043" y="922"/>
                      <a:pt x="1040" y="922"/>
                    </a:cubicBezTo>
                    <a:cubicBezTo>
                      <a:pt x="1040" y="923"/>
                      <a:pt x="1040" y="923"/>
                      <a:pt x="1040" y="923"/>
                    </a:cubicBezTo>
                    <a:cubicBezTo>
                      <a:pt x="1037" y="923"/>
                      <a:pt x="1033" y="923"/>
                      <a:pt x="1029" y="923"/>
                    </a:cubicBezTo>
                    <a:cubicBezTo>
                      <a:pt x="1023" y="924"/>
                      <a:pt x="1018" y="924"/>
                      <a:pt x="1013" y="922"/>
                    </a:cubicBezTo>
                    <a:cubicBezTo>
                      <a:pt x="1012" y="922"/>
                      <a:pt x="1011" y="922"/>
                      <a:pt x="1010" y="922"/>
                    </a:cubicBezTo>
                    <a:cubicBezTo>
                      <a:pt x="1010" y="922"/>
                      <a:pt x="1010" y="922"/>
                      <a:pt x="1010" y="922"/>
                    </a:cubicBezTo>
                    <a:cubicBezTo>
                      <a:pt x="1008" y="921"/>
                      <a:pt x="1007" y="921"/>
                      <a:pt x="1005" y="921"/>
                    </a:cubicBezTo>
                    <a:cubicBezTo>
                      <a:pt x="1004" y="919"/>
                      <a:pt x="1002" y="916"/>
                      <a:pt x="1000" y="914"/>
                    </a:cubicBezTo>
                    <a:cubicBezTo>
                      <a:pt x="999" y="914"/>
                      <a:pt x="999" y="914"/>
                      <a:pt x="998" y="914"/>
                    </a:cubicBezTo>
                    <a:cubicBezTo>
                      <a:pt x="998" y="914"/>
                      <a:pt x="998" y="914"/>
                      <a:pt x="998" y="913"/>
                    </a:cubicBezTo>
                    <a:cubicBezTo>
                      <a:pt x="997" y="913"/>
                      <a:pt x="997" y="913"/>
                      <a:pt x="996" y="912"/>
                    </a:cubicBezTo>
                    <a:cubicBezTo>
                      <a:pt x="993" y="912"/>
                      <a:pt x="990" y="912"/>
                      <a:pt x="987" y="912"/>
                    </a:cubicBezTo>
                    <a:cubicBezTo>
                      <a:pt x="987" y="912"/>
                      <a:pt x="987" y="912"/>
                      <a:pt x="987" y="913"/>
                    </a:cubicBezTo>
                    <a:cubicBezTo>
                      <a:pt x="985" y="913"/>
                      <a:pt x="984" y="913"/>
                      <a:pt x="983" y="913"/>
                    </a:cubicBezTo>
                    <a:cubicBezTo>
                      <a:pt x="983" y="914"/>
                      <a:pt x="983" y="914"/>
                      <a:pt x="983" y="914"/>
                    </a:cubicBezTo>
                    <a:cubicBezTo>
                      <a:pt x="982" y="914"/>
                      <a:pt x="982" y="914"/>
                      <a:pt x="981" y="914"/>
                    </a:cubicBezTo>
                    <a:cubicBezTo>
                      <a:pt x="981" y="915"/>
                      <a:pt x="981" y="915"/>
                      <a:pt x="981" y="915"/>
                    </a:cubicBezTo>
                    <a:cubicBezTo>
                      <a:pt x="980" y="916"/>
                      <a:pt x="979" y="916"/>
                      <a:pt x="978" y="916"/>
                    </a:cubicBezTo>
                    <a:cubicBezTo>
                      <a:pt x="977" y="917"/>
                      <a:pt x="977" y="917"/>
                      <a:pt x="977" y="918"/>
                    </a:cubicBezTo>
                    <a:cubicBezTo>
                      <a:pt x="976" y="918"/>
                      <a:pt x="976" y="918"/>
                      <a:pt x="975" y="918"/>
                    </a:cubicBezTo>
                    <a:cubicBezTo>
                      <a:pt x="975" y="919"/>
                      <a:pt x="974" y="919"/>
                      <a:pt x="974" y="920"/>
                    </a:cubicBezTo>
                    <a:cubicBezTo>
                      <a:pt x="972" y="920"/>
                      <a:pt x="970" y="921"/>
                      <a:pt x="969" y="922"/>
                    </a:cubicBezTo>
                    <a:cubicBezTo>
                      <a:pt x="968" y="922"/>
                      <a:pt x="968" y="923"/>
                      <a:pt x="968" y="923"/>
                    </a:cubicBezTo>
                    <a:cubicBezTo>
                      <a:pt x="967" y="923"/>
                      <a:pt x="967" y="923"/>
                      <a:pt x="966" y="923"/>
                    </a:cubicBezTo>
                    <a:cubicBezTo>
                      <a:pt x="966" y="924"/>
                      <a:pt x="966" y="924"/>
                      <a:pt x="966" y="924"/>
                    </a:cubicBezTo>
                    <a:cubicBezTo>
                      <a:pt x="962" y="926"/>
                      <a:pt x="960" y="926"/>
                      <a:pt x="958" y="930"/>
                    </a:cubicBezTo>
                    <a:cubicBezTo>
                      <a:pt x="953" y="934"/>
                      <a:pt x="958" y="947"/>
                      <a:pt x="956" y="955"/>
                    </a:cubicBezTo>
                    <a:cubicBezTo>
                      <a:pt x="956" y="955"/>
                      <a:pt x="956" y="955"/>
                      <a:pt x="955" y="955"/>
                    </a:cubicBezTo>
                    <a:cubicBezTo>
                      <a:pt x="955" y="959"/>
                      <a:pt x="955" y="962"/>
                      <a:pt x="954" y="966"/>
                    </a:cubicBezTo>
                    <a:cubicBezTo>
                      <a:pt x="953" y="972"/>
                      <a:pt x="949" y="984"/>
                      <a:pt x="953" y="991"/>
                    </a:cubicBezTo>
                    <a:cubicBezTo>
                      <a:pt x="955" y="991"/>
                      <a:pt x="956" y="992"/>
                      <a:pt x="957" y="993"/>
                    </a:cubicBezTo>
                    <a:cubicBezTo>
                      <a:pt x="957" y="994"/>
                      <a:pt x="958" y="994"/>
                      <a:pt x="958" y="995"/>
                    </a:cubicBezTo>
                    <a:cubicBezTo>
                      <a:pt x="959" y="995"/>
                      <a:pt x="959" y="995"/>
                      <a:pt x="960" y="995"/>
                    </a:cubicBezTo>
                    <a:cubicBezTo>
                      <a:pt x="960" y="996"/>
                      <a:pt x="960" y="996"/>
                      <a:pt x="961" y="997"/>
                    </a:cubicBezTo>
                    <a:cubicBezTo>
                      <a:pt x="961" y="997"/>
                      <a:pt x="962" y="997"/>
                      <a:pt x="962" y="997"/>
                    </a:cubicBezTo>
                    <a:cubicBezTo>
                      <a:pt x="963" y="997"/>
                      <a:pt x="963" y="998"/>
                      <a:pt x="963" y="999"/>
                    </a:cubicBezTo>
                    <a:cubicBezTo>
                      <a:pt x="964" y="999"/>
                      <a:pt x="964" y="999"/>
                      <a:pt x="965" y="999"/>
                    </a:cubicBezTo>
                    <a:cubicBezTo>
                      <a:pt x="966" y="1000"/>
                      <a:pt x="966" y="1000"/>
                      <a:pt x="967" y="1001"/>
                    </a:cubicBezTo>
                    <a:cubicBezTo>
                      <a:pt x="967" y="1001"/>
                      <a:pt x="968" y="1001"/>
                      <a:pt x="969" y="1001"/>
                    </a:cubicBezTo>
                    <a:cubicBezTo>
                      <a:pt x="970" y="1003"/>
                      <a:pt x="970" y="1004"/>
                      <a:pt x="971" y="1005"/>
                    </a:cubicBezTo>
                    <a:cubicBezTo>
                      <a:pt x="972" y="1005"/>
                      <a:pt x="973" y="1005"/>
                      <a:pt x="973" y="1005"/>
                    </a:cubicBezTo>
                    <a:cubicBezTo>
                      <a:pt x="975" y="1007"/>
                      <a:pt x="977" y="1009"/>
                      <a:pt x="979" y="1011"/>
                    </a:cubicBezTo>
                    <a:cubicBezTo>
                      <a:pt x="979" y="1012"/>
                      <a:pt x="980" y="1012"/>
                      <a:pt x="980" y="1012"/>
                    </a:cubicBezTo>
                    <a:cubicBezTo>
                      <a:pt x="980" y="1013"/>
                      <a:pt x="980" y="1013"/>
                      <a:pt x="980" y="1014"/>
                    </a:cubicBezTo>
                    <a:cubicBezTo>
                      <a:pt x="981" y="1015"/>
                      <a:pt x="982" y="1015"/>
                      <a:pt x="983" y="1016"/>
                    </a:cubicBezTo>
                    <a:cubicBezTo>
                      <a:pt x="983" y="1017"/>
                      <a:pt x="984" y="1018"/>
                      <a:pt x="984" y="1019"/>
                    </a:cubicBezTo>
                    <a:cubicBezTo>
                      <a:pt x="984" y="1019"/>
                      <a:pt x="985" y="1019"/>
                      <a:pt x="985" y="1019"/>
                    </a:cubicBezTo>
                    <a:cubicBezTo>
                      <a:pt x="985" y="1020"/>
                      <a:pt x="985" y="1021"/>
                      <a:pt x="985" y="1022"/>
                    </a:cubicBezTo>
                    <a:cubicBezTo>
                      <a:pt x="985" y="1022"/>
                      <a:pt x="985" y="1022"/>
                      <a:pt x="986" y="1022"/>
                    </a:cubicBezTo>
                    <a:cubicBezTo>
                      <a:pt x="987" y="1025"/>
                      <a:pt x="986" y="1031"/>
                      <a:pt x="985" y="1035"/>
                    </a:cubicBezTo>
                    <a:cubicBezTo>
                      <a:pt x="985" y="1035"/>
                      <a:pt x="984" y="1035"/>
                      <a:pt x="984" y="1035"/>
                    </a:cubicBezTo>
                    <a:cubicBezTo>
                      <a:pt x="984" y="1035"/>
                      <a:pt x="984" y="1036"/>
                      <a:pt x="984" y="1037"/>
                    </a:cubicBezTo>
                    <a:cubicBezTo>
                      <a:pt x="984" y="1037"/>
                      <a:pt x="983" y="1037"/>
                      <a:pt x="983" y="1037"/>
                    </a:cubicBezTo>
                    <a:cubicBezTo>
                      <a:pt x="983" y="1038"/>
                      <a:pt x="983" y="1038"/>
                      <a:pt x="983" y="1039"/>
                    </a:cubicBezTo>
                    <a:cubicBezTo>
                      <a:pt x="983" y="1039"/>
                      <a:pt x="982" y="1039"/>
                      <a:pt x="982" y="1039"/>
                    </a:cubicBezTo>
                    <a:cubicBezTo>
                      <a:pt x="982" y="1041"/>
                      <a:pt x="982" y="1043"/>
                      <a:pt x="981" y="1044"/>
                    </a:cubicBezTo>
                    <a:cubicBezTo>
                      <a:pt x="978" y="1052"/>
                      <a:pt x="977" y="1059"/>
                      <a:pt x="977" y="1070"/>
                    </a:cubicBezTo>
                    <a:cubicBezTo>
                      <a:pt x="977" y="1073"/>
                      <a:pt x="977" y="1075"/>
                      <a:pt x="977" y="1078"/>
                    </a:cubicBezTo>
                    <a:cubicBezTo>
                      <a:pt x="977" y="1078"/>
                      <a:pt x="977" y="1078"/>
                      <a:pt x="978" y="1078"/>
                    </a:cubicBezTo>
                    <a:cubicBezTo>
                      <a:pt x="978" y="1079"/>
                      <a:pt x="978" y="1080"/>
                      <a:pt x="978" y="1081"/>
                    </a:cubicBezTo>
                    <a:cubicBezTo>
                      <a:pt x="978" y="1081"/>
                      <a:pt x="978" y="1081"/>
                      <a:pt x="979" y="1081"/>
                    </a:cubicBezTo>
                    <a:cubicBezTo>
                      <a:pt x="979" y="1082"/>
                      <a:pt x="979" y="1082"/>
                      <a:pt x="979" y="1083"/>
                    </a:cubicBezTo>
                    <a:cubicBezTo>
                      <a:pt x="979" y="1083"/>
                      <a:pt x="979" y="1083"/>
                      <a:pt x="979" y="1083"/>
                    </a:cubicBezTo>
                    <a:cubicBezTo>
                      <a:pt x="979" y="1084"/>
                      <a:pt x="979" y="1084"/>
                      <a:pt x="979" y="1085"/>
                    </a:cubicBezTo>
                    <a:cubicBezTo>
                      <a:pt x="980" y="1085"/>
                      <a:pt x="980" y="1085"/>
                      <a:pt x="980" y="1085"/>
                    </a:cubicBezTo>
                    <a:cubicBezTo>
                      <a:pt x="980" y="1085"/>
                      <a:pt x="980" y="1086"/>
                      <a:pt x="980" y="1087"/>
                    </a:cubicBezTo>
                    <a:cubicBezTo>
                      <a:pt x="981" y="1087"/>
                      <a:pt x="981" y="1087"/>
                      <a:pt x="981" y="1087"/>
                    </a:cubicBezTo>
                    <a:cubicBezTo>
                      <a:pt x="981" y="1087"/>
                      <a:pt x="981" y="1088"/>
                      <a:pt x="981" y="1088"/>
                    </a:cubicBezTo>
                    <a:cubicBezTo>
                      <a:pt x="982" y="1088"/>
                      <a:pt x="982" y="1088"/>
                      <a:pt x="982" y="1088"/>
                    </a:cubicBezTo>
                    <a:cubicBezTo>
                      <a:pt x="982" y="1089"/>
                      <a:pt x="982" y="1090"/>
                      <a:pt x="982" y="1090"/>
                    </a:cubicBezTo>
                    <a:cubicBezTo>
                      <a:pt x="982" y="1090"/>
                      <a:pt x="983" y="1090"/>
                      <a:pt x="983" y="1090"/>
                    </a:cubicBezTo>
                    <a:cubicBezTo>
                      <a:pt x="984" y="1092"/>
                      <a:pt x="984" y="1094"/>
                      <a:pt x="985" y="1096"/>
                    </a:cubicBezTo>
                    <a:cubicBezTo>
                      <a:pt x="985" y="1096"/>
                      <a:pt x="985" y="1096"/>
                      <a:pt x="986" y="1096"/>
                    </a:cubicBezTo>
                    <a:cubicBezTo>
                      <a:pt x="986" y="1096"/>
                      <a:pt x="986" y="1097"/>
                      <a:pt x="986" y="1098"/>
                    </a:cubicBezTo>
                    <a:cubicBezTo>
                      <a:pt x="986" y="1098"/>
                      <a:pt x="986" y="1098"/>
                      <a:pt x="987" y="1098"/>
                    </a:cubicBezTo>
                    <a:cubicBezTo>
                      <a:pt x="987" y="1099"/>
                      <a:pt x="987" y="1099"/>
                      <a:pt x="987" y="1100"/>
                    </a:cubicBezTo>
                    <a:cubicBezTo>
                      <a:pt x="987" y="1100"/>
                      <a:pt x="987" y="1100"/>
                      <a:pt x="988" y="1100"/>
                    </a:cubicBezTo>
                    <a:cubicBezTo>
                      <a:pt x="988" y="1103"/>
                      <a:pt x="989" y="1106"/>
                      <a:pt x="989" y="1109"/>
                    </a:cubicBezTo>
                    <a:cubicBezTo>
                      <a:pt x="990" y="1109"/>
                      <a:pt x="990" y="1109"/>
                      <a:pt x="990" y="1109"/>
                    </a:cubicBezTo>
                    <a:cubicBezTo>
                      <a:pt x="990" y="1110"/>
                      <a:pt x="990" y="1111"/>
                      <a:pt x="990" y="1112"/>
                    </a:cubicBezTo>
                    <a:cubicBezTo>
                      <a:pt x="990" y="1112"/>
                      <a:pt x="991" y="1112"/>
                      <a:pt x="991" y="1112"/>
                    </a:cubicBezTo>
                    <a:cubicBezTo>
                      <a:pt x="991" y="1114"/>
                      <a:pt x="992" y="1116"/>
                      <a:pt x="992" y="1118"/>
                    </a:cubicBezTo>
                    <a:cubicBezTo>
                      <a:pt x="992" y="1118"/>
                      <a:pt x="993" y="1118"/>
                      <a:pt x="993" y="1118"/>
                    </a:cubicBezTo>
                    <a:cubicBezTo>
                      <a:pt x="993" y="1120"/>
                      <a:pt x="993" y="1123"/>
                      <a:pt x="994" y="1125"/>
                    </a:cubicBezTo>
                    <a:cubicBezTo>
                      <a:pt x="994" y="1125"/>
                      <a:pt x="994" y="1125"/>
                      <a:pt x="995" y="1125"/>
                    </a:cubicBezTo>
                    <a:cubicBezTo>
                      <a:pt x="995" y="1126"/>
                      <a:pt x="995" y="1127"/>
                      <a:pt x="995" y="1128"/>
                    </a:cubicBezTo>
                    <a:cubicBezTo>
                      <a:pt x="995" y="1128"/>
                      <a:pt x="995" y="1128"/>
                      <a:pt x="996" y="1128"/>
                    </a:cubicBezTo>
                    <a:cubicBezTo>
                      <a:pt x="996" y="1129"/>
                      <a:pt x="996" y="1130"/>
                      <a:pt x="996" y="1131"/>
                    </a:cubicBezTo>
                    <a:cubicBezTo>
                      <a:pt x="996" y="1131"/>
                      <a:pt x="996" y="1131"/>
                      <a:pt x="996" y="1131"/>
                    </a:cubicBezTo>
                    <a:cubicBezTo>
                      <a:pt x="996" y="1131"/>
                      <a:pt x="996" y="1132"/>
                      <a:pt x="996" y="1133"/>
                    </a:cubicBezTo>
                    <a:cubicBezTo>
                      <a:pt x="997" y="1133"/>
                      <a:pt x="997" y="1133"/>
                      <a:pt x="997" y="1133"/>
                    </a:cubicBezTo>
                    <a:cubicBezTo>
                      <a:pt x="998" y="1135"/>
                      <a:pt x="998" y="1137"/>
                      <a:pt x="998" y="1139"/>
                    </a:cubicBezTo>
                    <a:cubicBezTo>
                      <a:pt x="999" y="1139"/>
                      <a:pt x="999" y="1139"/>
                      <a:pt x="999" y="1139"/>
                    </a:cubicBezTo>
                    <a:cubicBezTo>
                      <a:pt x="999" y="1139"/>
                      <a:pt x="999" y="1140"/>
                      <a:pt x="999" y="1140"/>
                    </a:cubicBezTo>
                    <a:cubicBezTo>
                      <a:pt x="999" y="1140"/>
                      <a:pt x="1000" y="1140"/>
                      <a:pt x="1000" y="1140"/>
                    </a:cubicBezTo>
                    <a:cubicBezTo>
                      <a:pt x="1000" y="1141"/>
                      <a:pt x="1000" y="1142"/>
                      <a:pt x="1000" y="1143"/>
                    </a:cubicBezTo>
                    <a:cubicBezTo>
                      <a:pt x="1000" y="1143"/>
                      <a:pt x="1001" y="1143"/>
                      <a:pt x="1001" y="1143"/>
                    </a:cubicBezTo>
                    <a:cubicBezTo>
                      <a:pt x="1002" y="1148"/>
                      <a:pt x="1002" y="1152"/>
                      <a:pt x="1003" y="1157"/>
                    </a:cubicBezTo>
                    <a:cubicBezTo>
                      <a:pt x="1004" y="1160"/>
                      <a:pt x="1005" y="1173"/>
                      <a:pt x="1004" y="1177"/>
                    </a:cubicBezTo>
                    <a:cubicBezTo>
                      <a:pt x="1003" y="1180"/>
                      <a:pt x="1002" y="1183"/>
                      <a:pt x="1001" y="1185"/>
                    </a:cubicBezTo>
                    <a:cubicBezTo>
                      <a:pt x="999" y="1186"/>
                      <a:pt x="998" y="1187"/>
                      <a:pt x="994" y="1187"/>
                    </a:cubicBezTo>
                    <a:cubicBezTo>
                      <a:pt x="991" y="1184"/>
                      <a:pt x="973" y="1183"/>
                      <a:pt x="970" y="1186"/>
                    </a:cubicBezTo>
                    <a:cubicBezTo>
                      <a:pt x="969" y="1186"/>
                      <a:pt x="968" y="1186"/>
                      <a:pt x="968" y="1186"/>
                    </a:cubicBezTo>
                    <a:cubicBezTo>
                      <a:pt x="967" y="1187"/>
                      <a:pt x="967" y="1187"/>
                      <a:pt x="967" y="1188"/>
                    </a:cubicBezTo>
                    <a:cubicBezTo>
                      <a:pt x="966" y="1188"/>
                      <a:pt x="965" y="1189"/>
                      <a:pt x="964" y="1189"/>
                    </a:cubicBezTo>
                    <a:cubicBezTo>
                      <a:pt x="964" y="1189"/>
                      <a:pt x="964" y="1190"/>
                      <a:pt x="964" y="1191"/>
                    </a:cubicBezTo>
                    <a:cubicBezTo>
                      <a:pt x="964" y="1191"/>
                      <a:pt x="964" y="1191"/>
                      <a:pt x="963" y="1191"/>
                    </a:cubicBezTo>
                    <a:cubicBezTo>
                      <a:pt x="963" y="1191"/>
                      <a:pt x="963" y="1192"/>
                      <a:pt x="963" y="1192"/>
                    </a:cubicBezTo>
                    <a:cubicBezTo>
                      <a:pt x="963" y="1192"/>
                      <a:pt x="963" y="1192"/>
                      <a:pt x="962" y="1192"/>
                    </a:cubicBezTo>
                    <a:cubicBezTo>
                      <a:pt x="962" y="1193"/>
                      <a:pt x="962" y="1194"/>
                      <a:pt x="961" y="1194"/>
                    </a:cubicBezTo>
                    <a:cubicBezTo>
                      <a:pt x="960" y="1194"/>
                      <a:pt x="959" y="1194"/>
                      <a:pt x="958" y="1194"/>
                    </a:cubicBezTo>
                    <a:cubicBezTo>
                      <a:pt x="957" y="1193"/>
                      <a:pt x="956" y="1193"/>
                      <a:pt x="955" y="1192"/>
                    </a:cubicBezTo>
                    <a:cubicBezTo>
                      <a:pt x="955" y="1192"/>
                      <a:pt x="955" y="1192"/>
                      <a:pt x="955" y="1191"/>
                    </a:cubicBezTo>
                    <a:cubicBezTo>
                      <a:pt x="955" y="1191"/>
                      <a:pt x="954" y="1191"/>
                      <a:pt x="953" y="1191"/>
                    </a:cubicBezTo>
                    <a:cubicBezTo>
                      <a:pt x="953" y="1191"/>
                      <a:pt x="953" y="1190"/>
                      <a:pt x="953" y="1190"/>
                    </a:cubicBezTo>
                    <a:cubicBezTo>
                      <a:pt x="952" y="1189"/>
                      <a:pt x="951" y="1189"/>
                      <a:pt x="951" y="1189"/>
                    </a:cubicBezTo>
                    <a:cubicBezTo>
                      <a:pt x="950" y="1187"/>
                      <a:pt x="948" y="1186"/>
                      <a:pt x="947" y="1184"/>
                    </a:cubicBezTo>
                    <a:cubicBezTo>
                      <a:pt x="946" y="1184"/>
                      <a:pt x="945" y="1184"/>
                      <a:pt x="944" y="1184"/>
                    </a:cubicBezTo>
                    <a:cubicBezTo>
                      <a:pt x="943" y="1185"/>
                      <a:pt x="943" y="1186"/>
                      <a:pt x="943" y="1187"/>
                    </a:cubicBezTo>
                    <a:cubicBezTo>
                      <a:pt x="942" y="1188"/>
                      <a:pt x="941" y="1204"/>
                      <a:pt x="942" y="1207"/>
                    </a:cubicBezTo>
                    <a:cubicBezTo>
                      <a:pt x="942" y="1207"/>
                      <a:pt x="942" y="1207"/>
                      <a:pt x="943" y="1207"/>
                    </a:cubicBezTo>
                    <a:cubicBezTo>
                      <a:pt x="943" y="1208"/>
                      <a:pt x="943" y="1209"/>
                      <a:pt x="943" y="1210"/>
                    </a:cubicBezTo>
                    <a:cubicBezTo>
                      <a:pt x="942" y="1210"/>
                      <a:pt x="942" y="1210"/>
                      <a:pt x="942" y="1210"/>
                    </a:cubicBezTo>
                    <a:cubicBezTo>
                      <a:pt x="942" y="1211"/>
                      <a:pt x="942" y="1212"/>
                      <a:pt x="942" y="1212"/>
                    </a:cubicBezTo>
                    <a:cubicBezTo>
                      <a:pt x="941" y="1212"/>
                      <a:pt x="941" y="1212"/>
                      <a:pt x="941" y="1212"/>
                    </a:cubicBezTo>
                    <a:cubicBezTo>
                      <a:pt x="941" y="1213"/>
                      <a:pt x="941" y="1213"/>
                      <a:pt x="941" y="1214"/>
                    </a:cubicBezTo>
                    <a:cubicBezTo>
                      <a:pt x="941" y="1214"/>
                      <a:pt x="940" y="1214"/>
                      <a:pt x="940" y="1214"/>
                    </a:cubicBezTo>
                    <a:cubicBezTo>
                      <a:pt x="940" y="1215"/>
                      <a:pt x="940" y="1215"/>
                      <a:pt x="940" y="1216"/>
                    </a:cubicBezTo>
                    <a:cubicBezTo>
                      <a:pt x="939" y="1216"/>
                      <a:pt x="939" y="1216"/>
                      <a:pt x="938" y="1217"/>
                    </a:cubicBezTo>
                    <a:cubicBezTo>
                      <a:pt x="938" y="1218"/>
                      <a:pt x="938" y="1219"/>
                      <a:pt x="937" y="1220"/>
                    </a:cubicBezTo>
                    <a:cubicBezTo>
                      <a:pt x="937" y="1221"/>
                      <a:pt x="936" y="1221"/>
                      <a:pt x="935" y="1221"/>
                    </a:cubicBezTo>
                    <a:cubicBezTo>
                      <a:pt x="935" y="1222"/>
                      <a:pt x="935" y="1222"/>
                      <a:pt x="935" y="1223"/>
                    </a:cubicBezTo>
                    <a:cubicBezTo>
                      <a:pt x="935" y="1223"/>
                      <a:pt x="934" y="1223"/>
                      <a:pt x="934" y="1224"/>
                    </a:cubicBezTo>
                    <a:cubicBezTo>
                      <a:pt x="934" y="1224"/>
                      <a:pt x="934" y="1225"/>
                      <a:pt x="934" y="1226"/>
                    </a:cubicBezTo>
                    <a:cubicBezTo>
                      <a:pt x="933" y="1226"/>
                      <a:pt x="933" y="1226"/>
                      <a:pt x="933" y="1226"/>
                    </a:cubicBezTo>
                    <a:cubicBezTo>
                      <a:pt x="933" y="1226"/>
                      <a:pt x="933" y="1227"/>
                      <a:pt x="933" y="1227"/>
                    </a:cubicBezTo>
                    <a:cubicBezTo>
                      <a:pt x="932" y="1228"/>
                      <a:pt x="932" y="1228"/>
                      <a:pt x="931" y="1228"/>
                    </a:cubicBezTo>
                    <a:cubicBezTo>
                      <a:pt x="931" y="1229"/>
                      <a:pt x="931" y="1229"/>
                      <a:pt x="931" y="1230"/>
                    </a:cubicBezTo>
                    <a:cubicBezTo>
                      <a:pt x="930" y="1230"/>
                      <a:pt x="930" y="1231"/>
                      <a:pt x="929" y="1231"/>
                    </a:cubicBezTo>
                    <a:cubicBezTo>
                      <a:pt x="929" y="1232"/>
                      <a:pt x="929" y="1233"/>
                      <a:pt x="928" y="1235"/>
                    </a:cubicBezTo>
                    <a:cubicBezTo>
                      <a:pt x="928" y="1235"/>
                      <a:pt x="927" y="1235"/>
                      <a:pt x="927" y="1235"/>
                    </a:cubicBezTo>
                    <a:cubicBezTo>
                      <a:pt x="926" y="1237"/>
                      <a:pt x="926" y="1238"/>
                      <a:pt x="926" y="1239"/>
                    </a:cubicBezTo>
                    <a:cubicBezTo>
                      <a:pt x="925" y="1239"/>
                      <a:pt x="925" y="1239"/>
                      <a:pt x="925" y="1239"/>
                    </a:cubicBezTo>
                    <a:cubicBezTo>
                      <a:pt x="922" y="1244"/>
                      <a:pt x="920" y="1249"/>
                      <a:pt x="920" y="1257"/>
                    </a:cubicBezTo>
                    <a:cubicBezTo>
                      <a:pt x="924" y="1260"/>
                      <a:pt x="925" y="1266"/>
                      <a:pt x="927" y="1270"/>
                    </a:cubicBezTo>
                    <a:cubicBezTo>
                      <a:pt x="928" y="1270"/>
                      <a:pt x="928" y="1270"/>
                      <a:pt x="928" y="1270"/>
                    </a:cubicBezTo>
                    <a:cubicBezTo>
                      <a:pt x="928" y="1271"/>
                      <a:pt x="928" y="1272"/>
                      <a:pt x="928" y="1272"/>
                    </a:cubicBezTo>
                    <a:cubicBezTo>
                      <a:pt x="929" y="1272"/>
                      <a:pt x="929" y="1272"/>
                      <a:pt x="929" y="1272"/>
                    </a:cubicBezTo>
                    <a:cubicBezTo>
                      <a:pt x="929" y="1274"/>
                      <a:pt x="930" y="1276"/>
                      <a:pt x="930" y="1278"/>
                    </a:cubicBezTo>
                    <a:cubicBezTo>
                      <a:pt x="930" y="1278"/>
                      <a:pt x="931" y="1278"/>
                      <a:pt x="931" y="1278"/>
                    </a:cubicBezTo>
                    <a:cubicBezTo>
                      <a:pt x="931" y="1278"/>
                      <a:pt x="931" y="1279"/>
                      <a:pt x="931" y="1280"/>
                    </a:cubicBezTo>
                    <a:cubicBezTo>
                      <a:pt x="931" y="1280"/>
                      <a:pt x="932" y="1280"/>
                      <a:pt x="932" y="1280"/>
                    </a:cubicBezTo>
                    <a:cubicBezTo>
                      <a:pt x="933" y="1284"/>
                      <a:pt x="931" y="1288"/>
                      <a:pt x="930" y="1290"/>
                    </a:cubicBezTo>
                    <a:cubicBezTo>
                      <a:pt x="920" y="1291"/>
                      <a:pt x="908" y="1291"/>
                      <a:pt x="899" y="1288"/>
                    </a:cubicBezTo>
                    <a:cubicBezTo>
                      <a:pt x="896" y="1288"/>
                      <a:pt x="894" y="1288"/>
                      <a:pt x="892" y="1288"/>
                    </a:cubicBezTo>
                    <a:cubicBezTo>
                      <a:pt x="892" y="1288"/>
                      <a:pt x="892" y="1288"/>
                      <a:pt x="892" y="1287"/>
                    </a:cubicBezTo>
                    <a:cubicBezTo>
                      <a:pt x="889" y="1287"/>
                      <a:pt x="887" y="1287"/>
                      <a:pt x="885" y="1287"/>
                    </a:cubicBezTo>
                    <a:cubicBezTo>
                      <a:pt x="885" y="1287"/>
                      <a:pt x="885" y="1287"/>
                      <a:pt x="885" y="1287"/>
                    </a:cubicBezTo>
                    <a:cubicBezTo>
                      <a:pt x="883" y="1287"/>
                      <a:pt x="882" y="1287"/>
                      <a:pt x="880" y="1287"/>
                    </a:cubicBezTo>
                    <a:cubicBezTo>
                      <a:pt x="880" y="1286"/>
                      <a:pt x="880" y="1286"/>
                      <a:pt x="880" y="1286"/>
                    </a:cubicBezTo>
                    <a:cubicBezTo>
                      <a:pt x="878" y="1286"/>
                      <a:pt x="877" y="1286"/>
                      <a:pt x="875" y="1286"/>
                    </a:cubicBezTo>
                    <a:cubicBezTo>
                      <a:pt x="874" y="1285"/>
                      <a:pt x="871" y="1283"/>
                      <a:pt x="868" y="1284"/>
                    </a:cubicBezTo>
                    <a:cubicBezTo>
                      <a:pt x="868" y="1284"/>
                      <a:pt x="868" y="1285"/>
                      <a:pt x="867" y="1286"/>
                    </a:cubicBezTo>
                    <a:cubicBezTo>
                      <a:pt x="867" y="1286"/>
                      <a:pt x="867" y="1286"/>
                      <a:pt x="866" y="1286"/>
                    </a:cubicBezTo>
                    <a:cubicBezTo>
                      <a:pt x="866" y="1285"/>
                      <a:pt x="866" y="1285"/>
                      <a:pt x="866" y="1285"/>
                    </a:cubicBezTo>
                    <a:cubicBezTo>
                      <a:pt x="864" y="1283"/>
                      <a:pt x="864" y="1281"/>
                      <a:pt x="862" y="1278"/>
                    </a:cubicBezTo>
                    <a:cubicBezTo>
                      <a:pt x="861" y="1278"/>
                      <a:pt x="861" y="1278"/>
                      <a:pt x="860" y="1278"/>
                    </a:cubicBezTo>
                    <a:cubicBezTo>
                      <a:pt x="860" y="1277"/>
                      <a:pt x="860" y="1276"/>
                      <a:pt x="860" y="1276"/>
                    </a:cubicBezTo>
                    <a:cubicBezTo>
                      <a:pt x="860" y="1276"/>
                      <a:pt x="859" y="1275"/>
                      <a:pt x="858" y="1275"/>
                    </a:cubicBezTo>
                    <a:cubicBezTo>
                      <a:pt x="858" y="1274"/>
                      <a:pt x="858" y="1273"/>
                      <a:pt x="857" y="1272"/>
                    </a:cubicBezTo>
                    <a:cubicBezTo>
                      <a:pt x="857" y="1272"/>
                      <a:pt x="857" y="1272"/>
                      <a:pt x="857" y="1272"/>
                    </a:cubicBezTo>
                    <a:cubicBezTo>
                      <a:pt x="856" y="1271"/>
                      <a:pt x="856" y="1270"/>
                      <a:pt x="856" y="1269"/>
                    </a:cubicBezTo>
                    <a:cubicBezTo>
                      <a:pt x="855" y="1268"/>
                      <a:pt x="854" y="1268"/>
                      <a:pt x="854" y="1268"/>
                    </a:cubicBezTo>
                    <a:cubicBezTo>
                      <a:pt x="853" y="1266"/>
                      <a:pt x="853" y="1264"/>
                      <a:pt x="852" y="1262"/>
                    </a:cubicBezTo>
                    <a:cubicBezTo>
                      <a:pt x="851" y="1262"/>
                      <a:pt x="851" y="1262"/>
                      <a:pt x="850" y="1261"/>
                    </a:cubicBezTo>
                    <a:cubicBezTo>
                      <a:pt x="850" y="1260"/>
                      <a:pt x="850" y="1258"/>
                      <a:pt x="849" y="1257"/>
                    </a:cubicBezTo>
                    <a:cubicBezTo>
                      <a:pt x="849" y="1257"/>
                      <a:pt x="849" y="1257"/>
                      <a:pt x="848" y="1257"/>
                    </a:cubicBezTo>
                    <a:cubicBezTo>
                      <a:pt x="848" y="1256"/>
                      <a:pt x="848" y="1256"/>
                      <a:pt x="848" y="1255"/>
                    </a:cubicBezTo>
                    <a:cubicBezTo>
                      <a:pt x="848" y="1255"/>
                      <a:pt x="848" y="1255"/>
                      <a:pt x="848" y="1255"/>
                    </a:cubicBezTo>
                    <a:cubicBezTo>
                      <a:pt x="847" y="1254"/>
                      <a:pt x="847" y="1252"/>
                      <a:pt x="847" y="1251"/>
                    </a:cubicBezTo>
                    <a:cubicBezTo>
                      <a:pt x="846" y="1251"/>
                      <a:pt x="846" y="1251"/>
                      <a:pt x="846" y="1251"/>
                    </a:cubicBezTo>
                    <a:cubicBezTo>
                      <a:pt x="845" y="1249"/>
                      <a:pt x="845" y="1247"/>
                      <a:pt x="845" y="1245"/>
                    </a:cubicBezTo>
                    <a:cubicBezTo>
                      <a:pt x="842" y="1239"/>
                      <a:pt x="837" y="1228"/>
                      <a:pt x="829" y="1227"/>
                    </a:cubicBezTo>
                    <a:cubicBezTo>
                      <a:pt x="826" y="1225"/>
                      <a:pt x="818" y="1229"/>
                      <a:pt x="815" y="1230"/>
                    </a:cubicBezTo>
                    <a:cubicBezTo>
                      <a:pt x="814" y="1230"/>
                      <a:pt x="814" y="1230"/>
                      <a:pt x="813" y="1230"/>
                    </a:cubicBezTo>
                    <a:cubicBezTo>
                      <a:pt x="813" y="1230"/>
                      <a:pt x="813" y="1231"/>
                      <a:pt x="813" y="1231"/>
                    </a:cubicBezTo>
                    <a:cubicBezTo>
                      <a:pt x="812" y="1231"/>
                      <a:pt x="811" y="1231"/>
                      <a:pt x="810" y="1231"/>
                    </a:cubicBezTo>
                    <a:cubicBezTo>
                      <a:pt x="810" y="1231"/>
                      <a:pt x="810" y="1232"/>
                      <a:pt x="810" y="1232"/>
                    </a:cubicBezTo>
                    <a:cubicBezTo>
                      <a:pt x="809" y="1232"/>
                      <a:pt x="809" y="1232"/>
                      <a:pt x="808" y="1232"/>
                    </a:cubicBezTo>
                    <a:cubicBezTo>
                      <a:pt x="808" y="1232"/>
                      <a:pt x="808" y="1232"/>
                      <a:pt x="808" y="1233"/>
                    </a:cubicBezTo>
                    <a:cubicBezTo>
                      <a:pt x="807" y="1233"/>
                      <a:pt x="805" y="1233"/>
                      <a:pt x="804" y="1234"/>
                    </a:cubicBezTo>
                    <a:cubicBezTo>
                      <a:pt x="803" y="1234"/>
                      <a:pt x="803" y="1235"/>
                      <a:pt x="803" y="1235"/>
                    </a:cubicBezTo>
                    <a:cubicBezTo>
                      <a:pt x="802" y="1236"/>
                      <a:pt x="800" y="1236"/>
                      <a:pt x="799" y="1236"/>
                    </a:cubicBezTo>
                    <a:cubicBezTo>
                      <a:pt x="799" y="1237"/>
                      <a:pt x="799" y="1238"/>
                      <a:pt x="798" y="1238"/>
                    </a:cubicBezTo>
                    <a:cubicBezTo>
                      <a:pt x="797" y="1239"/>
                      <a:pt x="795" y="1241"/>
                      <a:pt x="794" y="1242"/>
                    </a:cubicBezTo>
                    <a:cubicBezTo>
                      <a:pt x="794" y="1242"/>
                      <a:pt x="794" y="1243"/>
                      <a:pt x="794" y="1244"/>
                    </a:cubicBezTo>
                    <a:cubicBezTo>
                      <a:pt x="793" y="1244"/>
                      <a:pt x="793" y="1244"/>
                      <a:pt x="792" y="1244"/>
                    </a:cubicBezTo>
                    <a:cubicBezTo>
                      <a:pt x="788" y="1250"/>
                      <a:pt x="788" y="1251"/>
                      <a:pt x="780" y="1248"/>
                    </a:cubicBezTo>
                    <a:cubicBezTo>
                      <a:pt x="779" y="1246"/>
                      <a:pt x="777" y="1244"/>
                      <a:pt x="777" y="1243"/>
                    </a:cubicBezTo>
                    <a:cubicBezTo>
                      <a:pt x="777" y="1242"/>
                      <a:pt x="777" y="1241"/>
                      <a:pt x="777" y="1240"/>
                    </a:cubicBezTo>
                    <a:cubicBezTo>
                      <a:pt x="776" y="1240"/>
                      <a:pt x="776" y="1240"/>
                      <a:pt x="776" y="1240"/>
                    </a:cubicBezTo>
                    <a:cubicBezTo>
                      <a:pt x="775" y="1232"/>
                      <a:pt x="774" y="1224"/>
                      <a:pt x="773" y="1217"/>
                    </a:cubicBezTo>
                    <a:cubicBezTo>
                      <a:pt x="773" y="1217"/>
                      <a:pt x="773" y="1217"/>
                      <a:pt x="772" y="1217"/>
                    </a:cubicBezTo>
                    <a:cubicBezTo>
                      <a:pt x="772" y="1215"/>
                      <a:pt x="772" y="1214"/>
                      <a:pt x="772" y="1212"/>
                    </a:cubicBezTo>
                    <a:cubicBezTo>
                      <a:pt x="772" y="1212"/>
                      <a:pt x="772" y="1212"/>
                      <a:pt x="771" y="1212"/>
                    </a:cubicBezTo>
                    <a:cubicBezTo>
                      <a:pt x="771" y="1211"/>
                      <a:pt x="771" y="1209"/>
                      <a:pt x="771" y="1208"/>
                    </a:cubicBezTo>
                    <a:cubicBezTo>
                      <a:pt x="771" y="1208"/>
                      <a:pt x="771" y="1208"/>
                      <a:pt x="770" y="1208"/>
                    </a:cubicBezTo>
                    <a:cubicBezTo>
                      <a:pt x="770" y="1206"/>
                      <a:pt x="770" y="1205"/>
                      <a:pt x="770" y="1204"/>
                    </a:cubicBezTo>
                    <a:cubicBezTo>
                      <a:pt x="770" y="1204"/>
                      <a:pt x="770" y="1204"/>
                      <a:pt x="770" y="1204"/>
                    </a:cubicBezTo>
                    <a:cubicBezTo>
                      <a:pt x="770" y="1203"/>
                      <a:pt x="770" y="1202"/>
                      <a:pt x="770" y="1200"/>
                    </a:cubicBezTo>
                    <a:cubicBezTo>
                      <a:pt x="769" y="1200"/>
                      <a:pt x="769" y="1200"/>
                      <a:pt x="769" y="1200"/>
                    </a:cubicBezTo>
                    <a:cubicBezTo>
                      <a:pt x="769" y="1199"/>
                      <a:pt x="769" y="1198"/>
                      <a:pt x="769" y="1197"/>
                    </a:cubicBezTo>
                    <a:cubicBezTo>
                      <a:pt x="768" y="1197"/>
                      <a:pt x="768" y="1197"/>
                      <a:pt x="768" y="1197"/>
                    </a:cubicBezTo>
                    <a:cubicBezTo>
                      <a:pt x="768" y="1196"/>
                      <a:pt x="768" y="1195"/>
                      <a:pt x="768" y="1194"/>
                    </a:cubicBezTo>
                    <a:cubicBezTo>
                      <a:pt x="767" y="1194"/>
                      <a:pt x="767" y="1194"/>
                      <a:pt x="767" y="1194"/>
                    </a:cubicBezTo>
                    <a:cubicBezTo>
                      <a:pt x="767" y="1193"/>
                      <a:pt x="767" y="1192"/>
                      <a:pt x="767" y="1191"/>
                    </a:cubicBezTo>
                    <a:cubicBezTo>
                      <a:pt x="767" y="1191"/>
                      <a:pt x="766" y="1191"/>
                      <a:pt x="766" y="1191"/>
                    </a:cubicBezTo>
                    <a:cubicBezTo>
                      <a:pt x="766" y="1191"/>
                      <a:pt x="766" y="1190"/>
                      <a:pt x="766" y="1189"/>
                    </a:cubicBezTo>
                    <a:cubicBezTo>
                      <a:pt x="766" y="1189"/>
                      <a:pt x="765" y="1189"/>
                      <a:pt x="765" y="1189"/>
                    </a:cubicBezTo>
                    <a:cubicBezTo>
                      <a:pt x="765" y="1188"/>
                      <a:pt x="765" y="1187"/>
                      <a:pt x="765" y="1186"/>
                    </a:cubicBezTo>
                    <a:cubicBezTo>
                      <a:pt x="765" y="1186"/>
                      <a:pt x="764" y="1186"/>
                      <a:pt x="764" y="1186"/>
                    </a:cubicBezTo>
                    <a:cubicBezTo>
                      <a:pt x="764" y="1186"/>
                      <a:pt x="764" y="1185"/>
                      <a:pt x="764" y="1184"/>
                    </a:cubicBezTo>
                    <a:cubicBezTo>
                      <a:pt x="764" y="1184"/>
                      <a:pt x="764" y="1184"/>
                      <a:pt x="763" y="1184"/>
                    </a:cubicBezTo>
                    <a:cubicBezTo>
                      <a:pt x="763" y="1183"/>
                      <a:pt x="763" y="1183"/>
                      <a:pt x="763" y="1182"/>
                    </a:cubicBezTo>
                    <a:cubicBezTo>
                      <a:pt x="763" y="1182"/>
                      <a:pt x="763" y="1182"/>
                      <a:pt x="762" y="1182"/>
                    </a:cubicBezTo>
                    <a:cubicBezTo>
                      <a:pt x="762" y="1180"/>
                      <a:pt x="761" y="1178"/>
                      <a:pt x="761" y="1176"/>
                    </a:cubicBezTo>
                    <a:cubicBezTo>
                      <a:pt x="760" y="1176"/>
                      <a:pt x="760" y="1176"/>
                      <a:pt x="760" y="1176"/>
                    </a:cubicBezTo>
                    <a:cubicBezTo>
                      <a:pt x="760" y="1176"/>
                      <a:pt x="760" y="1175"/>
                      <a:pt x="760" y="1174"/>
                    </a:cubicBezTo>
                    <a:cubicBezTo>
                      <a:pt x="759" y="1174"/>
                      <a:pt x="759" y="1174"/>
                      <a:pt x="759" y="1174"/>
                    </a:cubicBezTo>
                    <a:cubicBezTo>
                      <a:pt x="759" y="1173"/>
                      <a:pt x="758" y="1172"/>
                      <a:pt x="758" y="1171"/>
                    </a:cubicBezTo>
                    <a:cubicBezTo>
                      <a:pt x="757" y="1171"/>
                      <a:pt x="757" y="1170"/>
                      <a:pt x="756" y="1170"/>
                    </a:cubicBezTo>
                    <a:cubicBezTo>
                      <a:pt x="756" y="1169"/>
                      <a:pt x="756" y="1169"/>
                      <a:pt x="756" y="1168"/>
                    </a:cubicBezTo>
                    <a:cubicBezTo>
                      <a:pt x="755" y="1168"/>
                      <a:pt x="754" y="1167"/>
                      <a:pt x="753" y="1166"/>
                    </a:cubicBezTo>
                    <a:cubicBezTo>
                      <a:pt x="753" y="1166"/>
                      <a:pt x="753" y="1165"/>
                      <a:pt x="753" y="1165"/>
                    </a:cubicBezTo>
                    <a:cubicBezTo>
                      <a:pt x="753" y="1165"/>
                      <a:pt x="753" y="1165"/>
                      <a:pt x="753" y="1165"/>
                    </a:cubicBezTo>
                    <a:cubicBezTo>
                      <a:pt x="752" y="1164"/>
                      <a:pt x="751" y="1163"/>
                      <a:pt x="751" y="1162"/>
                    </a:cubicBezTo>
                    <a:cubicBezTo>
                      <a:pt x="750" y="1162"/>
                      <a:pt x="750" y="1162"/>
                      <a:pt x="749" y="1162"/>
                    </a:cubicBezTo>
                    <a:cubicBezTo>
                      <a:pt x="748" y="1161"/>
                      <a:pt x="748" y="1160"/>
                      <a:pt x="747" y="1159"/>
                    </a:cubicBezTo>
                    <a:cubicBezTo>
                      <a:pt x="746" y="1159"/>
                      <a:pt x="745" y="1159"/>
                      <a:pt x="744" y="1158"/>
                    </a:cubicBezTo>
                    <a:cubicBezTo>
                      <a:pt x="744" y="1158"/>
                      <a:pt x="744" y="1158"/>
                      <a:pt x="744" y="1157"/>
                    </a:cubicBezTo>
                    <a:cubicBezTo>
                      <a:pt x="742" y="1157"/>
                      <a:pt x="734" y="1156"/>
                      <a:pt x="731" y="1157"/>
                    </a:cubicBezTo>
                    <a:cubicBezTo>
                      <a:pt x="731" y="1157"/>
                      <a:pt x="731" y="1157"/>
                      <a:pt x="731" y="1157"/>
                    </a:cubicBezTo>
                    <a:cubicBezTo>
                      <a:pt x="728" y="1157"/>
                      <a:pt x="726" y="1157"/>
                      <a:pt x="723" y="1157"/>
                    </a:cubicBezTo>
                    <a:cubicBezTo>
                      <a:pt x="723" y="1158"/>
                      <a:pt x="723" y="1158"/>
                      <a:pt x="723" y="1158"/>
                    </a:cubicBezTo>
                    <a:cubicBezTo>
                      <a:pt x="720" y="1158"/>
                      <a:pt x="717" y="1158"/>
                      <a:pt x="714" y="1158"/>
                    </a:cubicBezTo>
                    <a:cubicBezTo>
                      <a:pt x="714" y="1159"/>
                      <a:pt x="714" y="1159"/>
                      <a:pt x="714" y="1159"/>
                    </a:cubicBezTo>
                    <a:cubicBezTo>
                      <a:pt x="706" y="1160"/>
                      <a:pt x="697" y="1160"/>
                      <a:pt x="689" y="1161"/>
                    </a:cubicBezTo>
                    <a:cubicBezTo>
                      <a:pt x="689" y="1161"/>
                      <a:pt x="689" y="1162"/>
                      <a:pt x="689" y="1162"/>
                    </a:cubicBezTo>
                    <a:cubicBezTo>
                      <a:pt x="687" y="1162"/>
                      <a:pt x="685" y="1162"/>
                      <a:pt x="683" y="1162"/>
                    </a:cubicBezTo>
                    <a:cubicBezTo>
                      <a:pt x="683" y="1162"/>
                      <a:pt x="683" y="1162"/>
                      <a:pt x="683" y="1163"/>
                    </a:cubicBezTo>
                    <a:cubicBezTo>
                      <a:pt x="682" y="1163"/>
                      <a:pt x="680" y="1163"/>
                      <a:pt x="679" y="1163"/>
                    </a:cubicBezTo>
                    <a:cubicBezTo>
                      <a:pt x="679" y="1163"/>
                      <a:pt x="679" y="1163"/>
                      <a:pt x="679" y="1164"/>
                    </a:cubicBezTo>
                    <a:cubicBezTo>
                      <a:pt x="677" y="1164"/>
                      <a:pt x="675" y="1164"/>
                      <a:pt x="674" y="1165"/>
                    </a:cubicBezTo>
                    <a:cubicBezTo>
                      <a:pt x="674" y="1165"/>
                      <a:pt x="674" y="1165"/>
                      <a:pt x="674" y="1165"/>
                    </a:cubicBezTo>
                    <a:cubicBezTo>
                      <a:pt x="673" y="1165"/>
                      <a:pt x="672" y="1165"/>
                      <a:pt x="672" y="1165"/>
                    </a:cubicBezTo>
                    <a:cubicBezTo>
                      <a:pt x="672" y="1166"/>
                      <a:pt x="672" y="1166"/>
                      <a:pt x="672" y="1166"/>
                    </a:cubicBezTo>
                    <a:cubicBezTo>
                      <a:pt x="668" y="1168"/>
                      <a:pt x="664" y="1165"/>
                      <a:pt x="662" y="1165"/>
                    </a:cubicBezTo>
                    <a:cubicBezTo>
                      <a:pt x="660" y="1164"/>
                      <a:pt x="658" y="1164"/>
                      <a:pt x="657" y="1164"/>
                    </a:cubicBezTo>
                    <a:cubicBezTo>
                      <a:pt x="657" y="1163"/>
                      <a:pt x="657" y="1163"/>
                      <a:pt x="657" y="1163"/>
                    </a:cubicBezTo>
                    <a:cubicBezTo>
                      <a:pt x="655" y="1162"/>
                      <a:pt x="653" y="1162"/>
                      <a:pt x="651" y="1161"/>
                    </a:cubicBezTo>
                    <a:cubicBezTo>
                      <a:pt x="651" y="1161"/>
                      <a:pt x="651" y="1160"/>
                      <a:pt x="651" y="1160"/>
                    </a:cubicBezTo>
                    <a:cubicBezTo>
                      <a:pt x="651" y="1160"/>
                      <a:pt x="650" y="1160"/>
                      <a:pt x="649" y="1160"/>
                    </a:cubicBezTo>
                    <a:cubicBezTo>
                      <a:pt x="649" y="1160"/>
                      <a:pt x="649" y="1160"/>
                      <a:pt x="649" y="1159"/>
                    </a:cubicBezTo>
                    <a:cubicBezTo>
                      <a:pt x="648" y="1159"/>
                      <a:pt x="646" y="1158"/>
                      <a:pt x="644" y="1157"/>
                    </a:cubicBezTo>
                    <a:cubicBezTo>
                      <a:pt x="644" y="1157"/>
                      <a:pt x="643" y="1156"/>
                      <a:pt x="643" y="1156"/>
                    </a:cubicBezTo>
                    <a:cubicBezTo>
                      <a:pt x="642" y="1155"/>
                      <a:pt x="641" y="1155"/>
                      <a:pt x="640" y="1155"/>
                    </a:cubicBezTo>
                    <a:cubicBezTo>
                      <a:pt x="639" y="1154"/>
                      <a:pt x="639" y="1154"/>
                      <a:pt x="639" y="1153"/>
                    </a:cubicBezTo>
                    <a:cubicBezTo>
                      <a:pt x="638" y="1153"/>
                      <a:pt x="637" y="1153"/>
                      <a:pt x="637" y="1153"/>
                    </a:cubicBezTo>
                    <a:cubicBezTo>
                      <a:pt x="636" y="1152"/>
                      <a:pt x="636" y="1151"/>
                      <a:pt x="635" y="1150"/>
                    </a:cubicBezTo>
                    <a:cubicBezTo>
                      <a:pt x="634" y="1150"/>
                      <a:pt x="634" y="1150"/>
                      <a:pt x="633" y="1150"/>
                    </a:cubicBezTo>
                    <a:cubicBezTo>
                      <a:pt x="633" y="1149"/>
                      <a:pt x="632" y="1148"/>
                      <a:pt x="631" y="1148"/>
                    </a:cubicBezTo>
                    <a:cubicBezTo>
                      <a:pt x="631" y="1147"/>
                      <a:pt x="630" y="1147"/>
                      <a:pt x="629" y="1147"/>
                    </a:cubicBezTo>
                    <a:cubicBezTo>
                      <a:pt x="628" y="1146"/>
                      <a:pt x="628" y="1145"/>
                      <a:pt x="628" y="1144"/>
                    </a:cubicBezTo>
                    <a:cubicBezTo>
                      <a:pt x="627" y="1144"/>
                      <a:pt x="627" y="1143"/>
                      <a:pt x="626" y="1143"/>
                    </a:cubicBezTo>
                    <a:cubicBezTo>
                      <a:pt x="626" y="1142"/>
                      <a:pt x="626" y="1141"/>
                      <a:pt x="626" y="1140"/>
                    </a:cubicBezTo>
                    <a:cubicBezTo>
                      <a:pt x="627" y="1140"/>
                      <a:pt x="627" y="1139"/>
                      <a:pt x="628" y="1139"/>
                    </a:cubicBezTo>
                    <a:cubicBezTo>
                      <a:pt x="628" y="1139"/>
                      <a:pt x="629" y="1139"/>
                      <a:pt x="630" y="1139"/>
                    </a:cubicBezTo>
                    <a:cubicBezTo>
                      <a:pt x="630" y="1138"/>
                      <a:pt x="631" y="1137"/>
                      <a:pt x="631" y="1136"/>
                    </a:cubicBezTo>
                    <a:cubicBezTo>
                      <a:pt x="632" y="1136"/>
                      <a:pt x="633" y="1136"/>
                      <a:pt x="633" y="1136"/>
                    </a:cubicBezTo>
                    <a:cubicBezTo>
                      <a:pt x="634" y="1135"/>
                      <a:pt x="634" y="1135"/>
                      <a:pt x="634" y="1134"/>
                    </a:cubicBezTo>
                    <a:cubicBezTo>
                      <a:pt x="635" y="1134"/>
                      <a:pt x="635" y="1134"/>
                      <a:pt x="636" y="1134"/>
                    </a:cubicBezTo>
                    <a:cubicBezTo>
                      <a:pt x="637" y="1133"/>
                      <a:pt x="638" y="1132"/>
                      <a:pt x="639" y="1131"/>
                    </a:cubicBezTo>
                    <a:cubicBezTo>
                      <a:pt x="639" y="1131"/>
                      <a:pt x="640" y="1131"/>
                      <a:pt x="640" y="1131"/>
                    </a:cubicBezTo>
                    <a:cubicBezTo>
                      <a:pt x="643" y="1127"/>
                      <a:pt x="646" y="1123"/>
                      <a:pt x="648" y="1120"/>
                    </a:cubicBezTo>
                    <a:cubicBezTo>
                      <a:pt x="648" y="1119"/>
                      <a:pt x="648" y="1119"/>
                      <a:pt x="648" y="1118"/>
                    </a:cubicBezTo>
                    <a:cubicBezTo>
                      <a:pt x="649" y="1118"/>
                      <a:pt x="649" y="1118"/>
                      <a:pt x="649" y="1118"/>
                    </a:cubicBezTo>
                    <a:cubicBezTo>
                      <a:pt x="650" y="1116"/>
                      <a:pt x="650" y="1113"/>
                      <a:pt x="650" y="1111"/>
                    </a:cubicBezTo>
                    <a:cubicBezTo>
                      <a:pt x="651" y="1111"/>
                      <a:pt x="651" y="1111"/>
                      <a:pt x="651" y="1111"/>
                    </a:cubicBezTo>
                    <a:cubicBezTo>
                      <a:pt x="651" y="1107"/>
                      <a:pt x="651" y="1103"/>
                      <a:pt x="651" y="1099"/>
                    </a:cubicBezTo>
                    <a:cubicBezTo>
                      <a:pt x="651" y="1099"/>
                      <a:pt x="651" y="1099"/>
                      <a:pt x="650" y="1099"/>
                    </a:cubicBezTo>
                    <a:cubicBezTo>
                      <a:pt x="650" y="1097"/>
                      <a:pt x="650" y="1096"/>
                      <a:pt x="650" y="1094"/>
                    </a:cubicBezTo>
                    <a:cubicBezTo>
                      <a:pt x="650" y="1094"/>
                      <a:pt x="650" y="1094"/>
                      <a:pt x="649" y="1094"/>
                    </a:cubicBezTo>
                    <a:cubicBezTo>
                      <a:pt x="649" y="1093"/>
                      <a:pt x="649" y="1091"/>
                      <a:pt x="649" y="1090"/>
                    </a:cubicBezTo>
                    <a:cubicBezTo>
                      <a:pt x="649" y="1090"/>
                      <a:pt x="649" y="1090"/>
                      <a:pt x="648" y="1090"/>
                    </a:cubicBezTo>
                    <a:cubicBezTo>
                      <a:pt x="648" y="1089"/>
                      <a:pt x="648" y="1088"/>
                      <a:pt x="648" y="1087"/>
                    </a:cubicBezTo>
                    <a:cubicBezTo>
                      <a:pt x="648" y="1087"/>
                      <a:pt x="648" y="1087"/>
                      <a:pt x="648" y="1087"/>
                    </a:cubicBezTo>
                    <a:cubicBezTo>
                      <a:pt x="646" y="1081"/>
                      <a:pt x="644" y="1074"/>
                      <a:pt x="639" y="1072"/>
                    </a:cubicBezTo>
                    <a:cubicBezTo>
                      <a:pt x="635" y="1068"/>
                      <a:pt x="627" y="1072"/>
                      <a:pt x="623" y="1074"/>
                    </a:cubicBezTo>
                    <a:cubicBezTo>
                      <a:pt x="623" y="1075"/>
                      <a:pt x="623" y="1075"/>
                      <a:pt x="622" y="1076"/>
                    </a:cubicBezTo>
                    <a:cubicBezTo>
                      <a:pt x="622" y="1076"/>
                      <a:pt x="621" y="1076"/>
                      <a:pt x="620" y="1077"/>
                    </a:cubicBezTo>
                    <a:cubicBezTo>
                      <a:pt x="620" y="1077"/>
                      <a:pt x="620" y="1077"/>
                      <a:pt x="620" y="1078"/>
                    </a:cubicBezTo>
                    <a:cubicBezTo>
                      <a:pt x="619" y="1078"/>
                      <a:pt x="619" y="1078"/>
                      <a:pt x="618" y="1078"/>
                    </a:cubicBezTo>
                    <a:cubicBezTo>
                      <a:pt x="618" y="1078"/>
                      <a:pt x="618" y="1078"/>
                      <a:pt x="618" y="1078"/>
                    </a:cubicBezTo>
                    <a:cubicBezTo>
                      <a:pt x="617" y="1078"/>
                      <a:pt x="617" y="1078"/>
                      <a:pt x="616" y="1078"/>
                    </a:cubicBezTo>
                    <a:cubicBezTo>
                      <a:pt x="616" y="1079"/>
                      <a:pt x="616" y="1079"/>
                      <a:pt x="616" y="1079"/>
                    </a:cubicBezTo>
                    <a:cubicBezTo>
                      <a:pt x="615" y="1079"/>
                      <a:pt x="614" y="1079"/>
                      <a:pt x="613" y="1079"/>
                    </a:cubicBezTo>
                    <a:cubicBezTo>
                      <a:pt x="613" y="1080"/>
                      <a:pt x="613" y="1080"/>
                      <a:pt x="613" y="1080"/>
                    </a:cubicBezTo>
                    <a:cubicBezTo>
                      <a:pt x="613" y="1080"/>
                      <a:pt x="612" y="1080"/>
                      <a:pt x="612" y="1080"/>
                    </a:cubicBezTo>
                    <a:cubicBezTo>
                      <a:pt x="612" y="1081"/>
                      <a:pt x="612" y="1081"/>
                      <a:pt x="612" y="1081"/>
                    </a:cubicBezTo>
                    <a:cubicBezTo>
                      <a:pt x="611" y="1081"/>
                      <a:pt x="610" y="1081"/>
                      <a:pt x="609" y="1081"/>
                    </a:cubicBezTo>
                    <a:cubicBezTo>
                      <a:pt x="609" y="1081"/>
                      <a:pt x="609" y="1082"/>
                      <a:pt x="609" y="1082"/>
                    </a:cubicBezTo>
                    <a:cubicBezTo>
                      <a:pt x="608" y="1082"/>
                      <a:pt x="607" y="1082"/>
                      <a:pt x="606" y="1082"/>
                    </a:cubicBezTo>
                    <a:cubicBezTo>
                      <a:pt x="606" y="1082"/>
                      <a:pt x="606" y="1083"/>
                      <a:pt x="606" y="1083"/>
                    </a:cubicBezTo>
                    <a:cubicBezTo>
                      <a:pt x="605" y="1083"/>
                      <a:pt x="605" y="1083"/>
                      <a:pt x="604" y="1083"/>
                    </a:cubicBezTo>
                    <a:cubicBezTo>
                      <a:pt x="604" y="1083"/>
                      <a:pt x="604" y="1084"/>
                      <a:pt x="604" y="1084"/>
                    </a:cubicBezTo>
                    <a:cubicBezTo>
                      <a:pt x="603" y="1084"/>
                      <a:pt x="602" y="1084"/>
                      <a:pt x="601" y="1084"/>
                    </a:cubicBezTo>
                    <a:cubicBezTo>
                      <a:pt x="601" y="1084"/>
                      <a:pt x="601" y="1084"/>
                      <a:pt x="601" y="1085"/>
                    </a:cubicBezTo>
                    <a:cubicBezTo>
                      <a:pt x="597" y="1085"/>
                      <a:pt x="593" y="1086"/>
                      <a:pt x="589" y="1087"/>
                    </a:cubicBezTo>
                    <a:cubicBezTo>
                      <a:pt x="587" y="1087"/>
                      <a:pt x="578" y="1089"/>
                      <a:pt x="574" y="1088"/>
                    </a:cubicBezTo>
                    <a:cubicBezTo>
                      <a:pt x="574" y="1088"/>
                      <a:pt x="574" y="1088"/>
                      <a:pt x="574" y="1087"/>
                    </a:cubicBezTo>
                    <a:cubicBezTo>
                      <a:pt x="573" y="1087"/>
                      <a:pt x="571" y="1087"/>
                      <a:pt x="570" y="1087"/>
                    </a:cubicBezTo>
                    <a:cubicBezTo>
                      <a:pt x="570" y="1087"/>
                      <a:pt x="570" y="1087"/>
                      <a:pt x="570" y="1087"/>
                    </a:cubicBezTo>
                    <a:cubicBezTo>
                      <a:pt x="568" y="1087"/>
                      <a:pt x="567" y="1087"/>
                      <a:pt x="566" y="1087"/>
                    </a:cubicBezTo>
                    <a:cubicBezTo>
                      <a:pt x="566" y="1086"/>
                      <a:pt x="566" y="1086"/>
                      <a:pt x="566" y="1086"/>
                    </a:cubicBezTo>
                    <a:cubicBezTo>
                      <a:pt x="565" y="1086"/>
                      <a:pt x="565" y="1086"/>
                      <a:pt x="564" y="1086"/>
                    </a:cubicBezTo>
                    <a:cubicBezTo>
                      <a:pt x="564" y="1085"/>
                      <a:pt x="564" y="1085"/>
                      <a:pt x="564" y="1085"/>
                    </a:cubicBezTo>
                    <a:cubicBezTo>
                      <a:pt x="563" y="1085"/>
                      <a:pt x="562" y="1085"/>
                      <a:pt x="561" y="1085"/>
                    </a:cubicBezTo>
                    <a:cubicBezTo>
                      <a:pt x="561" y="1084"/>
                      <a:pt x="561" y="1084"/>
                      <a:pt x="561" y="1084"/>
                    </a:cubicBezTo>
                    <a:cubicBezTo>
                      <a:pt x="561" y="1084"/>
                      <a:pt x="560" y="1084"/>
                      <a:pt x="560" y="1084"/>
                    </a:cubicBezTo>
                    <a:cubicBezTo>
                      <a:pt x="560" y="1084"/>
                      <a:pt x="560" y="1083"/>
                      <a:pt x="560" y="1083"/>
                    </a:cubicBezTo>
                    <a:cubicBezTo>
                      <a:pt x="558" y="1083"/>
                      <a:pt x="556" y="1082"/>
                      <a:pt x="554" y="1082"/>
                    </a:cubicBezTo>
                    <a:cubicBezTo>
                      <a:pt x="554" y="1082"/>
                      <a:pt x="554" y="1081"/>
                      <a:pt x="554" y="1081"/>
                    </a:cubicBezTo>
                    <a:cubicBezTo>
                      <a:pt x="554" y="1081"/>
                      <a:pt x="553" y="1081"/>
                      <a:pt x="553" y="1081"/>
                    </a:cubicBezTo>
                    <a:cubicBezTo>
                      <a:pt x="553" y="1081"/>
                      <a:pt x="553" y="1081"/>
                      <a:pt x="553" y="1080"/>
                    </a:cubicBezTo>
                    <a:cubicBezTo>
                      <a:pt x="552" y="1080"/>
                      <a:pt x="551" y="1080"/>
                      <a:pt x="550" y="1080"/>
                    </a:cubicBezTo>
                    <a:cubicBezTo>
                      <a:pt x="550" y="1080"/>
                      <a:pt x="550" y="1080"/>
                      <a:pt x="550" y="1079"/>
                    </a:cubicBezTo>
                    <a:cubicBezTo>
                      <a:pt x="549" y="1079"/>
                      <a:pt x="549" y="1079"/>
                      <a:pt x="548" y="1079"/>
                    </a:cubicBezTo>
                    <a:cubicBezTo>
                      <a:pt x="548" y="1079"/>
                      <a:pt x="548" y="1079"/>
                      <a:pt x="548" y="1078"/>
                    </a:cubicBezTo>
                    <a:cubicBezTo>
                      <a:pt x="547" y="1078"/>
                      <a:pt x="546" y="1078"/>
                      <a:pt x="545" y="1078"/>
                    </a:cubicBezTo>
                    <a:cubicBezTo>
                      <a:pt x="545" y="1078"/>
                      <a:pt x="545" y="1078"/>
                      <a:pt x="545" y="1078"/>
                    </a:cubicBezTo>
                    <a:cubicBezTo>
                      <a:pt x="545" y="1078"/>
                      <a:pt x="544" y="1078"/>
                      <a:pt x="544" y="1078"/>
                    </a:cubicBezTo>
                    <a:cubicBezTo>
                      <a:pt x="543" y="1077"/>
                      <a:pt x="543" y="1076"/>
                      <a:pt x="543" y="1076"/>
                    </a:cubicBezTo>
                    <a:cubicBezTo>
                      <a:pt x="542" y="1076"/>
                      <a:pt x="541" y="1076"/>
                      <a:pt x="541" y="1076"/>
                    </a:cubicBezTo>
                    <a:cubicBezTo>
                      <a:pt x="541" y="1075"/>
                      <a:pt x="540" y="1075"/>
                      <a:pt x="540" y="1074"/>
                    </a:cubicBezTo>
                    <a:cubicBezTo>
                      <a:pt x="539" y="1074"/>
                      <a:pt x="539" y="1074"/>
                      <a:pt x="538" y="1074"/>
                    </a:cubicBezTo>
                    <a:cubicBezTo>
                      <a:pt x="538" y="1073"/>
                      <a:pt x="538" y="1073"/>
                      <a:pt x="537" y="1072"/>
                    </a:cubicBezTo>
                    <a:cubicBezTo>
                      <a:pt x="536" y="1071"/>
                      <a:pt x="534" y="1070"/>
                      <a:pt x="533" y="1069"/>
                    </a:cubicBezTo>
                    <a:cubicBezTo>
                      <a:pt x="532" y="1067"/>
                      <a:pt x="532" y="1065"/>
                      <a:pt x="531" y="1063"/>
                    </a:cubicBezTo>
                    <a:cubicBezTo>
                      <a:pt x="531" y="1063"/>
                      <a:pt x="530" y="1063"/>
                      <a:pt x="530" y="1063"/>
                    </a:cubicBezTo>
                    <a:cubicBezTo>
                      <a:pt x="530" y="1062"/>
                      <a:pt x="530" y="1061"/>
                      <a:pt x="530" y="1061"/>
                    </a:cubicBezTo>
                    <a:cubicBezTo>
                      <a:pt x="530" y="1061"/>
                      <a:pt x="529" y="1061"/>
                      <a:pt x="529" y="1061"/>
                    </a:cubicBezTo>
                    <a:cubicBezTo>
                      <a:pt x="529" y="1060"/>
                      <a:pt x="529" y="1059"/>
                      <a:pt x="529" y="1058"/>
                    </a:cubicBezTo>
                    <a:cubicBezTo>
                      <a:pt x="529" y="1058"/>
                      <a:pt x="529" y="1058"/>
                      <a:pt x="528" y="1058"/>
                    </a:cubicBezTo>
                    <a:cubicBezTo>
                      <a:pt x="528" y="1054"/>
                      <a:pt x="528" y="1050"/>
                      <a:pt x="528" y="1046"/>
                    </a:cubicBezTo>
                    <a:cubicBezTo>
                      <a:pt x="528" y="1046"/>
                      <a:pt x="528" y="1046"/>
                      <a:pt x="527" y="1046"/>
                    </a:cubicBezTo>
                    <a:cubicBezTo>
                      <a:pt x="527" y="1044"/>
                      <a:pt x="527" y="1043"/>
                      <a:pt x="527" y="1041"/>
                    </a:cubicBezTo>
                    <a:cubicBezTo>
                      <a:pt x="527" y="1039"/>
                      <a:pt x="525" y="1036"/>
                      <a:pt x="525" y="1035"/>
                    </a:cubicBezTo>
                    <a:cubicBezTo>
                      <a:pt x="526" y="1034"/>
                      <a:pt x="527" y="1033"/>
                      <a:pt x="528" y="1032"/>
                    </a:cubicBezTo>
                    <a:cubicBezTo>
                      <a:pt x="528" y="1031"/>
                      <a:pt x="528" y="1031"/>
                      <a:pt x="528" y="1030"/>
                    </a:cubicBezTo>
                    <a:cubicBezTo>
                      <a:pt x="530" y="1029"/>
                      <a:pt x="531" y="1028"/>
                      <a:pt x="533" y="1026"/>
                    </a:cubicBezTo>
                    <a:cubicBezTo>
                      <a:pt x="533" y="1026"/>
                      <a:pt x="533" y="1025"/>
                      <a:pt x="533" y="1025"/>
                    </a:cubicBezTo>
                    <a:cubicBezTo>
                      <a:pt x="534" y="1024"/>
                      <a:pt x="535" y="1023"/>
                      <a:pt x="535" y="1023"/>
                    </a:cubicBezTo>
                    <a:cubicBezTo>
                      <a:pt x="535" y="1022"/>
                      <a:pt x="535" y="1022"/>
                      <a:pt x="535" y="1021"/>
                    </a:cubicBezTo>
                    <a:cubicBezTo>
                      <a:pt x="536" y="1020"/>
                      <a:pt x="537" y="1020"/>
                      <a:pt x="538" y="1019"/>
                    </a:cubicBezTo>
                    <a:cubicBezTo>
                      <a:pt x="538" y="1018"/>
                      <a:pt x="539" y="1018"/>
                      <a:pt x="539" y="1017"/>
                    </a:cubicBezTo>
                    <a:cubicBezTo>
                      <a:pt x="540" y="1016"/>
                      <a:pt x="540" y="1016"/>
                      <a:pt x="541" y="1016"/>
                    </a:cubicBezTo>
                    <a:cubicBezTo>
                      <a:pt x="541" y="1015"/>
                      <a:pt x="541" y="1013"/>
                      <a:pt x="542" y="1012"/>
                    </a:cubicBezTo>
                    <a:cubicBezTo>
                      <a:pt x="542" y="1012"/>
                      <a:pt x="543" y="1012"/>
                      <a:pt x="544" y="1011"/>
                    </a:cubicBezTo>
                    <a:cubicBezTo>
                      <a:pt x="544" y="1011"/>
                      <a:pt x="544" y="1010"/>
                      <a:pt x="544" y="1009"/>
                    </a:cubicBezTo>
                    <a:cubicBezTo>
                      <a:pt x="544" y="1009"/>
                      <a:pt x="545" y="1009"/>
                      <a:pt x="545" y="1009"/>
                    </a:cubicBezTo>
                    <a:cubicBezTo>
                      <a:pt x="546" y="1007"/>
                      <a:pt x="546" y="1006"/>
                      <a:pt x="546" y="1005"/>
                    </a:cubicBezTo>
                    <a:cubicBezTo>
                      <a:pt x="547" y="1005"/>
                      <a:pt x="547" y="1005"/>
                      <a:pt x="547" y="1005"/>
                    </a:cubicBezTo>
                    <a:cubicBezTo>
                      <a:pt x="547" y="1004"/>
                      <a:pt x="548" y="1003"/>
                      <a:pt x="548" y="1001"/>
                    </a:cubicBezTo>
                    <a:cubicBezTo>
                      <a:pt x="548" y="1001"/>
                      <a:pt x="549" y="1001"/>
                      <a:pt x="549" y="1001"/>
                    </a:cubicBezTo>
                    <a:cubicBezTo>
                      <a:pt x="549" y="1000"/>
                      <a:pt x="549" y="1000"/>
                      <a:pt x="549" y="999"/>
                    </a:cubicBezTo>
                    <a:cubicBezTo>
                      <a:pt x="549" y="999"/>
                      <a:pt x="550" y="999"/>
                      <a:pt x="550" y="999"/>
                    </a:cubicBezTo>
                    <a:cubicBezTo>
                      <a:pt x="550" y="998"/>
                      <a:pt x="550" y="997"/>
                      <a:pt x="550" y="997"/>
                    </a:cubicBezTo>
                    <a:cubicBezTo>
                      <a:pt x="550" y="997"/>
                      <a:pt x="550" y="997"/>
                      <a:pt x="551" y="997"/>
                    </a:cubicBezTo>
                    <a:cubicBezTo>
                      <a:pt x="552" y="994"/>
                      <a:pt x="552" y="983"/>
                      <a:pt x="551" y="981"/>
                    </a:cubicBezTo>
                    <a:cubicBezTo>
                      <a:pt x="550" y="980"/>
                      <a:pt x="550" y="980"/>
                      <a:pt x="549" y="980"/>
                    </a:cubicBezTo>
                    <a:cubicBezTo>
                      <a:pt x="547" y="978"/>
                      <a:pt x="545" y="976"/>
                      <a:pt x="543" y="974"/>
                    </a:cubicBezTo>
                    <a:cubicBezTo>
                      <a:pt x="542" y="974"/>
                      <a:pt x="541" y="974"/>
                      <a:pt x="541" y="974"/>
                    </a:cubicBezTo>
                    <a:cubicBezTo>
                      <a:pt x="541" y="974"/>
                      <a:pt x="541" y="974"/>
                      <a:pt x="541" y="974"/>
                    </a:cubicBezTo>
                    <a:cubicBezTo>
                      <a:pt x="539" y="973"/>
                      <a:pt x="537" y="972"/>
                      <a:pt x="535" y="972"/>
                    </a:cubicBezTo>
                    <a:cubicBezTo>
                      <a:pt x="535" y="971"/>
                      <a:pt x="535" y="971"/>
                      <a:pt x="535" y="971"/>
                    </a:cubicBezTo>
                    <a:cubicBezTo>
                      <a:pt x="535" y="971"/>
                      <a:pt x="534" y="971"/>
                      <a:pt x="533" y="971"/>
                    </a:cubicBezTo>
                    <a:cubicBezTo>
                      <a:pt x="533" y="971"/>
                      <a:pt x="533" y="970"/>
                      <a:pt x="533" y="970"/>
                    </a:cubicBezTo>
                    <a:cubicBezTo>
                      <a:pt x="532" y="970"/>
                      <a:pt x="531" y="970"/>
                      <a:pt x="530" y="970"/>
                    </a:cubicBezTo>
                    <a:cubicBezTo>
                      <a:pt x="530" y="970"/>
                      <a:pt x="530" y="969"/>
                      <a:pt x="530" y="969"/>
                    </a:cubicBezTo>
                    <a:cubicBezTo>
                      <a:pt x="529" y="969"/>
                      <a:pt x="528" y="969"/>
                      <a:pt x="527" y="969"/>
                    </a:cubicBezTo>
                    <a:cubicBezTo>
                      <a:pt x="527" y="969"/>
                      <a:pt x="527" y="968"/>
                      <a:pt x="527" y="968"/>
                    </a:cubicBezTo>
                    <a:cubicBezTo>
                      <a:pt x="526" y="968"/>
                      <a:pt x="526" y="968"/>
                      <a:pt x="525" y="968"/>
                    </a:cubicBezTo>
                    <a:cubicBezTo>
                      <a:pt x="525" y="968"/>
                      <a:pt x="525" y="968"/>
                      <a:pt x="525" y="967"/>
                    </a:cubicBezTo>
                    <a:cubicBezTo>
                      <a:pt x="522" y="967"/>
                      <a:pt x="520" y="967"/>
                      <a:pt x="518" y="966"/>
                    </a:cubicBezTo>
                    <a:cubicBezTo>
                      <a:pt x="518" y="966"/>
                      <a:pt x="518" y="966"/>
                      <a:pt x="518" y="965"/>
                    </a:cubicBezTo>
                    <a:cubicBezTo>
                      <a:pt x="516" y="965"/>
                      <a:pt x="514" y="965"/>
                      <a:pt x="512" y="965"/>
                    </a:cubicBezTo>
                    <a:cubicBezTo>
                      <a:pt x="512" y="965"/>
                      <a:pt x="512" y="965"/>
                      <a:pt x="512" y="965"/>
                    </a:cubicBezTo>
                    <a:cubicBezTo>
                      <a:pt x="510" y="965"/>
                      <a:pt x="507" y="965"/>
                      <a:pt x="505" y="965"/>
                    </a:cubicBezTo>
                    <a:cubicBezTo>
                      <a:pt x="505" y="964"/>
                      <a:pt x="505" y="964"/>
                      <a:pt x="505" y="964"/>
                    </a:cubicBezTo>
                    <a:cubicBezTo>
                      <a:pt x="498" y="962"/>
                      <a:pt x="480" y="965"/>
                      <a:pt x="477" y="967"/>
                    </a:cubicBezTo>
                    <a:cubicBezTo>
                      <a:pt x="476" y="969"/>
                      <a:pt x="475" y="970"/>
                      <a:pt x="474" y="972"/>
                    </a:cubicBezTo>
                    <a:cubicBezTo>
                      <a:pt x="473" y="972"/>
                      <a:pt x="472" y="972"/>
                      <a:pt x="472" y="973"/>
                    </a:cubicBezTo>
                    <a:cubicBezTo>
                      <a:pt x="472" y="973"/>
                      <a:pt x="472" y="974"/>
                      <a:pt x="472" y="974"/>
                    </a:cubicBezTo>
                    <a:cubicBezTo>
                      <a:pt x="471" y="974"/>
                      <a:pt x="471" y="974"/>
                      <a:pt x="471" y="974"/>
                    </a:cubicBezTo>
                    <a:cubicBezTo>
                      <a:pt x="470" y="975"/>
                      <a:pt x="470" y="976"/>
                      <a:pt x="469" y="977"/>
                    </a:cubicBezTo>
                    <a:cubicBezTo>
                      <a:pt x="468" y="977"/>
                      <a:pt x="468" y="977"/>
                      <a:pt x="467" y="977"/>
                    </a:cubicBezTo>
                    <a:cubicBezTo>
                      <a:pt x="466" y="978"/>
                      <a:pt x="466" y="980"/>
                      <a:pt x="465" y="981"/>
                    </a:cubicBezTo>
                    <a:cubicBezTo>
                      <a:pt x="462" y="983"/>
                      <a:pt x="449" y="988"/>
                      <a:pt x="442" y="986"/>
                    </a:cubicBezTo>
                    <a:cubicBezTo>
                      <a:pt x="439" y="985"/>
                      <a:pt x="437" y="983"/>
                      <a:pt x="434" y="983"/>
                    </a:cubicBezTo>
                    <a:cubicBezTo>
                      <a:pt x="434" y="982"/>
                      <a:pt x="433" y="981"/>
                      <a:pt x="432" y="980"/>
                    </a:cubicBezTo>
                    <a:cubicBezTo>
                      <a:pt x="432" y="980"/>
                      <a:pt x="432" y="980"/>
                      <a:pt x="431" y="980"/>
                    </a:cubicBezTo>
                    <a:cubicBezTo>
                      <a:pt x="431" y="979"/>
                      <a:pt x="431" y="979"/>
                      <a:pt x="431" y="978"/>
                    </a:cubicBezTo>
                    <a:cubicBezTo>
                      <a:pt x="431" y="978"/>
                      <a:pt x="430" y="977"/>
                      <a:pt x="430" y="977"/>
                    </a:cubicBezTo>
                    <a:cubicBezTo>
                      <a:pt x="429" y="975"/>
                      <a:pt x="428" y="974"/>
                      <a:pt x="428" y="972"/>
                    </a:cubicBezTo>
                    <a:cubicBezTo>
                      <a:pt x="428" y="972"/>
                      <a:pt x="427" y="972"/>
                      <a:pt x="427" y="972"/>
                    </a:cubicBezTo>
                    <a:cubicBezTo>
                      <a:pt x="427" y="971"/>
                      <a:pt x="427" y="970"/>
                      <a:pt x="427" y="969"/>
                    </a:cubicBezTo>
                    <a:cubicBezTo>
                      <a:pt x="427" y="969"/>
                      <a:pt x="426" y="969"/>
                      <a:pt x="426" y="969"/>
                    </a:cubicBezTo>
                    <a:cubicBezTo>
                      <a:pt x="426" y="968"/>
                      <a:pt x="426" y="967"/>
                      <a:pt x="426" y="966"/>
                    </a:cubicBezTo>
                    <a:cubicBezTo>
                      <a:pt x="426" y="966"/>
                      <a:pt x="425" y="966"/>
                      <a:pt x="425" y="966"/>
                    </a:cubicBezTo>
                    <a:cubicBezTo>
                      <a:pt x="425" y="965"/>
                      <a:pt x="425" y="965"/>
                      <a:pt x="425" y="964"/>
                    </a:cubicBezTo>
                    <a:cubicBezTo>
                      <a:pt x="425" y="964"/>
                      <a:pt x="425" y="964"/>
                      <a:pt x="424" y="964"/>
                    </a:cubicBezTo>
                    <a:cubicBezTo>
                      <a:pt x="424" y="962"/>
                      <a:pt x="424" y="961"/>
                      <a:pt x="424" y="960"/>
                    </a:cubicBezTo>
                    <a:cubicBezTo>
                      <a:pt x="424" y="960"/>
                      <a:pt x="424" y="960"/>
                      <a:pt x="423" y="960"/>
                    </a:cubicBezTo>
                    <a:cubicBezTo>
                      <a:pt x="423" y="957"/>
                      <a:pt x="423" y="954"/>
                      <a:pt x="422" y="951"/>
                    </a:cubicBezTo>
                    <a:cubicBezTo>
                      <a:pt x="422" y="951"/>
                      <a:pt x="422" y="951"/>
                      <a:pt x="422" y="951"/>
                    </a:cubicBezTo>
                    <a:cubicBezTo>
                      <a:pt x="422" y="949"/>
                      <a:pt x="422" y="948"/>
                      <a:pt x="422" y="946"/>
                    </a:cubicBezTo>
                    <a:cubicBezTo>
                      <a:pt x="420" y="937"/>
                      <a:pt x="419" y="929"/>
                      <a:pt x="417" y="921"/>
                    </a:cubicBezTo>
                    <a:cubicBezTo>
                      <a:pt x="417" y="921"/>
                      <a:pt x="416" y="921"/>
                      <a:pt x="416" y="921"/>
                    </a:cubicBezTo>
                    <a:cubicBezTo>
                      <a:pt x="416" y="920"/>
                      <a:pt x="416" y="919"/>
                      <a:pt x="416" y="919"/>
                    </a:cubicBezTo>
                    <a:cubicBezTo>
                      <a:pt x="416" y="919"/>
                      <a:pt x="416" y="919"/>
                      <a:pt x="415" y="919"/>
                    </a:cubicBezTo>
                    <a:cubicBezTo>
                      <a:pt x="415" y="917"/>
                      <a:pt x="414" y="915"/>
                      <a:pt x="414" y="913"/>
                    </a:cubicBezTo>
                    <a:cubicBezTo>
                      <a:pt x="413" y="913"/>
                      <a:pt x="412" y="913"/>
                      <a:pt x="412" y="913"/>
                    </a:cubicBezTo>
                    <a:cubicBezTo>
                      <a:pt x="412" y="912"/>
                      <a:pt x="412" y="911"/>
                      <a:pt x="412" y="911"/>
                    </a:cubicBezTo>
                    <a:cubicBezTo>
                      <a:pt x="411" y="910"/>
                      <a:pt x="410" y="910"/>
                      <a:pt x="409" y="909"/>
                    </a:cubicBezTo>
                    <a:cubicBezTo>
                      <a:pt x="409" y="908"/>
                      <a:pt x="409" y="908"/>
                      <a:pt x="409" y="907"/>
                    </a:cubicBezTo>
                    <a:cubicBezTo>
                      <a:pt x="407" y="905"/>
                      <a:pt x="405" y="904"/>
                      <a:pt x="403" y="902"/>
                    </a:cubicBezTo>
                    <a:cubicBezTo>
                      <a:pt x="402" y="900"/>
                      <a:pt x="400" y="899"/>
                      <a:pt x="399" y="897"/>
                    </a:cubicBezTo>
                    <a:cubicBezTo>
                      <a:pt x="399" y="897"/>
                      <a:pt x="398" y="897"/>
                      <a:pt x="397" y="897"/>
                    </a:cubicBezTo>
                    <a:cubicBezTo>
                      <a:pt x="397" y="896"/>
                      <a:pt x="396" y="896"/>
                      <a:pt x="396" y="895"/>
                    </a:cubicBezTo>
                    <a:cubicBezTo>
                      <a:pt x="394" y="894"/>
                      <a:pt x="393" y="894"/>
                      <a:pt x="392" y="894"/>
                    </a:cubicBezTo>
                    <a:cubicBezTo>
                      <a:pt x="392" y="893"/>
                      <a:pt x="391" y="893"/>
                      <a:pt x="391" y="892"/>
                    </a:cubicBezTo>
                    <a:cubicBezTo>
                      <a:pt x="390" y="892"/>
                      <a:pt x="389" y="892"/>
                      <a:pt x="388" y="892"/>
                    </a:cubicBezTo>
                    <a:cubicBezTo>
                      <a:pt x="388" y="892"/>
                      <a:pt x="388" y="891"/>
                      <a:pt x="388" y="891"/>
                    </a:cubicBezTo>
                    <a:cubicBezTo>
                      <a:pt x="388" y="891"/>
                      <a:pt x="387" y="891"/>
                      <a:pt x="387" y="891"/>
                    </a:cubicBezTo>
                    <a:cubicBezTo>
                      <a:pt x="387" y="891"/>
                      <a:pt x="387" y="890"/>
                      <a:pt x="387" y="890"/>
                    </a:cubicBezTo>
                    <a:cubicBezTo>
                      <a:pt x="383" y="889"/>
                      <a:pt x="379" y="891"/>
                      <a:pt x="377" y="891"/>
                    </a:cubicBezTo>
                    <a:cubicBezTo>
                      <a:pt x="375" y="894"/>
                      <a:pt x="372" y="896"/>
                      <a:pt x="370" y="899"/>
                    </a:cubicBezTo>
                    <a:cubicBezTo>
                      <a:pt x="370" y="900"/>
                      <a:pt x="370" y="901"/>
                      <a:pt x="370" y="902"/>
                    </a:cubicBezTo>
                    <a:cubicBezTo>
                      <a:pt x="370" y="902"/>
                      <a:pt x="370" y="902"/>
                      <a:pt x="370" y="902"/>
                    </a:cubicBezTo>
                    <a:cubicBezTo>
                      <a:pt x="366" y="910"/>
                      <a:pt x="366" y="927"/>
                      <a:pt x="357" y="929"/>
                    </a:cubicBezTo>
                    <a:cubicBezTo>
                      <a:pt x="354" y="931"/>
                      <a:pt x="343" y="928"/>
                      <a:pt x="340" y="928"/>
                    </a:cubicBezTo>
                    <a:cubicBezTo>
                      <a:pt x="328" y="926"/>
                      <a:pt x="318" y="923"/>
                      <a:pt x="305" y="923"/>
                    </a:cubicBezTo>
                    <a:cubicBezTo>
                      <a:pt x="301" y="923"/>
                      <a:pt x="297" y="923"/>
                      <a:pt x="292" y="923"/>
                    </a:cubicBezTo>
                    <a:cubicBezTo>
                      <a:pt x="292" y="924"/>
                      <a:pt x="292" y="924"/>
                      <a:pt x="292" y="924"/>
                    </a:cubicBezTo>
                    <a:cubicBezTo>
                      <a:pt x="291" y="924"/>
                      <a:pt x="289" y="924"/>
                      <a:pt x="288" y="924"/>
                    </a:cubicBezTo>
                    <a:cubicBezTo>
                      <a:pt x="288" y="925"/>
                      <a:pt x="288" y="925"/>
                      <a:pt x="288" y="925"/>
                    </a:cubicBezTo>
                    <a:cubicBezTo>
                      <a:pt x="287" y="925"/>
                      <a:pt x="286" y="925"/>
                      <a:pt x="285" y="925"/>
                    </a:cubicBezTo>
                    <a:cubicBezTo>
                      <a:pt x="285" y="925"/>
                      <a:pt x="285" y="926"/>
                      <a:pt x="285" y="926"/>
                    </a:cubicBezTo>
                    <a:cubicBezTo>
                      <a:pt x="284" y="926"/>
                      <a:pt x="283" y="927"/>
                      <a:pt x="282" y="927"/>
                    </a:cubicBezTo>
                    <a:cubicBezTo>
                      <a:pt x="282" y="927"/>
                      <a:pt x="282" y="928"/>
                      <a:pt x="282" y="928"/>
                    </a:cubicBezTo>
                    <a:cubicBezTo>
                      <a:pt x="281" y="928"/>
                      <a:pt x="280" y="928"/>
                      <a:pt x="280" y="928"/>
                    </a:cubicBezTo>
                    <a:cubicBezTo>
                      <a:pt x="276" y="932"/>
                      <a:pt x="273" y="936"/>
                      <a:pt x="269" y="939"/>
                    </a:cubicBezTo>
                    <a:cubicBezTo>
                      <a:pt x="269" y="939"/>
                      <a:pt x="268" y="939"/>
                      <a:pt x="267" y="939"/>
                    </a:cubicBezTo>
                    <a:cubicBezTo>
                      <a:pt x="267" y="940"/>
                      <a:pt x="266" y="941"/>
                      <a:pt x="266" y="942"/>
                    </a:cubicBezTo>
                    <a:cubicBezTo>
                      <a:pt x="264" y="942"/>
                      <a:pt x="263" y="943"/>
                      <a:pt x="262" y="943"/>
                    </a:cubicBezTo>
                    <a:cubicBezTo>
                      <a:pt x="262" y="944"/>
                      <a:pt x="261" y="944"/>
                      <a:pt x="261" y="945"/>
                    </a:cubicBezTo>
                    <a:cubicBezTo>
                      <a:pt x="260" y="945"/>
                      <a:pt x="259" y="945"/>
                      <a:pt x="257" y="946"/>
                    </a:cubicBezTo>
                    <a:cubicBezTo>
                      <a:pt x="257" y="946"/>
                      <a:pt x="257" y="947"/>
                      <a:pt x="257" y="948"/>
                    </a:cubicBezTo>
                    <a:cubicBezTo>
                      <a:pt x="256" y="948"/>
                      <a:pt x="255" y="948"/>
                      <a:pt x="255" y="948"/>
                    </a:cubicBezTo>
                    <a:cubicBezTo>
                      <a:pt x="252" y="950"/>
                      <a:pt x="250" y="953"/>
                      <a:pt x="248" y="956"/>
                    </a:cubicBezTo>
                    <a:cubicBezTo>
                      <a:pt x="247" y="959"/>
                      <a:pt x="247" y="963"/>
                      <a:pt x="247" y="967"/>
                    </a:cubicBezTo>
                    <a:cubicBezTo>
                      <a:pt x="246" y="967"/>
                      <a:pt x="246" y="967"/>
                      <a:pt x="246" y="967"/>
                    </a:cubicBezTo>
                    <a:cubicBezTo>
                      <a:pt x="246" y="969"/>
                      <a:pt x="246" y="971"/>
                      <a:pt x="246" y="973"/>
                    </a:cubicBezTo>
                    <a:cubicBezTo>
                      <a:pt x="245" y="973"/>
                      <a:pt x="245" y="973"/>
                      <a:pt x="245" y="973"/>
                    </a:cubicBezTo>
                    <a:cubicBezTo>
                      <a:pt x="245" y="974"/>
                      <a:pt x="245" y="974"/>
                      <a:pt x="245" y="975"/>
                    </a:cubicBezTo>
                    <a:cubicBezTo>
                      <a:pt x="245" y="975"/>
                      <a:pt x="244" y="975"/>
                      <a:pt x="244" y="975"/>
                    </a:cubicBezTo>
                    <a:cubicBezTo>
                      <a:pt x="243" y="978"/>
                      <a:pt x="242" y="981"/>
                      <a:pt x="241" y="983"/>
                    </a:cubicBezTo>
                    <a:cubicBezTo>
                      <a:pt x="241" y="983"/>
                      <a:pt x="241" y="983"/>
                      <a:pt x="240" y="983"/>
                    </a:cubicBezTo>
                    <a:cubicBezTo>
                      <a:pt x="240" y="984"/>
                      <a:pt x="240" y="985"/>
                      <a:pt x="240" y="985"/>
                    </a:cubicBezTo>
                    <a:cubicBezTo>
                      <a:pt x="240" y="986"/>
                      <a:pt x="239" y="986"/>
                      <a:pt x="239" y="986"/>
                    </a:cubicBezTo>
                    <a:cubicBezTo>
                      <a:pt x="239" y="987"/>
                      <a:pt x="239" y="987"/>
                      <a:pt x="239" y="988"/>
                    </a:cubicBezTo>
                    <a:cubicBezTo>
                      <a:pt x="238" y="988"/>
                      <a:pt x="237" y="989"/>
                      <a:pt x="237" y="989"/>
                    </a:cubicBezTo>
                    <a:cubicBezTo>
                      <a:pt x="237" y="989"/>
                      <a:pt x="237" y="990"/>
                      <a:pt x="237" y="991"/>
                    </a:cubicBezTo>
                    <a:cubicBezTo>
                      <a:pt x="236" y="991"/>
                      <a:pt x="235" y="992"/>
                      <a:pt x="234" y="992"/>
                    </a:cubicBezTo>
                    <a:cubicBezTo>
                      <a:pt x="234" y="993"/>
                      <a:pt x="234" y="994"/>
                      <a:pt x="234" y="994"/>
                    </a:cubicBezTo>
                    <a:cubicBezTo>
                      <a:pt x="234" y="994"/>
                      <a:pt x="233" y="995"/>
                      <a:pt x="232" y="995"/>
                    </a:cubicBezTo>
                    <a:cubicBezTo>
                      <a:pt x="232" y="996"/>
                      <a:pt x="231" y="997"/>
                      <a:pt x="231" y="998"/>
                    </a:cubicBezTo>
                    <a:cubicBezTo>
                      <a:pt x="230" y="998"/>
                      <a:pt x="230" y="998"/>
                      <a:pt x="230" y="998"/>
                    </a:cubicBezTo>
                    <a:cubicBezTo>
                      <a:pt x="230" y="998"/>
                      <a:pt x="230" y="999"/>
                      <a:pt x="230" y="1000"/>
                    </a:cubicBezTo>
                    <a:cubicBezTo>
                      <a:pt x="229" y="1000"/>
                      <a:pt x="228" y="1001"/>
                      <a:pt x="227" y="1001"/>
                    </a:cubicBezTo>
                    <a:cubicBezTo>
                      <a:pt x="227" y="1002"/>
                      <a:pt x="227" y="1003"/>
                      <a:pt x="227" y="1004"/>
                    </a:cubicBezTo>
                    <a:cubicBezTo>
                      <a:pt x="225" y="1004"/>
                      <a:pt x="222" y="1005"/>
                      <a:pt x="220" y="1005"/>
                    </a:cubicBezTo>
                    <a:cubicBezTo>
                      <a:pt x="220" y="1005"/>
                      <a:pt x="220" y="1004"/>
                      <a:pt x="220" y="1004"/>
                    </a:cubicBezTo>
                    <a:cubicBezTo>
                      <a:pt x="218" y="1004"/>
                      <a:pt x="216" y="1003"/>
                      <a:pt x="214" y="1003"/>
                    </a:cubicBezTo>
                    <a:cubicBezTo>
                      <a:pt x="214" y="1002"/>
                      <a:pt x="213" y="1001"/>
                      <a:pt x="213" y="1000"/>
                    </a:cubicBezTo>
                    <a:cubicBezTo>
                      <a:pt x="212" y="1000"/>
                      <a:pt x="212" y="1000"/>
                      <a:pt x="212" y="1000"/>
                    </a:cubicBezTo>
                    <a:cubicBezTo>
                      <a:pt x="212" y="1000"/>
                      <a:pt x="212" y="999"/>
                      <a:pt x="212" y="999"/>
                    </a:cubicBezTo>
                    <a:cubicBezTo>
                      <a:pt x="211" y="998"/>
                      <a:pt x="210" y="997"/>
                      <a:pt x="209" y="997"/>
                    </a:cubicBezTo>
                    <a:cubicBezTo>
                      <a:pt x="208" y="995"/>
                      <a:pt x="208" y="993"/>
                      <a:pt x="207" y="991"/>
                    </a:cubicBezTo>
                    <a:cubicBezTo>
                      <a:pt x="207" y="991"/>
                      <a:pt x="206" y="991"/>
                      <a:pt x="205" y="991"/>
                    </a:cubicBezTo>
                    <a:cubicBezTo>
                      <a:pt x="205" y="990"/>
                      <a:pt x="205" y="989"/>
                      <a:pt x="205" y="988"/>
                    </a:cubicBezTo>
                    <a:cubicBezTo>
                      <a:pt x="205" y="988"/>
                      <a:pt x="205" y="988"/>
                      <a:pt x="205" y="988"/>
                    </a:cubicBezTo>
                    <a:cubicBezTo>
                      <a:pt x="205" y="987"/>
                      <a:pt x="205" y="987"/>
                      <a:pt x="205" y="986"/>
                    </a:cubicBezTo>
                    <a:cubicBezTo>
                      <a:pt x="204" y="986"/>
                      <a:pt x="204" y="986"/>
                      <a:pt x="204" y="986"/>
                    </a:cubicBezTo>
                    <a:cubicBezTo>
                      <a:pt x="203" y="985"/>
                      <a:pt x="203" y="984"/>
                      <a:pt x="203" y="983"/>
                    </a:cubicBezTo>
                    <a:cubicBezTo>
                      <a:pt x="202" y="983"/>
                      <a:pt x="202" y="983"/>
                      <a:pt x="202" y="983"/>
                    </a:cubicBezTo>
                    <a:cubicBezTo>
                      <a:pt x="202" y="982"/>
                      <a:pt x="202" y="981"/>
                      <a:pt x="202" y="980"/>
                    </a:cubicBezTo>
                    <a:cubicBezTo>
                      <a:pt x="202" y="980"/>
                      <a:pt x="201" y="980"/>
                      <a:pt x="201" y="980"/>
                    </a:cubicBezTo>
                    <a:cubicBezTo>
                      <a:pt x="201" y="979"/>
                      <a:pt x="201" y="979"/>
                      <a:pt x="201" y="978"/>
                    </a:cubicBezTo>
                    <a:cubicBezTo>
                      <a:pt x="201" y="978"/>
                      <a:pt x="200" y="978"/>
                      <a:pt x="200" y="978"/>
                    </a:cubicBezTo>
                    <a:cubicBezTo>
                      <a:pt x="200" y="977"/>
                      <a:pt x="200" y="976"/>
                      <a:pt x="200" y="975"/>
                    </a:cubicBezTo>
                    <a:cubicBezTo>
                      <a:pt x="200" y="975"/>
                      <a:pt x="199" y="975"/>
                      <a:pt x="199" y="975"/>
                    </a:cubicBezTo>
                    <a:cubicBezTo>
                      <a:pt x="199" y="975"/>
                      <a:pt x="199" y="974"/>
                      <a:pt x="199" y="974"/>
                    </a:cubicBezTo>
                    <a:cubicBezTo>
                      <a:pt x="199" y="974"/>
                      <a:pt x="199" y="974"/>
                      <a:pt x="198" y="974"/>
                    </a:cubicBezTo>
                    <a:cubicBezTo>
                      <a:pt x="198" y="972"/>
                      <a:pt x="198" y="970"/>
                      <a:pt x="197" y="968"/>
                    </a:cubicBezTo>
                    <a:cubicBezTo>
                      <a:pt x="197" y="968"/>
                      <a:pt x="197" y="968"/>
                      <a:pt x="196" y="968"/>
                    </a:cubicBezTo>
                    <a:cubicBezTo>
                      <a:pt x="196" y="967"/>
                      <a:pt x="196" y="966"/>
                      <a:pt x="196" y="965"/>
                    </a:cubicBezTo>
                    <a:cubicBezTo>
                      <a:pt x="196" y="965"/>
                      <a:pt x="196" y="965"/>
                      <a:pt x="196" y="965"/>
                    </a:cubicBezTo>
                    <a:cubicBezTo>
                      <a:pt x="196" y="965"/>
                      <a:pt x="196" y="964"/>
                      <a:pt x="196" y="964"/>
                    </a:cubicBezTo>
                    <a:cubicBezTo>
                      <a:pt x="195" y="964"/>
                      <a:pt x="195" y="964"/>
                      <a:pt x="195" y="964"/>
                    </a:cubicBezTo>
                    <a:cubicBezTo>
                      <a:pt x="194" y="962"/>
                      <a:pt x="194" y="960"/>
                      <a:pt x="194" y="958"/>
                    </a:cubicBezTo>
                    <a:cubicBezTo>
                      <a:pt x="193" y="958"/>
                      <a:pt x="193" y="958"/>
                      <a:pt x="193" y="958"/>
                    </a:cubicBezTo>
                    <a:cubicBezTo>
                      <a:pt x="193" y="957"/>
                      <a:pt x="193" y="957"/>
                      <a:pt x="193" y="956"/>
                    </a:cubicBezTo>
                    <a:cubicBezTo>
                      <a:pt x="193" y="956"/>
                      <a:pt x="192" y="956"/>
                      <a:pt x="192" y="956"/>
                    </a:cubicBezTo>
                    <a:cubicBezTo>
                      <a:pt x="192" y="954"/>
                      <a:pt x="191" y="953"/>
                      <a:pt x="191" y="952"/>
                    </a:cubicBezTo>
                    <a:cubicBezTo>
                      <a:pt x="191" y="952"/>
                      <a:pt x="190" y="952"/>
                      <a:pt x="190" y="952"/>
                    </a:cubicBezTo>
                    <a:cubicBezTo>
                      <a:pt x="190" y="951"/>
                      <a:pt x="190" y="951"/>
                      <a:pt x="190" y="950"/>
                    </a:cubicBezTo>
                    <a:cubicBezTo>
                      <a:pt x="190" y="950"/>
                      <a:pt x="189" y="950"/>
                      <a:pt x="188" y="949"/>
                    </a:cubicBezTo>
                    <a:cubicBezTo>
                      <a:pt x="188" y="949"/>
                      <a:pt x="188" y="948"/>
                      <a:pt x="188" y="948"/>
                    </a:cubicBezTo>
                    <a:cubicBezTo>
                      <a:pt x="187" y="947"/>
                      <a:pt x="187" y="946"/>
                      <a:pt x="186" y="946"/>
                    </a:cubicBezTo>
                    <a:cubicBezTo>
                      <a:pt x="186" y="945"/>
                      <a:pt x="186" y="945"/>
                      <a:pt x="186" y="944"/>
                    </a:cubicBezTo>
                    <a:cubicBezTo>
                      <a:pt x="185" y="944"/>
                      <a:pt x="185" y="944"/>
                      <a:pt x="185" y="944"/>
                    </a:cubicBezTo>
                    <a:cubicBezTo>
                      <a:pt x="184" y="943"/>
                      <a:pt x="184" y="942"/>
                      <a:pt x="183" y="941"/>
                    </a:cubicBezTo>
                    <a:cubicBezTo>
                      <a:pt x="182" y="941"/>
                      <a:pt x="182" y="941"/>
                      <a:pt x="181" y="941"/>
                    </a:cubicBezTo>
                    <a:cubicBezTo>
                      <a:pt x="181" y="940"/>
                      <a:pt x="180" y="939"/>
                      <a:pt x="179" y="939"/>
                    </a:cubicBezTo>
                    <a:cubicBezTo>
                      <a:pt x="178" y="938"/>
                      <a:pt x="177" y="938"/>
                      <a:pt x="176" y="938"/>
                    </a:cubicBezTo>
                    <a:cubicBezTo>
                      <a:pt x="176" y="937"/>
                      <a:pt x="175" y="936"/>
                      <a:pt x="175" y="936"/>
                    </a:cubicBezTo>
                    <a:cubicBezTo>
                      <a:pt x="174" y="936"/>
                      <a:pt x="173" y="936"/>
                      <a:pt x="172" y="936"/>
                    </a:cubicBezTo>
                    <a:cubicBezTo>
                      <a:pt x="172" y="936"/>
                      <a:pt x="172" y="935"/>
                      <a:pt x="172" y="935"/>
                    </a:cubicBezTo>
                    <a:cubicBezTo>
                      <a:pt x="172" y="935"/>
                      <a:pt x="171" y="935"/>
                      <a:pt x="170" y="935"/>
                    </a:cubicBezTo>
                    <a:cubicBezTo>
                      <a:pt x="170" y="935"/>
                      <a:pt x="170" y="934"/>
                      <a:pt x="170" y="934"/>
                    </a:cubicBezTo>
                    <a:cubicBezTo>
                      <a:pt x="170" y="934"/>
                      <a:pt x="169" y="934"/>
                      <a:pt x="168" y="934"/>
                    </a:cubicBezTo>
                    <a:cubicBezTo>
                      <a:pt x="168" y="934"/>
                      <a:pt x="168" y="933"/>
                      <a:pt x="168" y="933"/>
                    </a:cubicBezTo>
                    <a:cubicBezTo>
                      <a:pt x="167" y="933"/>
                      <a:pt x="165" y="933"/>
                      <a:pt x="164" y="933"/>
                    </a:cubicBezTo>
                    <a:cubicBezTo>
                      <a:pt x="164" y="933"/>
                      <a:pt x="164" y="933"/>
                      <a:pt x="164" y="932"/>
                    </a:cubicBezTo>
                    <a:cubicBezTo>
                      <a:pt x="163" y="932"/>
                      <a:pt x="161" y="932"/>
                      <a:pt x="160" y="932"/>
                    </a:cubicBezTo>
                    <a:cubicBezTo>
                      <a:pt x="160" y="932"/>
                      <a:pt x="160" y="932"/>
                      <a:pt x="160" y="931"/>
                    </a:cubicBezTo>
                    <a:cubicBezTo>
                      <a:pt x="158" y="931"/>
                      <a:pt x="157" y="931"/>
                      <a:pt x="155" y="931"/>
                    </a:cubicBezTo>
                    <a:cubicBezTo>
                      <a:pt x="155" y="931"/>
                      <a:pt x="155" y="931"/>
                      <a:pt x="155" y="931"/>
                    </a:cubicBezTo>
                    <a:cubicBezTo>
                      <a:pt x="154" y="930"/>
                      <a:pt x="153" y="930"/>
                      <a:pt x="152" y="930"/>
                    </a:cubicBezTo>
                    <a:cubicBezTo>
                      <a:pt x="152" y="929"/>
                      <a:pt x="152" y="929"/>
                      <a:pt x="152" y="929"/>
                    </a:cubicBezTo>
                    <a:cubicBezTo>
                      <a:pt x="151" y="929"/>
                      <a:pt x="150" y="929"/>
                      <a:pt x="150" y="929"/>
                    </a:cubicBezTo>
                    <a:cubicBezTo>
                      <a:pt x="150" y="928"/>
                      <a:pt x="149" y="928"/>
                      <a:pt x="149" y="927"/>
                    </a:cubicBezTo>
                    <a:cubicBezTo>
                      <a:pt x="148" y="927"/>
                      <a:pt x="148" y="927"/>
                      <a:pt x="147" y="927"/>
                    </a:cubicBezTo>
                    <a:cubicBezTo>
                      <a:pt x="146" y="926"/>
                      <a:pt x="145" y="925"/>
                      <a:pt x="144" y="923"/>
                    </a:cubicBezTo>
                    <a:cubicBezTo>
                      <a:pt x="144" y="923"/>
                      <a:pt x="143" y="923"/>
                      <a:pt x="143" y="923"/>
                    </a:cubicBezTo>
                    <a:cubicBezTo>
                      <a:pt x="139" y="919"/>
                      <a:pt x="135" y="916"/>
                      <a:pt x="132" y="912"/>
                    </a:cubicBezTo>
                    <a:cubicBezTo>
                      <a:pt x="129" y="909"/>
                      <a:pt x="126" y="906"/>
                      <a:pt x="123" y="904"/>
                    </a:cubicBezTo>
                    <a:cubicBezTo>
                      <a:pt x="123" y="903"/>
                      <a:pt x="123" y="902"/>
                      <a:pt x="123" y="902"/>
                    </a:cubicBezTo>
                    <a:cubicBezTo>
                      <a:pt x="120" y="899"/>
                      <a:pt x="118" y="897"/>
                      <a:pt x="115" y="895"/>
                    </a:cubicBezTo>
                    <a:cubicBezTo>
                      <a:pt x="112" y="892"/>
                      <a:pt x="110" y="889"/>
                      <a:pt x="108" y="887"/>
                    </a:cubicBezTo>
                    <a:cubicBezTo>
                      <a:pt x="107" y="887"/>
                      <a:pt x="106" y="887"/>
                      <a:pt x="106" y="887"/>
                    </a:cubicBezTo>
                    <a:cubicBezTo>
                      <a:pt x="105" y="885"/>
                      <a:pt x="104" y="884"/>
                      <a:pt x="103" y="883"/>
                    </a:cubicBezTo>
                    <a:cubicBezTo>
                      <a:pt x="103" y="883"/>
                      <a:pt x="102" y="883"/>
                      <a:pt x="101" y="883"/>
                    </a:cubicBezTo>
                    <a:cubicBezTo>
                      <a:pt x="101" y="882"/>
                      <a:pt x="101" y="882"/>
                      <a:pt x="100" y="881"/>
                    </a:cubicBezTo>
                    <a:cubicBezTo>
                      <a:pt x="100" y="881"/>
                      <a:pt x="99" y="881"/>
                      <a:pt x="99" y="881"/>
                    </a:cubicBezTo>
                    <a:cubicBezTo>
                      <a:pt x="98" y="881"/>
                      <a:pt x="98" y="880"/>
                      <a:pt x="98" y="879"/>
                    </a:cubicBezTo>
                    <a:cubicBezTo>
                      <a:pt x="97" y="879"/>
                      <a:pt x="95" y="879"/>
                      <a:pt x="94" y="878"/>
                    </a:cubicBezTo>
                    <a:cubicBezTo>
                      <a:pt x="94" y="878"/>
                      <a:pt x="94" y="878"/>
                      <a:pt x="94" y="878"/>
                    </a:cubicBezTo>
                    <a:cubicBezTo>
                      <a:pt x="94" y="878"/>
                      <a:pt x="93" y="878"/>
                      <a:pt x="92" y="878"/>
                    </a:cubicBezTo>
                    <a:cubicBezTo>
                      <a:pt x="92" y="877"/>
                      <a:pt x="92" y="876"/>
                      <a:pt x="92" y="876"/>
                    </a:cubicBezTo>
                    <a:cubicBezTo>
                      <a:pt x="91" y="876"/>
                      <a:pt x="90" y="876"/>
                      <a:pt x="90" y="876"/>
                    </a:cubicBezTo>
                    <a:cubicBezTo>
                      <a:pt x="89" y="875"/>
                      <a:pt x="88" y="873"/>
                      <a:pt x="87" y="872"/>
                    </a:cubicBezTo>
                    <a:cubicBezTo>
                      <a:pt x="86" y="872"/>
                      <a:pt x="86" y="872"/>
                      <a:pt x="85" y="871"/>
                    </a:cubicBezTo>
                    <a:cubicBezTo>
                      <a:pt x="83" y="868"/>
                      <a:pt x="77" y="854"/>
                      <a:pt x="79" y="846"/>
                    </a:cubicBezTo>
                    <a:cubicBezTo>
                      <a:pt x="79" y="846"/>
                      <a:pt x="80" y="846"/>
                      <a:pt x="80" y="846"/>
                    </a:cubicBezTo>
                    <a:cubicBezTo>
                      <a:pt x="80" y="845"/>
                      <a:pt x="80" y="844"/>
                      <a:pt x="80" y="843"/>
                    </a:cubicBezTo>
                    <a:cubicBezTo>
                      <a:pt x="80" y="843"/>
                      <a:pt x="80" y="843"/>
                      <a:pt x="81" y="843"/>
                    </a:cubicBezTo>
                    <a:cubicBezTo>
                      <a:pt x="81" y="842"/>
                      <a:pt x="81" y="841"/>
                      <a:pt x="81" y="841"/>
                    </a:cubicBezTo>
                    <a:cubicBezTo>
                      <a:pt x="81" y="841"/>
                      <a:pt x="81" y="841"/>
                      <a:pt x="82" y="841"/>
                    </a:cubicBezTo>
                    <a:cubicBezTo>
                      <a:pt x="82" y="839"/>
                      <a:pt x="83" y="837"/>
                      <a:pt x="83" y="835"/>
                    </a:cubicBezTo>
                    <a:cubicBezTo>
                      <a:pt x="84" y="835"/>
                      <a:pt x="84" y="835"/>
                      <a:pt x="84" y="835"/>
                    </a:cubicBezTo>
                    <a:cubicBezTo>
                      <a:pt x="84" y="835"/>
                      <a:pt x="84" y="834"/>
                      <a:pt x="84" y="834"/>
                    </a:cubicBezTo>
                    <a:cubicBezTo>
                      <a:pt x="85" y="834"/>
                      <a:pt x="85" y="834"/>
                      <a:pt x="85" y="834"/>
                    </a:cubicBezTo>
                    <a:cubicBezTo>
                      <a:pt x="88" y="826"/>
                      <a:pt x="85" y="813"/>
                      <a:pt x="83" y="809"/>
                    </a:cubicBezTo>
                    <a:cubicBezTo>
                      <a:pt x="82" y="809"/>
                      <a:pt x="82" y="809"/>
                      <a:pt x="82" y="809"/>
                    </a:cubicBezTo>
                    <a:cubicBezTo>
                      <a:pt x="82" y="808"/>
                      <a:pt x="82" y="807"/>
                      <a:pt x="82" y="807"/>
                    </a:cubicBezTo>
                    <a:cubicBezTo>
                      <a:pt x="81" y="806"/>
                      <a:pt x="80" y="806"/>
                      <a:pt x="79" y="805"/>
                    </a:cubicBezTo>
                    <a:cubicBezTo>
                      <a:pt x="79" y="804"/>
                      <a:pt x="79" y="804"/>
                      <a:pt x="79" y="803"/>
                    </a:cubicBezTo>
                    <a:cubicBezTo>
                      <a:pt x="78" y="802"/>
                      <a:pt x="77" y="801"/>
                      <a:pt x="75" y="800"/>
                    </a:cubicBezTo>
                    <a:cubicBezTo>
                      <a:pt x="75" y="800"/>
                      <a:pt x="75" y="799"/>
                      <a:pt x="74" y="799"/>
                    </a:cubicBezTo>
                    <a:cubicBezTo>
                      <a:pt x="74" y="799"/>
                      <a:pt x="73" y="799"/>
                      <a:pt x="73" y="799"/>
                    </a:cubicBezTo>
                    <a:cubicBezTo>
                      <a:pt x="71" y="797"/>
                      <a:pt x="70" y="796"/>
                      <a:pt x="69" y="794"/>
                    </a:cubicBezTo>
                    <a:cubicBezTo>
                      <a:pt x="68" y="794"/>
                      <a:pt x="68" y="794"/>
                      <a:pt x="67" y="793"/>
                    </a:cubicBezTo>
                    <a:cubicBezTo>
                      <a:pt x="67" y="793"/>
                      <a:pt x="67" y="792"/>
                      <a:pt x="67" y="791"/>
                    </a:cubicBezTo>
                    <a:cubicBezTo>
                      <a:pt x="67" y="791"/>
                      <a:pt x="66" y="791"/>
                      <a:pt x="65" y="791"/>
                    </a:cubicBezTo>
                    <a:cubicBezTo>
                      <a:pt x="65" y="790"/>
                      <a:pt x="65" y="789"/>
                      <a:pt x="65" y="788"/>
                    </a:cubicBezTo>
                    <a:cubicBezTo>
                      <a:pt x="64" y="788"/>
                      <a:pt x="64" y="788"/>
                      <a:pt x="64" y="788"/>
                    </a:cubicBezTo>
                    <a:cubicBezTo>
                      <a:pt x="64" y="787"/>
                      <a:pt x="64" y="787"/>
                      <a:pt x="64" y="786"/>
                    </a:cubicBezTo>
                    <a:cubicBezTo>
                      <a:pt x="63" y="786"/>
                      <a:pt x="63" y="786"/>
                      <a:pt x="63" y="786"/>
                    </a:cubicBezTo>
                    <a:cubicBezTo>
                      <a:pt x="63" y="785"/>
                      <a:pt x="63" y="785"/>
                      <a:pt x="63" y="784"/>
                    </a:cubicBezTo>
                    <a:cubicBezTo>
                      <a:pt x="63" y="784"/>
                      <a:pt x="62" y="784"/>
                      <a:pt x="62" y="784"/>
                    </a:cubicBezTo>
                    <a:cubicBezTo>
                      <a:pt x="62" y="784"/>
                      <a:pt x="62" y="783"/>
                      <a:pt x="62" y="783"/>
                    </a:cubicBezTo>
                    <a:cubicBezTo>
                      <a:pt x="62" y="783"/>
                      <a:pt x="61" y="783"/>
                      <a:pt x="61" y="783"/>
                    </a:cubicBezTo>
                    <a:cubicBezTo>
                      <a:pt x="61" y="782"/>
                      <a:pt x="61" y="781"/>
                      <a:pt x="61" y="781"/>
                    </a:cubicBezTo>
                    <a:cubicBezTo>
                      <a:pt x="60" y="780"/>
                      <a:pt x="60" y="780"/>
                      <a:pt x="59" y="780"/>
                    </a:cubicBezTo>
                    <a:cubicBezTo>
                      <a:pt x="59" y="779"/>
                      <a:pt x="59" y="777"/>
                      <a:pt x="58" y="776"/>
                    </a:cubicBezTo>
                    <a:cubicBezTo>
                      <a:pt x="58" y="776"/>
                      <a:pt x="58" y="776"/>
                      <a:pt x="57" y="776"/>
                    </a:cubicBezTo>
                    <a:cubicBezTo>
                      <a:pt x="57" y="775"/>
                      <a:pt x="57" y="774"/>
                      <a:pt x="57" y="774"/>
                    </a:cubicBezTo>
                    <a:cubicBezTo>
                      <a:pt x="56" y="773"/>
                      <a:pt x="55" y="773"/>
                      <a:pt x="55" y="773"/>
                    </a:cubicBezTo>
                    <a:cubicBezTo>
                      <a:pt x="55" y="772"/>
                      <a:pt x="55" y="771"/>
                      <a:pt x="55" y="771"/>
                    </a:cubicBezTo>
                    <a:cubicBezTo>
                      <a:pt x="54" y="770"/>
                      <a:pt x="53" y="770"/>
                      <a:pt x="52" y="769"/>
                    </a:cubicBezTo>
                    <a:cubicBezTo>
                      <a:pt x="52" y="768"/>
                      <a:pt x="52" y="768"/>
                      <a:pt x="52" y="767"/>
                    </a:cubicBezTo>
                    <a:cubicBezTo>
                      <a:pt x="48" y="763"/>
                      <a:pt x="43" y="759"/>
                      <a:pt x="39" y="755"/>
                    </a:cubicBezTo>
                    <a:cubicBezTo>
                      <a:pt x="39" y="754"/>
                      <a:pt x="39" y="754"/>
                      <a:pt x="39" y="753"/>
                    </a:cubicBezTo>
                    <a:cubicBezTo>
                      <a:pt x="38" y="753"/>
                      <a:pt x="37" y="752"/>
                      <a:pt x="37" y="752"/>
                    </a:cubicBezTo>
                    <a:cubicBezTo>
                      <a:pt x="37" y="751"/>
                      <a:pt x="37" y="751"/>
                      <a:pt x="37" y="750"/>
                    </a:cubicBezTo>
                    <a:cubicBezTo>
                      <a:pt x="36" y="750"/>
                      <a:pt x="36" y="750"/>
                      <a:pt x="35" y="749"/>
                    </a:cubicBezTo>
                    <a:cubicBezTo>
                      <a:pt x="35" y="749"/>
                      <a:pt x="35" y="748"/>
                      <a:pt x="35" y="748"/>
                    </a:cubicBezTo>
                    <a:cubicBezTo>
                      <a:pt x="35" y="748"/>
                      <a:pt x="34" y="748"/>
                      <a:pt x="34" y="748"/>
                    </a:cubicBezTo>
                    <a:cubicBezTo>
                      <a:pt x="34" y="747"/>
                      <a:pt x="34" y="746"/>
                      <a:pt x="34" y="746"/>
                    </a:cubicBezTo>
                    <a:cubicBezTo>
                      <a:pt x="34" y="746"/>
                      <a:pt x="34" y="746"/>
                      <a:pt x="33" y="746"/>
                    </a:cubicBezTo>
                    <a:cubicBezTo>
                      <a:pt x="33" y="745"/>
                      <a:pt x="33" y="744"/>
                      <a:pt x="33" y="743"/>
                    </a:cubicBezTo>
                    <a:cubicBezTo>
                      <a:pt x="33" y="743"/>
                      <a:pt x="33" y="743"/>
                      <a:pt x="32" y="743"/>
                    </a:cubicBezTo>
                    <a:cubicBezTo>
                      <a:pt x="32" y="742"/>
                      <a:pt x="32" y="742"/>
                      <a:pt x="32" y="741"/>
                    </a:cubicBezTo>
                    <a:cubicBezTo>
                      <a:pt x="32" y="741"/>
                      <a:pt x="32" y="741"/>
                      <a:pt x="31" y="741"/>
                    </a:cubicBezTo>
                    <a:cubicBezTo>
                      <a:pt x="31" y="740"/>
                      <a:pt x="31" y="739"/>
                      <a:pt x="31" y="739"/>
                    </a:cubicBezTo>
                    <a:cubicBezTo>
                      <a:pt x="31" y="739"/>
                      <a:pt x="31" y="739"/>
                      <a:pt x="31" y="739"/>
                    </a:cubicBezTo>
                    <a:cubicBezTo>
                      <a:pt x="31" y="738"/>
                      <a:pt x="31" y="737"/>
                      <a:pt x="31" y="736"/>
                    </a:cubicBezTo>
                    <a:cubicBezTo>
                      <a:pt x="30" y="736"/>
                      <a:pt x="30" y="736"/>
                      <a:pt x="30" y="736"/>
                    </a:cubicBezTo>
                    <a:cubicBezTo>
                      <a:pt x="30" y="735"/>
                      <a:pt x="30" y="733"/>
                      <a:pt x="30" y="732"/>
                    </a:cubicBezTo>
                    <a:cubicBezTo>
                      <a:pt x="29" y="732"/>
                      <a:pt x="29" y="732"/>
                      <a:pt x="29" y="732"/>
                    </a:cubicBezTo>
                    <a:cubicBezTo>
                      <a:pt x="29" y="731"/>
                      <a:pt x="29" y="730"/>
                      <a:pt x="29" y="729"/>
                    </a:cubicBezTo>
                    <a:cubicBezTo>
                      <a:pt x="28" y="729"/>
                      <a:pt x="28" y="729"/>
                      <a:pt x="28" y="729"/>
                    </a:cubicBezTo>
                    <a:cubicBezTo>
                      <a:pt x="28" y="724"/>
                      <a:pt x="27" y="720"/>
                      <a:pt x="27" y="715"/>
                    </a:cubicBezTo>
                    <a:cubicBezTo>
                      <a:pt x="27" y="715"/>
                      <a:pt x="26" y="715"/>
                      <a:pt x="26" y="715"/>
                    </a:cubicBezTo>
                    <a:cubicBezTo>
                      <a:pt x="26" y="711"/>
                      <a:pt x="26" y="707"/>
                      <a:pt x="26" y="703"/>
                    </a:cubicBezTo>
                    <a:cubicBezTo>
                      <a:pt x="26" y="691"/>
                      <a:pt x="27" y="677"/>
                      <a:pt x="23" y="670"/>
                    </a:cubicBezTo>
                    <a:cubicBezTo>
                      <a:pt x="23" y="670"/>
                      <a:pt x="23" y="670"/>
                      <a:pt x="22" y="670"/>
                    </a:cubicBezTo>
                    <a:cubicBezTo>
                      <a:pt x="22" y="669"/>
                      <a:pt x="22" y="668"/>
                      <a:pt x="22" y="668"/>
                    </a:cubicBezTo>
                    <a:cubicBezTo>
                      <a:pt x="22" y="668"/>
                      <a:pt x="22" y="668"/>
                      <a:pt x="22" y="668"/>
                    </a:cubicBezTo>
                    <a:cubicBezTo>
                      <a:pt x="22" y="667"/>
                      <a:pt x="22" y="666"/>
                      <a:pt x="22" y="665"/>
                    </a:cubicBezTo>
                    <a:cubicBezTo>
                      <a:pt x="21" y="665"/>
                      <a:pt x="21" y="665"/>
                      <a:pt x="21" y="665"/>
                    </a:cubicBezTo>
                    <a:cubicBezTo>
                      <a:pt x="20" y="664"/>
                      <a:pt x="20" y="663"/>
                      <a:pt x="20" y="661"/>
                    </a:cubicBezTo>
                    <a:cubicBezTo>
                      <a:pt x="19" y="661"/>
                      <a:pt x="19" y="661"/>
                      <a:pt x="19" y="661"/>
                    </a:cubicBezTo>
                    <a:cubicBezTo>
                      <a:pt x="19" y="661"/>
                      <a:pt x="19" y="660"/>
                      <a:pt x="19" y="659"/>
                    </a:cubicBezTo>
                    <a:cubicBezTo>
                      <a:pt x="19" y="659"/>
                      <a:pt x="18" y="659"/>
                      <a:pt x="18" y="659"/>
                    </a:cubicBezTo>
                    <a:cubicBezTo>
                      <a:pt x="18" y="658"/>
                      <a:pt x="18" y="658"/>
                      <a:pt x="18" y="657"/>
                    </a:cubicBezTo>
                    <a:cubicBezTo>
                      <a:pt x="18" y="657"/>
                      <a:pt x="17" y="657"/>
                      <a:pt x="17" y="657"/>
                    </a:cubicBezTo>
                    <a:cubicBezTo>
                      <a:pt x="17" y="656"/>
                      <a:pt x="16" y="655"/>
                      <a:pt x="16" y="653"/>
                    </a:cubicBezTo>
                    <a:cubicBezTo>
                      <a:pt x="16" y="653"/>
                      <a:pt x="16" y="653"/>
                      <a:pt x="15" y="653"/>
                    </a:cubicBezTo>
                    <a:cubicBezTo>
                      <a:pt x="15" y="652"/>
                      <a:pt x="15" y="652"/>
                      <a:pt x="15" y="651"/>
                    </a:cubicBezTo>
                    <a:cubicBezTo>
                      <a:pt x="15" y="651"/>
                      <a:pt x="15" y="651"/>
                      <a:pt x="14" y="651"/>
                    </a:cubicBezTo>
                    <a:cubicBezTo>
                      <a:pt x="14" y="650"/>
                      <a:pt x="14" y="649"/>
                      <a:pt x="14" y="649"/>
                    </a:cubicBezTo>
                    <a:cubicBezTo>
                      <a:pt x="14" y="649"/>
                      <a:pt x="14" y="649"/>
                      <a:pt x="13" y="649"/>
                    </a:cubicBezTo>
                    <a:cubicBezTo>
                      <a:pt x="13" y="648"/>
                      <a:pt x="13" y="647"/>
                      <a:pt x="13" y="646"/>
                    </a:cubicBezTo>
                    <a:cubicBezTo>
                      <a:pt x="13" y="646"/>
                      <a:pt x="13" y="646"/>
                      <a:pt x="13" y="646"/>
                    </a:cubicBezTo>
                    <a:cubicBezTo>
                      <a:pt x="13" y="646"/>
                      <a:pt x="13" y="645"/>
                      <a:pt x="13" y="644"/>
                    </a:cubicBezTo>
                    <a:cubicBezTo>
                      <a:pt x="12" y="644"/>
                      <a:pt x="12" y="644"/>
                      <a:pt x="12" y="644"/>
                    </a:cubicBezTo>
                    <a:cubicBezTo>
                      <a:pt x="11" y="643"/>
                      <a:pt x="11" y="641"/>
                      <a:pt x="11" y="639"/>
                    </a:cubicBezTo>
                    <a:cubicBezTo>
                      <a:pt x="11" y="639"/>
                      <a:pt x="10" y="639"/>
                      <a:pt x="10" y="639"/>
                    </a:cubicBezTo>
                    <a:cubicBezTo>
                      <a:pt x="10" y="638"/>
                      <a:pt x="10" y="637"/>
                      <a:pt x="10" y="636"/>
                    </a:cubicBezTo>
                    <a:cubicBezTo>
                      <a:pt x="10" y="636"/>
                      <a:pt x="9" y="636"/>
                      <a:pt x="9" y="636"/>
                    </a:cubicBezTo>
                    <a:cubicBezTo>
                      <a:pt x="9" y="635"/>
                      <a:pt x="9" y="635"/>
                      <a:pt x="9" y="634"/>
                    </a:cubicBezTo>
                    <a:cubicBezTo>
                      <a:pt x="9" y="634"/>
                      <a:pt x="8" y="634"/>
                      <a:pt x="8" y="634"/>
                    </a:cubicBezTo>
                    <a:cubicBezTo>
                      <a:pt x="8" y="633"/>
                      <a:pt x="8" y="632"/>
                      <a:pt x="8" y="631"/>
                    </a:cubicBezTo>
                    <a:cubicBezTo>
                      <a:pt x="8" y="631"/>
                      <a:pt x="7" y="631"/>
                      <a:pt x="7" y="631"/>
                    </a:cubicBezTo>
                    <a:cubicBezTo>
                      <a:pt x="7" y="630"/>
                      <a:pt x="7" y="629"/>
                      <a:pt x="7" y="627"/>
                    </a:cubicBezTo>
                    <a:cubicBezTo>
                      <a:pt x="7" y="627"/>
                      <a:pt x="7" y="627"/>
                      <a:pt x="6" y="627"/>
                    </a:cubicBezTo>
                    <a:cubicBezTo>
                      <a:pt x="6" y="626"/>
                      <a:pt x="6" y="625"/>
                      <a:pt x="6" y="624"/>
                    </a:cubicBezTo>
                    <a:cubicBezTo>
                      <a:pt x="6" y="624"/>
                      <a:pt x="6" y="624"/>
                      <a:pt x="5" y="624"/>
                    </a:cubicBezTo>
                    <a:cubicBezTo>
                      <a:pt x="5" y="622"/>
                      <a:pt x="5" y="621"/>
                      <a:pt x="5" y="619"/>
                    </a:cubicBezTo>
                    <a:cubicBezTo>
                      <a:pt x="5" y="619"/>
                      <a:pt x="5" y="619"/>
                      <a:pt x="5" y="619"/>
                    </a:cubicBezTo>
                    <a:cubicBezTo>
                      <a:pt x="5" y="618"/>
                      <a:pt x="5" y="616"/>
                      <a:pt x="5" y="615"/>
                    </a:cubicBezTo>
                    <a:cubicBezTo>
                      <a:pt x="4" y="615"/>
                      <a:pt x="4" y="615"/>
                      <a:pt x="4" y="615"/>
                    </a:cubicBezTo>
                    <a:cubicBezTo>
                      <a:pt x="4" y="613"/>
                      <a:pt x="4" y="611"/>
                      <a:pt x="4" y="609"/>
                    </a:cubicBezTo>
                    <a:cubicBezTo>
                      <a:pt x="3" y="606"/>
                      <a:pt x="0" y="591"/>
                      <a:pt x="2" y="585"/>
                    </a:cubicBezTo>
                    <a:cubicBezTo>
                      <a:pt x="3" y="580"/>
                      <a:pt x="5" y="576"/>
                      <a:pt x="6" y="571"/>
                    </a:cubicBezTo>
                    <a:cubicBezTo>
                      <a:pt x="7" y="571"/>
                      <a:pt x="7" y="570"/>
                      <a:pt x="8" y="570"/>
                    </a:cubicBezTo>
                    <a:cubicBezTo>
                      <a:pt x="8" y="569"/>
                      <a:pt x="9" y="568"/>
                      <a:pt x="9" y="566"/>
                    </a:cubicBezTo>
                    <a:cubicBezTo>
                      <a:pt x="10" y="566"/>
                      <a:pt x="11" y="565"/>
                      <a:pt x="12" y="565"/>
                    </a:cubicBezTo>
                    <a:cubicBezTo>
                      <a:pt x="12" y="564"/>
                      <a:pt x="12" y="563"/>
                      <a:pt x="12" y="563"/>
                    </a:cubicBezTo>
                    <a:cubicBezTo>
                      <a:pt x="13" y="562"/>
                      <a:pt x="13" y="562"/>
                      <a:pt x="14" y="561"/>
                    </a:cubicBezTo>
                    <a:cubicBezTo>
                      <a:pt x="18" y="556"/>
                      <a:pt x="22" y="550"/>
                      <a:pt x="24" y="543"/>
                    </a:cubicBezTo>
                    <a:cubicBezTo>
                      <a:pt x="24" y="536"/>
                      <a:pt x="24" y="528"/>
                      <a:pt x="23" y="521"/>
                    </a:cubicBezTo>
                    <a:cubicBezTo>
                      <a:pt x="23" y="521"/>
                      <a:pt x="23" y="521"/>
                      <a:pt x="22" y="521"/>
                    </a:cubicBezTo>
                    <a:cubicBezTo>
                      <a:pt x="22" y="518"/>
                      <a:pt x="23" y="513"/>
                      <a:pt x="23" y="512"/>
                    </a:cubicBezTo>
                    <a:cubicBezTo>
                      <a:pt x="23" y="510"/>
                      <a:pt x="23" y="507"/>
                      <a:pt x="23" y="505"/>
                    </a:cubicBezTo>
                    <a:cubicBezTo>
                      <a:pt x="24" y="505"/>
                      <a:pt x="24" y="505"/>
                      <a:pt x="24" y="505"/>
                    </a:cubicBezTo>
                    <a:cubicBezTo>
                      <a:pt x="24" y="504"/>
                      <a:pt x="24" y="503"/>
                      <a:pt x="24" y="502"/>
                    </a:cubicBezTo>
                    <a:cubicBezTo>
                      <a:pt x="25" y="502"/>
                      <a:pt x="25" y="502"/>
                      <a:pt x="25" y="502"/>
                    </a:cubicBezTo>
                    <a:cubicBezTo>
                      <a:pt x="25" y="501"/>
                      <a:pt x="25" y="500"/>
                      <a:pt x="25" y="499"/>
                    </a:cubicBezTo>
                    <a:cubicBezTo>
                      <a:pt x="25" y="499"/>
                      <a:pt x="26" y="499"/>
                      <a:pt x="26" y="499"/>
                    </a:cubicBezTo>
                    <a:cubicBezTo>
                      <a:pt x="26" y="498"/>
                      <a:pt x="26" y="497"/>
                      <a:pt x="26" y="496"/>
                    </a:cubicBezTo>
                    <a:cubicBezTo>
                      <a:pt x="26" y="496"/>
                      <a:pt x="27" y="496"/>
                      <a:pt x="27" y="496"/>
                    </a:cubicBezTo>
                    <a:cubicBezTo>
                      <a:pt x="27" y="496"/>
                      <a:pt x="27" y="495"/>
                      <a:pt x="27" y="495"/>
                    </a:cubicBezTo>
                    <a:cubicBezTo>
                      <a:pt x="27" y="495"/>
                      <a:pt x="28" y="495"/>
                      <a:pt x="28" y="495"/>
                    </a:cubicBezTo>
                    <a:cubicBezTo>
                      <a:pt x="28" y="494"/>
                      <a:pt x="28" y="493"/>
                      <a:pt x="28" y="492"/>
                    </a:cubicBezTo>
                    <a:cubicBezTo>
                      <a:pt x="28" y="492"/>
                      <a:pt x="28" y="492"/>
                      <a:pt x="29" y="492"/>
                    </a:cubicBezTo>
                    <a:cubicBezTo>
                      <a:pt x="29" y="491"/>
                      <a:pt x="29" y="491"/>
                      <a:pt x="29" y="490"/>
                    </a:cubicBezTo>
                    <a:cubicBezTo>
                      <a:pt x="29" y="490"/>
                      <a:pt x="29" y="490"/>
                      <a:pt x="30" y="490"/>
                    </a:cubicBezTo>
                    <a:cubicBezTo>
                      <a:pt x="30" y="490"/>
                      <a:pt x="30" y="489"/>
                      <a:pt x="30" y="488"/>
                    </a:cubicBezTo>
                    <a:cubicBezTo>
                      <a:pt x="30" y="488"/>
                      <a:pt x="31" y="488"/>
                      <a:pt x="31" y="487"/>
                    </a:cubicBezTo>
                    <a:cubicBezTo>
                      <a:pt x="32" y="486"/>
                      <a:pt x="32" y="485"/>
                      <a:pt x="32" y="484"/>
                    </a:cubicBezTo>
                    <a:cubicBezTo>
                      <a:pt x="33" y="484"/>
                      <a:pt x="34" y="483"/>
                      <a:pt x="34" y="483"/>
                    </a:cubicBezTo>
                    <a:cubicBezTo>
                      <a:pt x="34" y="482"/>
                      <a:pt x="34" y="482"/>
                      <a:pt x="34" y="481"/>
                    </a:cubicBezTo>
                    <a:cubicBezTo>
                      <a:pt x="34" y="481"/>
                      <a:pt x="35" y="481"/>
                      <a:pt x="35" y="481"/>
                    </a:cubicBezTo>
                    <a:cubicBezTo>
                      <a:pt x="35" y="480"/>
                      <a:pt x="36" y="479"/>
                      <a:pt x="36" y="478"/>
                    </a:cubicBezTo>
                    <a:cubicBezTo>
                      <a:pt x="37" y="478"/>
                      <a:pt x="37" y="478"/>
                      <a:pt x="38" y="478"/>
                    </a:cubicBezTo>
                    <a:cubicBezTo>
                      <a:pt x="38" y="477"/>
                      <a:pt x="38" y="476"/>
                      <a:pt x="38" y="476"/>
                    </a:cubicBezTo>
                    <a:cubicBezTo>
                      <a:pt x="39" y="475"/>
                      <a:pt x="40" y="474"/>
                      <a:pt x="41" y="473"/>
                    </a:cubicBezTo>
                    <a:cubicBezTo>
                      <a:pt x="41" y="472"/>
                      <a:pt x="41" y="472"/>
                      <a:pt x="41" y="471"/>
                    </a:cubicBezTo>
                    <a:cubicBezTo>
                      <a:pt x="43" y="470"/>
                      <a:pt x="45" y="468"/>
                      <a:pt x="47" y="467"/>
                    </a:cubicBezTo>
                    <a:cubicBezTo>
                      <a:pt x="47" y="466"/>
                      <a:pt x="47" y="466"/>
                      <a:pt x="47" y="465"/>
                    </a:cubicBezTo>
                    <a:cubicBezTo>
                      <a:pt x="50" y="462"/>
                      <a:pt x="54" y="458"/>
                      <a:pt x="57" y="455"/>
                    </a:cubicBezTo>
                    <a:cubicBezTo>
                      <a:pt x="57" y="455"/>
                      <a:pt x="57" y="454"/>
                      <a:pt x="57" y="453"/>
                    </a:cubicBezTo>
                    <a:cubicBezTo>
                      <a:pt x="60" y="451"/>
                      <a:pt x="63" y="448"/>
                      <a:pt x="66" y="445"/>
                    </a:cubicBezTo>
                    <a:cubicBezTo>
                      <a:pt x="68" y="444"/>
                      <a:pt x="69" y="442"/>
                      <a:pt x="70" y="441"/>
                    </a:cubicBezTo>
                    <a:cubicBezTo>
                      <a:pt x="71" y="441"/>
                      <a:pt x="71" y="441"/>
                      <a:pt x="72" y="441"/>
                    </a:cubicBezTo>
                    <a:cubicBezTo>
                      <a:pt x="72" y="440"/>
                      <a:pt x="72" y="440"/>
                      <a:pt x="73" y="439"/>
                    </a:cubicBezTo>
                    <a:cubicBezTo>
                      <a:pt x="74" y="439"/>
                      <a:pt x="75" y="438"/>
                      <a:pt x="76" y="438"/>
                    </a:cubicBezTo>
                    <a:cubicBezTo>
                      <a:pt x="77" y="438"/>
                      <a:pt x="77" y="437"/>
                      <a:pt x="77" y="436"/>
                    </a:cubicBezTo>
                    <a:cubicBezTo>
                      <a:pt x="78" y="436"/>
                      <a:pt x="78" y="436"/>
                      <a:pt x="79" y="436"/>
                    </a:cubicBezTo>
                    <a:cubicBezTo>
                      <a:pt x="79" y="436"/>
                      <a:pt x="79" y="436"/>
                      <a:pt x="79" y="435"/>
                    </a:cubicBezTo>
                    <a:cubicBezTo>
                      <a:pt x="80" y="435"/>
                      <a:pt x="81" y="435"/>
                      <a:pt x="82" y="435"/>
                    </a:cubicBezTo>
                    <a:cubicBezTo>
                      <a:pt x="82" y="435"/>
                      <a:pt x="82" y="435"/>
                      <a:pt x="82" y="435"/>
                    </a:cubicBezTo>
                    <a:cubicBezTo>
                      <a:pt x="83" y="434"/>
                      <a:pt x="84" y="434"/>
                      <a:pt x="85" y="434"/>
                    </a:cubicBezTo>
                    <a:cubicBezTo>
                      <a:pt x="85" y="433"/>
                      <a:pt x="85" y="433"/>
                      <a:pt x="85" y="433"/>
                    </a:cubicBezTo>
                    <a:cubicBezTo>
                      <a:pt x="86" y="433"/>
                      <a:pt x="87" y="433"/>
                      <a:pt x="88" y="433"/>
                    </a:cubicBezTo>
                    <a:cubicBezTo>
                      <a:pt x="88" y="432"/>
                      <a:pt x="88" y="432"/>
                      <a:pt x="88" y="432"/>
                    </a:cubicBezTo>
                    <a:cubicBezTo>
                      <a:pt x="89" y="432"/>
                      <a:pt x="90" y="432"/>
                      <a:pt x="91" y="432"/>
                    </a:cubicBezTo>
                    <a:cubicBezTo>
                      <a:pt x="91" y="432"/>
                      <a:pt x="91" y="431"/>
                      <a:pt x="91" y="431"/>
                    </a:cubicBezTo>
                    <a:cubicBezTo>
                      <a:pt x="92" y="431"/>
                      <a:pt x="92" y="431"/>
                      <a:pt x="93" y="431"/>
                    </a:cubicBezTo>
                    <a:cubicBezTo>
                      <a:pt x="93" y="431"/>
                      <a:pt x="93" y="430"/>
                      <a:pt x="93" y="430"/>
                    </a:cubicBezTo>
                    <a:cubicBezTo>
                      <a:pt x="94" y="430"/>
                      <a:pt x="95" y="430"/>
                      <a:pt x="96" y="430"/>
                    </a:cubicBezTo>
                    <a:cubicBezTo>
                      <a:pt x="96" y="430"/>
                      <a:pt x="96" y="429"/>
                      <a:pt x="96" y="429"/>
                    </a:cubicBezTo>
                    <a:cubicBezTo>
                      <a:pt x="97" y="429"/>
                      <a:pt x="98" y="429"/>
                      <a:pt x="100" y="429"/>
                    </a:cubicBezTo>
                    <a:cubicBezTo>
                      <a:pt x="100" y="429"/>
                      <a:pt x="100" y="429"/>
                      <a:pt x="100" y="428"/>
                    </a:cubicBezTo>
                    <a:cubicBezTo>
                      <a:pt x="101" y="428"/>
                      <a:pt x="102" y="428"/>
                      <a:pt x="103" y="428"/>
                    </a:cubicBezTo>
                    <a:cubicBezTo>
                      <a:pt x="103" y="428"/>
                      <a:pt x="103" y="428"/>
                      <a:pt x="103" y="427"/>
                    </a:cubicBezTo>
                    <a:cubicBezTo>
                      <a:pt x="104" y="427"/>
                      <a:pt x="105" y="427"/>
                      <a:pt x="106" y="427"/>
                    </a:cubicBezTo>
                    <a:cubicBezTo>
                      <a:pt x="106" y="427"/>
                      <a:pt x="106" y="427"/>
                      <a:pt x="106" y="426"/>
                    </a:cubicBezTo>
                    <a:cubicBezTo>
                      <a:pt x="107" y="426"/>
                      <a:pt x="108" y="426"/>
                      <a:pt x="109" y="426"/>
                    </a:cubicBezTo>
                    <a:cubicBezTo>
                      <a:pt x="109" y="426"/>
                      <a:pt x="109" y="426"/>
                      <a:pt x="109" y="426"/>
                    </a:cubicBezTo>
                    <a:cubicBezTo>
                      <a:pt x="111" y="426"/>
                      <a:pt x="112" y="426"/>
                      <a:pt x="113" y="426"/>
                    </a:cubicBezTo>
                    <a:cubicBezTo>
                      <a:pt x="113" y="425"/>
                      <a:pt x="113" y="425"/>
                      <a:pt x="113" y="425"/>
                    </a:cubicBezTo>
                    <a:cubicBezTo>
                      <a:pt x="115" y="425"/>
                      <a:pt x="116" y="425"/>
                      <a:pt x="118" y="425"/>
                    </a:cubicBezTo>
                    <a:cubicBezTo>
                      <a:pt x="118" y="424"/>
                      <a:pt x="118" y="424"/>
                      <a:pt x="118" y="424"/>
                    </a:cubicBezTo>
                    <a:cubicBezTo>
                      <a:pt x="119" y="424"/>
                      <a:pt x="120" y="424"/>
                      <a:pt x="121" y="424"/>
                    </a:cubicBezTo>
                    <a:cubicBezTo>
                      <a:pt x="121" y="423"/>
                      <a:pt x="121" y="423"/>
                      <a:pt x="121" y="423"/>
                    </a:cubicBezTo>
                    <a:cubicBezTo>
                      <a:pt x="122" y="423"/>
                      <a:pt x="123" y="423"/>
                      <a:pt x="124" y="423"/>
                    </a:cubicBezTo>
                    <a:cubicBezTo>
                      <a:pt x="124" y="423"/>
                      <a:pt x="124" y="422"/>
                      <a:pt x="124" y="422"/>
                    </a:cubicBezTo>
                    <a:cubicBezTo>
                      <a:pt x="127" y="421"/>
                      <a:pt x="130" y="421"/>
                      <a:pt x="133" y="420"/>
                    </a:cubicBezTo>
                    <a:cubicBezTo>
                      <a:pt x="133" y="420"/>
                      <a:pt x="133" y="420"/>
                      <a:pt x="133" y="419"/>
                    </a:cubicBezTo>
                    <a:cubicBezTo>
                      <a:pt x="134" y="419"/>
                      <a:pt x="135" y="419"/>
                      <a:pt x="136" y="418"/>
                    </a:cubicBezTo>
                    <a:cubicBezTo>
                      <a:pt x="136" y="418"/>
                      <a:pt x="136" y="418"/>
                      <a:pt x="136" y="417"/>
                    </a:cubicBezTo>
                    <a:cubicBezTo>
                      <a:pt x="137" y="417"/>
                      <a:pt x="138" y="417"/>
                      <a:pt x="139" y="417"/>
                    </a:cubicBezTo>
                    <a:cubicBezTo>
                      <a:pt x="139" y="417"/>
                      <a:pt x="139" y="417"/>
                      <a:pt x="139" y="417"/>
                    </a:cubicBezTo>
                    <a:cubicBezTo>
                      <a:pt x="140" y="417"/>
                      <a:pt x="140" y="417"/>
                      <a:pt x="141" y="417"/>
                    </a:cubicBezTo>
                    <a:cubicBezTo>
                      <a:pt x="141" y="416"/>
                      <a:pt x="141" y="416"/>
                      <a:pt x="141" y="416"/>
                    </a:cubicBezTo>
                    <a:cubicBezTo>
                      <a:pt x="141" y="416"/>
                      <a:pt x="142" y="416"/>
                      <a:pt x="143" y="416"/>
                    </a:cubicBezTo>
                    <a:cubicBezTo>
                      <a:pt x="143" y="415"/>
                      <a:pt x="143" y="414"/>
                      <a:pt x="144" y="414"/>
                    </a:cubicBezTo>
                    <a:cubicBezTo>
                      <a:pt x="145" y="414"/>
                      <a:pt x="146" y="413"/>
                      <a:pt x="147" y="413"/>
                    </a:cubicBezTo>
                    <a:cubicBezTo>
                      <a:pt x="147" y="412"/>
                      <a:pt x="148" y="412"/>
                      <a:pt x="148" y="411"/>
                    </a:cubicBezTo>
                    <a:cubicBezTo>
                      <a:pt x="149" y="411"/>
                      <a:pt x="149" y="411"/>
                      <a:pt x="150" y="411"/>
                    </a:cubicBezTo>
                    <a:cubicBezTo>
                      <a:pt x="150" y="411"/>
                      <a:pt x="150" y="410"/>
                      <a:pt x="151" y="409"/>
                    </a:cubicBezTo>
                    <a:cubicBezTo>
                      <a:pt x="152" y="409"/>
                      <a:pt x="152" y="409"/>
                      <a:pt x="153" y="409"/>
                    </a:cubicBezTo>
                    <a:cubicBezTo>
                      <a:pt x="154" y="407"/>
                      <a:pt x="155" y="406"/>
                      <a:pt x="156" y="405"/>
                    </a:cubicBezTo>
                    <a:cubicBezTo>
                      <a:pt x="157" y="405"/>
                      <a:pt x="157" y="405"/>
                      <a:pt x="158" y="405"/>
                    </a:cubicBezTo>
                    <a:cubicBezTo>
                      <a:pt x="161" y="402"/>
                      <a:pt x="164" y="398"/>
                      <a:pt x="167" y="395"/>
                    </a:cubicBezTo>
                    <a:cubicBezTo>
                      <a:pt x="171" y="391"/>
                      <a:pt x="175" y="388"/>
                      <a:pt x="179" y="384"/>
                    </a:cubicBezTo>
                    <a:cubicBezTo>
                      <a:pt x="179" y="384"/>
                      <a:pt x="179" y="383"/>
                      <a:pt x="179" y="383"/>
                    </a:cubicBezTo>
                    <a:cubicBezTo>
                      <a:pt x="179" y="382"/>
                      <a:pt x="180" y="381"/>
                      <a:pt x="181" y="381"/>
                    </a:cubicBezTo>
                    <a:cubicBezTo>
                      <a:pt x="181" y="380"/>
                      <a:pt x="181" y="380"/>
                      <a:pt x="181" y="379"/>
                    </a:cubicBezTo>
                    <a:cubicBezTo>
                      <a:pt x="182" y="379"/>
                      <a:pt x="182" y="378"/>
                      <a:pt x="183" y="378"/>
                    </a:cubicBezTo>
                    <a:cubicBezTo>
                      <a:pt x="183" y="377"/>
                      <a:pt x="184" y="376"/>
                      <a:pt x="184" y="375"/>
                    </a:cubicBezTo>
                    <a:cubicBezTo>
                      <a:pt x="184" y="375"/>
                      <a:pt x="184" y="375"/>
                      <a:pt x="185" y="375"/>
                    </a:cubicBezTo>
                    <a:cubicBezTo>
                      <a:pt x="185" y="374"/>
                      <a:pt x="185" y="373"/>
                      <a:pt x="186" y="372"/>
                    </a:cubicBezTo>
                    <a:cubicBezTo>
                      <a:pt x="186" y="371"/>
                      <a:pt x="187" y="371"/>
                      <a:pt x="187" y="371"/>
                    </a:cubicBezTo>
                    <a:cubicBezTo>
                      <a:pt x="190" y="364"/>
                      <a:pt x="193" y="358"/>
                      <a:pt x="196" y="351"/>
                    </a:cubicBezTo>
                    <a:cubicBezTo>
                      <a:pt x="196" y="350"/>
                      <a:pt x="196" y="349"/>
                      <a:pt x="196" y="348"/>
                    </a:cubicBezTo>
                    <a:cubicBezTo>
                      <a:pt x="196" y="348"/>
                      <a:pt x="196" y="348"/>
                      <a:pt x="196" y="348"/>
                    </a:cubicBezTo>
                    <a:cubicBezTo>
                      <a:pt x="196" y="346"/>
                      <a:pt x="196" y="345"/>
                      <a:pt x="196" y="343"/>
                    </a:cubicBezTo>
                    <a:cubicBezTo>
                      <a:pt x="197" y="343"/>
                      <a:pt x="197" y="343"/>
                      <a:pt x="197" y="343"/>
                    </a:cubicBezTo>
                    <a:cubicBezTo>
                      <a:pt x="197" y="341"/>
                      <a:pt x="197" y="339"/>
                      <a:pt x="197" y="337"/>
                    </a:cubicBezTo>
                    <a:cubicBezTo>
                      <a:pt x="198" y="337"/>
                      <a:pt x="198" y="337"/>
                      <a:pt x="198" y="337"/>
                    </a:cubicBezTo>
                    <a:cubicBezTo>
                      <a:pt x="198" y="329"/>
                      <a:pt x="198" y="322"/>
                      <a:pt x="198" y="314"/>
                    </a:cubicBezTo>
                    <a:cubicBezTo>
                      <a:pt x="199" y="314"/>
                      <a:pt x="199" y="314"/>
                      <a:pt x="199" y="314"/>
                    </a:cubicBezTo>
                    <a:cubicBezTo>
                      <a:pt x="199" y="313"/>
                      <a:pt x="199" y="313"/>
                      <a:pt x="199" y="312"/>
                    </a:cubicBezTo>
                    <a:cubicBezTo>
                      <a:pt x="199" y="312"/>
                      <a:pt x="200" y="312"/>
                      <a:pt x="200" y="312"/>
                    </a:cubicBezTo>
                    <a:cubicBezTo>
                      <a:pt x="200" y="311"/>
                      <a:pt x="200" y="310"/>
                      <a:pt x="200" y="309"/>
                    </a:cubicBezTo>
                    <a:cubicBezTo>
                      <a:pt x="200" y="309"/>
                      <a:pt x="201" y="309"/>
                      <a:pt x="201" y="309"/>
                    </a:cubicBezTo>
                    <a:cubicBezTo>
                      <a:pt x="202" y="307"/>
                      <a:pt x="202" y="305"/>
                      <a:pt x="203" y="304"/>
                    </a:cubicBezTo>
                    <a:cubicBezTo>
                      <a:pt x="203" y="304"/>
                      <a:pt x="203" y="304"/>
                      <a:pt x="204" y="304"/>
                    </a:cubicBezTo>
                    <a:cubicBezTo>
                      <a:pt x="204" y="302"/>
                      <a:pt x="204" y="301"/>
                      <a:pt x="205" y="300"/>
                    </a:cubicBezTo>
                    <a:cubicBezTo>
                      <a:pt x="205" y="300"/>
                      <a:pt x="206" y="299"/>
                      <a:pt x="206" y="299"/>
                    </a:cubicBezTo>
                    <a:cubicBezTo>
                      <a:pt x="206" y="298"/>
                      <a:pt x="206" y="298"/>
                      <a:pt x="206" y="297"/>
                    </a:cubicBezTo>
                    <a:cubicBezTo>
                      <a:pt x="207" y="297"/>
                      <a:pt x="208" y="296"/>
                      <a:pt x="209" y="295"/>
                    </a:cubicBezTo>
                    <a:cubicBezTo>
                      <a:pt x="209" y="295"/>
                      <a:pt x="209" y="294"/>
                      <a:pt x="209" y="294"/>
                    </a:cubicBezTo>
                    <a:cubicBezTo>
                      <a:pt x="210" y="293"/>
                      <a:pt x="210" y="293"/>
                      <a:pt x="211" y="293"/>
                    </a:cubicBezTo>
                    <a:cubicBezTo>
                      <a:pt x="213" y="291"/>
                      <a:pt x="216" y="288"/>
                      <a:pt x="217" y="285"/>
                    </a:cubicBezTo>
                    <a:cubicBezTo>
                      <a:pt x="227" y="285"/>
                      <a:pt x="234" y="287"/>
                      <a:pt x="243" y="286"/>
                    </a:cubicBezTo>
                    <a:cubicBezTo>
                      <a:pt x="244" y="284"/>
                      <a:pt x="245" y="283"/>
                      <a:pt x="246" y="282"/>
                    </a:cubicBezTo>
                    <a:cubicBezTo>
                      <a:pt x="246" y="282"/>
                      <a:pt x="246" y="282"/>
                      <a:pt x="247" y="282"/>
                    </a:cubicBezTo>
                    <a:cubicBezTo>
                      <a:pt x="247" y="281"/>
                      <a:pt x="247" y="281"/>
                      <a:pt x="247" y="280"/>
                    </a:cubicBezTo>
                    <a:cubicBezTo>
                      <a:pt x="247" y="280"/>
                      <a:pt x="247" y="280"/>
                      <a:pt x="248" y="280"/>
                    </a:cubicBezTo>
                    <a:cubicBezTo>
                      <a:pt x="248" y="280"/>
                      <a:pt x="248" y="279"/>
                      <a:pt x="248" y="278"/>
                    </a:cubicBezTo>
                    <a:cubicBezTo>
                      <a:pt x="248" y="278"/>
                      <a:pt x="248" y="278"/>
                      <a:pt x="248" y="278"/>
                    </a:cubicBezTo>
                    <a:cubicBezTo>
                      <a:pt x="248" y="277"/>
                      <a:pt x="248" y="276"/>
                      <a:pt x="248" y="275"/>
                    </a:cubicBezTo>
                    <a:cubicBezTo>
                      <a:pt x="249" y="275"/>
                      <a:pt x="249" y="275"/>
                      <a:pt x="249" y="275"/>
                    </a:cubicBezTo>
                    <a:cubicBezTo>
                      <a:pt x="249" y="273"/>
                      <a:pt x="249" y="271"/>
                      <a:pt x="249" y="269"/>
                    </a:cubicBezTo>
                    <a:cubicBezTo>
                      <a:pt x="250" y="269"/>
                      <a:pt x="250" y="269"/>
                      <a:pt x="250" y="269"/>
                    </a:cubicBezTo>
                    <a:cubicBezTo>
                      <a:pt x="250" y="264"/>
                      <a:pt x="250" y="259"/>
                      <a:pt x="250" y="254"/>
                    </a:cubicBezTo>
                    <a:cubicBezTo>
                      <a:pt x="250" y="254"/>
                      <a:pt x="250" y="254"/>
                      <a:pt x="249" y="254"/>
                    </a:cubicBezTo>
                    <a:cubicBezTo>
                      <a:pt x="249" y="249"/>
                      <a:pt x="249" y="243"/>
                      <a:pt x="248" y="238"/>
                    </a:cubicBezTo>
                    <a:cubicBezTo>
                      <a:pt x="248" y="238"/>
                      <a:pt x="248" y="238"/>
                      <a:pt x="248" y="238"/>
                    </a:cubicBezTo>
                    <a:cubicBezTo>
                      <a:pt x="248" y="237"/>
                      <a:pt x="248" y="236"/>
                      <a:pt x="248" y="235"/>
                    </a:cubicBezTo>
                    <a:cubicBezTo>
                      <a:pt x="247" y="235"/>
                      <a:pt x="247" y="235"/>
                      <a:pt x="247" y="235"/>
                    </a:cubicBezTo>
                    <a:cubicBezTo>
                      <a:pt x="247" y="235"/>
                      <a:pt x="247" y="234"/>
                      <a:pt x="247" y="233"/>
                    </a:cubicBezTo>
                    <a:cubicBezTo>
                      <a:pt x="246" y="233"/>
                      <a:pt x="246" y="233"/>
                      <a:pt x="246" y="233"/>
                    </a:cubicBezTo>
                    <a:cubicBezTo>
                      <a:pt x="246" y="232"/>
                      <a:pt x="246" y="231"/>
                      <a:pt x="246" y="230"/>
                    </a:cubicBezTo>
                    <a:cubicBezTo>
                      <a:pt x="245" y="230"/>
                      <a:pt x="245" y="230"/>
                      <a:pt x="245" y="230"/>
                    </a:cubicBezTo>
                    <a:cubicBezTo>
                      <a:pt x="245" y="229"/>
                      <a:pt x="245" y="229"/>
                      <a:pt x="245" y="228"/>
                    </a:cubicBezTo>
                    <a:cubicBezTo>
                      <a:pt x="245" y="228"/>
                      <a:pt x="244" y="228"/>
                      <a:pt x="244" y="228"/>
                    </a:cubicBezTo>
                    <a:cubicBezTo>
                      <a:pt x="244" y="227"/>
                      <a:pt x="244" y="226"/>
                      <a:pt x="244" y="226"/>
                    </a:cubicBezTo>
                    <a:cubicBezTo>
                      <a:pt x="244" y="226"/>
                      <a:pt x="243" y="226"/>
                      <a:pt x="243" y="226"/>
                    </a:cubicBezTo>
                    <a:cubicBezTo>
                      <a:pt x="243" y="225"/>
                      <a:pt x="243" y="224"/>
                      <a:pt x="243" y="224"/>
                    </a:cubicBezTo>
                    <a:cubicBezTo>
                      <a:pt x="243" y="224"/>
                      <a:pt x="242" y="224"/>
                      <a:pt x="242" y="224"/>
                    </a:cubicBezTo>
                    <a:cubicBezTo>
                      <a:pt x="242" y="223"/>
                      <a:pt x="242" y="221"/>
                      <a:pt x="241" y="220"/>
                    </a:cubicBezTo>
                    <a:cubicBezTo>
                      <a:pt x="241" y="220"/>
                      <a:pt x="241" y="220"/>
                      <a:pt x="240" y="220"/>
                    </a:cubicBezTo>
                    <a:cubicBezTo>
                      <a:pt x="240" y="219"/>
                      <a:pt x="240" y="218"/>
                      <a:pt x="240" y="217"/>
                    </a:cubicBezTo>
                    <a:cubicBezTo>
                      <a:pt x="240" y="217"/>
                      <a:pt x="240" y="217"/>
                      <a:pt x="240" y="217"/>
                    </a:cubicBezTo>
                    <a:cubicBezTo>
                      <a:pt x="240" y="217"/>
                      <a:pt x="240" y="216"/>
                      <a:pt x="240" y="216"/>
                    </a:cubicBezTo>
                    <a:cubicBezTo>
                      <a:pt x="239" y="216"/>
                      <a:pt x="239" y="216"/>
                      <a:pt x="239" y="216"/>
                    </a:cubicBezTo>
                    <a:cubicBezTo>
                      <a:pt x="238" y="214"/>
                      <a:pt x="238" y="212"/>
                      <a:pt x="238" y="210"/>
                    </a:cubicBezTo>
                    <a:cubicBezTo>
                      <a:pt x="237" y="210"/>
                      <a:pt x="237" y="210"/>
                      <a:pt x="237" y="210"/>
                    </a:cubicBezTo>
                    <a:cubicBezTo>
                      <a:pt x="236" y="206"/>
                      <a:pt x="236" y="201"/>
                      <a:pt x="235" y="197"/>
                    </a:cubicBezTo>
                    <a:cubicBezTo>
                      <a:pt x="235" y="197"/>
                      <a:pt x="236" y="197"/>
                      <a:pt x="236" y="197"/>
                    </a:cubicBezTo>
                    <a:cubicBezTo>
                      <a:pt x="236" y="196"/>
                      <a:pt x="237" y="194"/>
                      <a:pt x="237" y="193"/>
                    </a:cubicBezTo>
                    <a:cubicBezTo>
                      <a:pt x="238" y="193"/>
                      <a:pt x="239" y="193"/>
                      <a:pt x="240" y="192"/>
                    </a:cubicBezTo>
                    <a:cubicBezTo>
                      <a:pt x="240" y="192"/>
                      <a:pt x="240" y="191"/>
                      <a:pt x="240" y="191"/>
                    </a:cubicBezTo>
                    <a:cubicBezTo>
                      <a:pt x="242" y="190"/>
                      <a:pt x="243" y="190"/>
                      <a:pt x="244" y="190"/>
                    </a:cubicBezTo>
                    <a:cubicBezTo>
                      <a:pt x="244" y="189"/>
                      <a:pt x="244" y="189"/>
                      <a:pt x="244" y="189"/>
                    </a:cubicBezTo>
                    <a:cubicBezTo>
                      <a:pt x="248" y="188"/>
                      <a:pt x="251" y="188"/>
                      <a:pt x="255" y="187"/>
                    </a:cubicBezTo>
                    <a:cubicBezTo>
                      <a:pt x="255" y="187"/>
                      <a:pt x="255" y="186"/>
                      <a:pt x="255" y="186"/>
                    </a:cubicBezTo>
                    <a:cubicBezTo>
                      <a:pt x="260" y="186"/>
                      <a:pt x="266" y="185"/>
                      <a:pt x="272" y="185"/>
                    </a:cubicBezTo>
                    <a:cubicBezTo>
                      <a:pt x="272" y="185"/>
                      <a:pt x="272" y="185"/>
                      <a:pt x="272" y="184"/>
                    </a:cubicBezTo>
                    <a:cubicBezTo>
                      <a:pt x="277" y="184"/>
                      <a:pt x="282" y="184"/>
                      <a:pt x="287" y="184"/>
                    </a:cubicBezTo>
                    <a:cubicBezTo>
                      <a:pt x="287" y="184"/>
                      <a:pt x="287" y="184"/>
                      <a:pt x="287" y="183"/>
                    </a:cubicBezTo>
                    <a:cubicBezTo>
                      <a:pt x="290" y="183"/>
                      <a:pt x="294" y="183"/>
                      <a:pt x="297" y="183"/>
                    </a:cubicBezTo>
                    <a:cubicBezTo>
                      <a:pt x="297" y="183"/>
                      <a:pt x="297" y="183"/>
                      <a:pt x="297" y="183"/>
                    </a:cubicBezTo>
                    <a:cubicBezTo>
                      <a:pt x="298" y="183"/>
                      <a:pt x="300" y="183"/>
                      <a:pt x="301" y="183"/>
                    </a:cubicBezTo>
                    <a:cubicBezTo>
                      <a:pt x="301" y="183"/>
                      <a:pt x="301" y="182"/>
                      <a:pt x="303" y="182"/>
                    </a:cubicBezTo>
                    <a:cubicBezTo>
                      <a:pt x="304" y="180"/>
                      <a:pt x="305" y="179"/>
                      <a:pt x="306" y="178"/>
                    </a:cubicBezTo>
                    <a:cubicBezTo>
                      <a:pt x="306" y="178"/>
                      <a:pt x="306" y="178"/>
                      <a:pt x="307" y="178"/>
                    </a:cubicBezTo>
                    <a:cubicBezTo>
                      <a:pt x="307" y="177"/>
                      <a:pt x="307" y="177"/>
                      <a:pt x="307" y="176"/>
                    </a:cubicBezTo>
                    <a:cubicBezTo>
                      <a:pt x="307" y="176"/>
                      <a:pt x="307" y="176"/>
                      <a:pt x="308" y="176"/>
                    </a:cubicBezTo>
                    <a:cubicBezTo>
                      <a:pt x="308" y="174"/>
                      <a:pt x="309" y="173"/>
                      <a:pt x="309" y="171"/>
                    </a:cubicBezTo>
                    <a:cubicBezTo>
                      <a:pt x="310" y="171"/>
                      <a:pt x="310" y="171"/>
                      <a:pt x="310" y="171"/>
                    </a:cubicBezTo>
                    <a:cubicBezTo>
                      <a:pt x="310" y="170"/>
                      <a:pt x="310" y="169"/>
                      <a:pt x="310" y="168"/>
                    </a:cubicBezTo>
                    <a:cubicBezTo>
                      <a:pt x="311" y="168"/>
                      <a:pt x="311" y="168"/>
                      <a:pt x="311" y="168"/>
                    </a:cubicBezTo>
                    <a:cubicBezTo>
                      <a:pt x="311" y="167"/>
                      <a:pt x="311" y="166"/>
                      <a:pt x="311" y="165"/>
                    </a:cubicBezTo>
                    <a:cubicBezTo>
                      <a:pt x="312" y="165"/>
                      <a:pt x="312" y="165"/>
                      <a:pt x="312" y="165"/>
                    </a:cubicBezTo>
                    <a:cubicBezTo>
                      <a:pt x="312" y="164"/>
                      <a:pt x="312" y="163"/>
                      <a:pt x="312" y="162"/>
                    </a:cubicBezTo>
                    <a:cubicBezTo>
                      <a:pt x="312" y="162"/>
                      <a:pt x="313" y="162"/>
                      <a:pt x="313" y="162"/>
                    </a:cubicBezTo>
                    <a:cubicBezTo>
                      <a:pt x="313" y="161"/>
                      <a:pt x="313" y="159"/>
                      <a:pt x="313" y="158"/>
                    </a:cubicBezTo>
                    <a:cubicBezTo>
                      <a:pt x="313" y="158"/>
                      <a:pt x="314" y="158"/>
                      <a:pt x="314" y="158"/>
                    </a:cubicBezTo>
                    <a:cubicBezTo>
                      <a:pt x="314" y="157"/>
                      <a:pt x="314" y="155"/>
                      <a:pt x="314" y="154"/>
                    </a:cubicBezTo>
                    <a:cubicBezTo>
                      <a:pt x="314" y="154"/>
                      <a:pt x="315" y="154"/>
                      <a:pt x="315" y="154"/>
                    </a:cubicBezTo>
                    <a:cubicBezTo>
                      <a:pt x="315" y="152"/>
                      <a:pt x="315" y="151"/>
                      <a:pt x="315" y="149"/>
                    </a:cubicBezTo>
                    <a:cubicBezTo>
                      <a:pt x="315" y="149"/>
                      <a:pt x="315" y="149"/>
                      <a:pt x="316" y="149"/>
                    </a:cubicBezTo>
                    <a:cubicBezTo>
                      <a:pt x="316" y="147"/>
                      <a:pt x="316" y="145"/>
                      <a:pt x="316" y="143"/>
                    </a:cubicBezTo>
                    <a:cubicBezTo>
                      <a:pt x="316" y="143"/>
                      <a:pt x="316" y="143"/>
                      <a:pt x="317" y="143"/>
                    </a:cubicBezTo>
                    <a:cubicBezTo>
                      <a:pt x="317" y="141"/>
                      <a:pt x="317" y="138"/>
                      <a:pt x="317" y="136"/>
                    </a:cubicBezTo>
                    <a:cubicBezTo>
                      <a:pt x="317" y="136"/>
                      <a:pt x="317" y="136"/>
                      <a:pt x="318" y="136"/>
                    </a:cubicBezTo>
                    <a:cubicBezTo>
                      <a:pt x="318" y="133"/>
                      <a:pt x="318" y="130"/>
                      <a:pt x="318" y="128"/>
                    </a:cubicBezTo>
                    <a:cubicBezTo>
                      <a:pt x="318" y="128"/>
                      <a:pt x="318" y="128"/>
                      <a:pt x="318" y="128"/>
                    </a:cubicBezTo>
                    <a:cubicBezTo>
                      <a:pt x="318" y="124"/>
                      <a:pt x="318" y="120"/>
                      <a:pt x="318" y="116"/>
                    </a:cubicBezTo>
                    <a:cubicBezTo>
                      <a:pt x="319" y="116"/>
                      <a:pt x="319" y="116"/>
                      <a:pt x="319" y="116"/>
                    </a:cubicBezTo>
                    <a:cubicBezTo>
                      <a:pt x="319" y="111"/>
                      <a:pt x="319" y="106"/>
                      <a:pt x="319" y="101"/>
                    </a:cubicBezTo>
                    <a:cubicBezTo>
                      <a:pt x="319" y="100"/>
                      <a:pt x="319" y="98"/>
                      <a:pt x="319" y="97"/>
                    </a:cubicBezTo>
                    <a:cubicBezTo>
                      <a:pt x="320" y="97"/>
                      <a:pt x="320" y="97"/>
                      <a:pt x="320" y="97"/>
                    </a:cubicBezTo>
                    <a:cubicBezTo>
                      <a:pt x="320" y="91"/>
                      <a:pt x="320" y="84"/>
                      <a:pt x="320" y="78"/>
                    </a:cubicBezTo>
                    <a:cubicBezTo>
                      <a:pt x="321" y="78"/>
                      <a:pt x="321" y="78"/>
                      <a:pt x="321" y="78"/>
                    </a:cubicBezTo>
                    <a:cubicBezTo>
                      <a:pt x="321" y="77"/>
                      <a:pt x="321" y="76"/>
                      <a:pt x="321" y="75"/>
                    </a:cubicBezTo>
                    <a:cubicBezTo>
                      <a:pt x="321" y="75"/>
                      <a:pt x="322" y="75"/>
                      <a:pt x="322" y="75"/>
                    </a:cubicBezTo>
                    <a:cubicBezTo>
                      <a:pt x="322" y="74"/>
                      <a:pt x="322" y="73"/>
                      <a:pt x="322" y="72"/>
                    </a:cubicBezTo>
                    <a:cubicBezTo>
                      <a:pt x="322" y="72"/>
                      <a:pt x="323" y="72"/>
                      <a:pt x="323" y="72"/>
                    </a:cubicBezTo>
                    <a:cubicBezTo>
                      <a:pt x="323" y="71"/>
                      <a:pt x="323" y="70"/>
                      <a:pt x="323" y="69"/>
                    </a:cubicBezTo>
                    <a:cubicBezTo>
                      <a:pt x="323" y="69"/>
                      <a:pt x="324" y="69"/>
                      <a:pt x="324" y="69"/>
                    </a:cubicBezTo>
                    <a:cubicBezTo>
                      <a:pt x="324" y="69"/>
                      <a:pt x="324" y="68"/>
                      <a:pt x="324" y="68"/>
                    </a:cubicBezTo>
                    <a:cubicBezTo>
                      <a:pt x="324" y="67"/>
                      <a:pt x="325" y="67"/>
                      <a:pt x="326" y="67"/>
                    </a:cubicBezTo>
                    <a:cubicBezTo>
                      <a:pt x="326" y="66"/>
                      <a:pt x="326" y="66"/>
                      <a:pt x="326" y="65"/>
                    </a:cubicBezTo>
                    <a:cubicBezTo>
                      <a:pt x="326" y="64"/>
                      <a:pt x="327" y="64"/>
                      <a:pt x="328" y="63"/>
                    </a:cubicBezTo>
                    <a:cubicBezTo>
                      <a:pt x="328" y="63"/>
                      <a:pt x="328" y="62"/>
                      <a:pt x="328" y="61"/>
                    </a:cubicBezTo>
                    <a:cubicBezTo>
                      <a:pt x="329" y="61"/>
                      <a:pt x="329" y="61"/>
                      <a:pt x="329" y="61"/>
                    </a:cubicBezTo>
                    <a:cubicBezTo>
                      <a:pt x="330" y="61"/>
                      <a:pt x="330" y="60"/>
                      <a:pt x="331" y="59"/>
                    </a:cubicBezTo>
                    <a:cubicBezTo>
                      <a:pt x="332" y="59"/>
                      <a:pt x="332" y="59"/>
                      <a:pt x="333" y="59"/>
                    </a:cubicBezTo>
                    <a:cubicBezTo>
                      <a:pt x="333" y="58"/>
                      <a:pt x="334" y="57"/>
                      <a:pt x="335" y="56"/>
                    </a:cubicBezTo>
                    <a:cubicBezTo>
                      <a:pt x="335" y="56"/>
                      <a:pt x="336" y="56"/>
                      <a:pt x="336" y="56"/>
                    </a:cubicBezTo>
                    <a:cubicBezTo>
                      <a:pt x="336" y="56"/>
                      <a:pt x="336" y="55"/>
                      <a:pt x="336" y="55"/>
                    </a:cubicBezTo>
                    <a:cubicBezTo>
                      <a:pt x="338" y="55"/>
                      <a:pt x="340" y="54"/>
                      <a:pt x="342" y="53"/>
                    </a:cubicBezTo>
                    <a:cubicBezTo>
                      <a:pt x="342" y="53"/>
                      <a:pt x="342" y="53"/>
                      <a:pt x="342" y="52"/>
                    </a:cubicBezTo>
                    <a:cubicBezTo>
                      <a:pt x="343" y="52"/>
                      <a:pt x="344" y="52"/>
                      <a:pt x="345" y="52"/>
                    </a:cubicBezTo>
                    <a:cubicBezTo>
                      <a:pt x="345" y="52"/>
                      <a:pt x="345" y="52"/>
                      <a:pt x="345" y="52"/>
                    </a:cubicBezTo>
                    <a:cubicBezTo>
                      <a:pt x="347" y="52"/>
                      <a:pt x="350" y="52"/>
                      <a:pt x="352" y="52"/>
                    </a:cubicBezTo>
                    <a:cubicBezTo>
                      <a:pt x="352" y="51"/>
                      <a:pt x="352" y="51"/>
                      <a:pt x="352" y="51"/>
                    </a:cubicBezTo>
                    <a:cubicBezTo>
                      <a:pt x="353" y="51"/>
                      <a:pt x="355" y="51"/>
                      <a:pt x="356" y="51"/>
                    </a:cubicBezTo>
                    <a:cubicBezTo>
                      <a:pt x="356" y="50"/>
                      <a:pt x="356" y="50"/>
                      <a:pt x="356" y="50"/>
                    </a:cubicBezTo>
                    <a:cubicBezTo>
                      <a:pt x="357" y="50"/>
                      <a:pt x="358" y="50"/>
                      <a:pt x="359" y="50"/>
                    </a:cubicBezTo>
                    <a:cubicBezTo>
                      <a:pt x="359" y="49"/>
                      <a:pt x="359" y="49"/>
                      <a:pt x="359" y="49"/>
                    </a:cubicBezTo>
                    <a:cubicBezTo>
                      <a:pt x="359" y="49"/>
                      <a:pt x="360" y="49"/>
                      <a:pt x="361" y="49"/>
                    </a:cubicBezTo>
                    <a:cubicBezTo>
                      <a:pt x="361" y="49"/>
                      <a:pt x="361" y="48"/>
                      <a:pt x="361" y="48"/>
                    </a:cubicBezTo>
                    <a:cubicBezTo>
                      <a:pt x="361" y="48"/>
                      <a:pt x="362" y="48"/>
                      <a:pt x="362" y="48"/>
                    </a:cubicBezTo>
                    <a:cubicBezTo>
                      <a:pt x="364" y="46"/>
                      <a:pt x="365" y="44"/>
                      <a:pt x="367" y="42"/>
                    </a:cubicBezTo>
                    <a:cubicBezTo>
                      <a:pt x="367" y="41"/>
                      <a:pt x="367" y="41"/>
                      <a:pt x="367" y="40"/>
                    </a:cubicBezTo>
                    <a:cubicBezTo>
                      <a:pt x="367" y="40"/>
                      <a:pt x="367" y="40"/>
                      <a:pt x="368" y="40"/>
                    </a:cubicBezTo>
                    <a:cubicBezTo>
                      <a:pt x="368" y="39"/>
                      <a:pt x="368" y="39"/>
                      <a:pt x="368" y="38"/>
                    </a:cubicBezTo>
                    <a:cubicBezTo>
                      <a:pt x="368" y="38"/>
                      <a:pt x="368" y="38"/>
                      <a:pt x="369" y="38"/>
                    </a:cubicBezTo>
                    <a:cubicBezTo>
                      <a:pt x="369" y="38"/>
                      <a:pt x="369" y="37"/>
                      <a:pt x="369" y="36"/>
                    </a:cubicBezTo>
                    <a:cubicBezTo>
                      <a:pt x="369" y="36"/>
                      <a:pt x="369" y="36"/>
                      <a:pt x="370" y="36"/>
                    </a:cubicBezTo>
                    <a:cubicBezTo>
                      <a:pt x="370" y="36"/>
                      <a:pt x="370" y="35"/>
                      <a:pt x="370" y="35"/>
                    </a:cubicBezTo>
                    <a:cubicBezTo>
                      <a:pt x="370" y="35"/>
                      <a:pt x="370" y="35"/>
                      <a:pt x="370" y="35"/>
                    </a:cubicBezTo>
                    <a:cubicBezTo>
                      <a:pt x="370" y="34"/>
                      <a:pt x="370" y="33"/>
                      <a:pt x="370" y="33"/>
                    </a:cubicBezTo>
                    <a:cubicBezTo>
                      <a:pt x="371" y="33"/>
                      <a:pt x="371" y="33"/>
                      <a:pt x="371" y="33"/>
                    </a:cubicBezTo>
                    <a:cubicBezTo>
                      <a:pt x="371" y="32"/>
                      <a:pt x="371" y="32"/>
                      <a:pt x="371" y="31"/>
                    </a:cubicBezTo>
                    <a:cubicBezTo>
                      <a:pt x="372" y="30"/>
                      <a:pt x="373" y="30"/>
                      <a:pt x="374" y="29"/>
                    </a:cubicBezTo>
                    <a:cubicBezTo>
                      <a:pt x="375" y="28"/>
                      <a:pt x="376" y="27"/>
                      <a:pt x="377" y="26"/>
                    </a:cubicBezTo>
                    <a:cubicBezTo>
                      <a:pt x="377" y="26"/>
                      <a:pt x="378" y="26"/>
                      <a:pt x="379" y="26"/>
                    </a:cubicBezTo>
                    <a:cubicBezTo>
                      <a:pt x="379" y="25"/>
                      <a:pt x="379" y="24"/>
                      <a:pt x="379" y="24"/>
                    </a:cubicBezTo>
                    <a:cubicBezTo>
                      <a:pt x="380" y="24"/>
                      <a:pt x="381" y="24"/>
                      <a:pt x="381" y="24"/>
                    </a:cubicBezTo>
                    <a:cubicBezTo>
                      <a:pt x="381" y="23"/>
                      <a:pt x="381" y="23"/>
                      <a:pt x="381" y="23"/>
                    </a:cubicBezTo>
                    <a:cubicBezTo>
                      <a:pt x="382" y="23"/>
                      <a:pt x="382" y="23"/>
                      <a:pt x="383" y="23"/>
                    </a:cubicBezTo>
                    <a:cubicBezTo>
                      <a:pt x="383" y="23"/>
                      <a:pt x="383" y="22"/>
                      <a:pt x="383" y="22"/>
                    </a:cubicBezTo>
                    <a:cubicBezTo>
                      <a:pt x="384" y="22"/>
                      <a:pt x="384" y="22"/>
                      <a:pt x="385" y="22"/>
                    </a:cubicBezTo>
                    <a:cubicBezTo>
                      <a:pt x="385" y="22"/>
                      <a:pt x="385" y="21"/>
                      <a:pt x="385" y="21"/>
                    </a:cubicBezTo>
                    <a:cubicBezTo>
                      <a:pt x="385" y="21"/>
                      <a:pt x="386" y="21"/>
                      <a:pt x="387" y="21"/>
                    </a:cubicBezTo>
                    <a:cubicBezTo>
                      <a:pt x="387" y="21"/>
                      <a:pt x="387" y="20"/>
                      <a:pt x="387" y="20"/>
                    </a:cubicBezTo>
                    <a:cubicBezTo>
                      <a:pt x="387" y="20"/>
                      <a:pt x="388" y="20"/>
                      <a:pt x="388" y="20"/>
                    </a:cubicBezTo>
                    <a:cubicBezTo>
                      <a:pt x="388" y="20"/>
                      <a:pt x="388" y="20"/>
                      <a:pt x="388" y="19"/>
                    </a:cubicBezTo>
                    <a:cubicBezTo>
                      <a:pt x="389" y="19"/>
                      <a:pt x="390" y="19"/>
                      <a:pt x="391" y="19"/>
                    </a:cubicBezTo>
                    <a:cubicBezTo>
                      <a:pt x="391" y="19"/>
                      <a:pt x="391" y="19"/>
                      <a:pt x="391" y="18"/>
                    </a:cubicBezTo>
                    <a:cubicBezTo>
                      <a:pt x="392" y="18"/>
                      <a:pt x="392" y="18"/>
                      <a:pt x="393" y="18"/>
                    </a:cubicBezTo>
                    <a:cubicBezTo>
                      <a:pt x="393" y="18"/>
                      <a:pt x="393" y="18"/>
                      <a:pt x="393" y="17"/>
                    </a:cubicBezTo>
                    <a:cubicBezTo>
                      <a:pt x="394" y="17"/>
                      <a:pt x="395" y="17"/>
                      <a:pt x="396" y="17"/>
                    </a:cubicBezTo>
                    <a:cubicBezTo>
                      <a:pt x="396" y="17"/>
                      <a:pt x="396" y="17"/>
                      <a:pt x="396" y="17"/>
                    </a:cubicBezTo>
                    <a:cubicBezTo>
                      <a:pt x="396" y="17"/>
                      <a:pt x="397" y="17"/>
                      <a:pt x="397" y="17"/>
                    </a:cubicBezTo>
                    <a:cubicBezTo>
                      <a:pt x="397" y="16"/>
                      <a:pt x="397" y="16"/>
                      <a:pt x="397" y="16"/>
                    </a:cubicBezTo>
                    <a:cubicBezTo>
                      <a:pt x="399" y="15"/>
                      <a:pt x="401" y="15"/>
                      <a:pt x="403" y="15"/>
                    </a:cubicBezTo>
                    <a:cubicBezTo>
                      <a:pt x="403" y="14"/>
                      <a:pt x="403" y="14"/>
                      <a:pt x="403" y="14"/>
                    </a:cubicBezTo>
                    <a:cubicBezTo>
                      <a:pt x="404" y="14"/>
                      <a:pt x="405" y="14"/>
                      <a:pt x="405" y="14"/>
                    </a:cubicBezTo>
                    <a:cubicBezTo>
                      <a:pt x="405" y="14"/>
                      <a:pt x="405" y="13"/>
                      <a:pt x="405" y="13"/>
                    </a:cubicBezTo>
                    <a:cubicBezTo>
                      <a:pt x="406" y="13"/>
                      <a:pt x="407" y="13"/>
                      <a:pt x="408" y="13"/>
                    </a:cubicBezTo>
                    <a:cubicBezTo>
                      <a:pt x="408" y="13"/>
                      <a:pt x="408" y="12"/>
                      <a:pt x="408" y="12"/>
                    </a:cubicBezTo>
                    <a:cubicBezTo>
                      <a:pt x="409" y="12"/>
                      <a:pt x="410" y="12"/>
                      <a:pt x="411" y="12"/>
                    </a:cubicBezTo>
                    <a:cubicBezTo>
                      <a:pt x="411" y="12"/>
                      <a:pt x="411" y="11"/>
                      <a:pt x="411" y="11"/>
                    </a:cubicBezTo>
                    <a:cubicBezTo>
                      <a:pt x="411" y="11"/>
                      <a:pt x="412" y="11"/>
                      <a:pt x="413" y="11"/>
                    </a:cubicBezTo>
                    <a:cubicBezTo>
                      <a:pt x="413" y="11"/>
                      <a:pt x="413" y="11"/>
                      <a:pt x="413" y="10"/>
                    </a:cubicBezTo>
                    <a:cubicBezTo>
                      <a:pt x="414" y="10"/>
                      <a:pt x="416" y="10"/>
                      <a:pt x="418" y="9"/>
                    </a:cubicBezTo>
                    <a:cubicBezTo>
                      <a:pt x="418" y="9"/>
                      <a:pt x="418" y="9"/>
                      <a:pt x="418" y="9"/>
                    </a:cubicBezTo>
                    <a:cubicBezTo>
                      <a:pt x="419" y="8"/>
                      <a:pt x="420" y="8"/>
                      <a:pt x="422" y="8"/>
                    </a:cubicBezTo>
                    <a:cubicBezTo>
                      <a:pt x="422" y="7"/>
                      <a:pt x="422" y="7"/>
                      <a:pt x="422" y="7"/>
                    </a:cubicBezTo>
                    <a:cubicBezTo>
                      <a:pt x="422" y="7"/>
                      <a:pt x="423" y="7"/>
                      <a:pt x="424" y="7"/>
                    </a:cubicBezTo>
                    <a:cubicBezTo>
                      <a:pt x="424" y="6"/>
                      <a:pt x="424" y="6"/>
                      <a:pt x="424" y="6"/>
                    </a:cubicBezTo>
                    <a:cubicBezTo>
                      <a:pt x="425" y="6"/>
                      <a:pt x="426" y="6"/>
                      <a:pt x="427" y="6"/>
                    </a:cubicBezTo>
                    <a:cubicBezTo>
                      <a:pt x="427" y="6"/>
                      <a:pt x="427" y="5"/>
                      <a:pt x="427" y="5"/>
                    </a:cubicBezTo>
                    <a:cubicBezTo>
                      <a:pt x="428" y="5"/>
                      <a:pt x="429" y="5"/>
                      <a:pt x="430" y="5"/>
                    </a:cubicBezTo>
                    <a:cubicBezTo>
                      <a:pt x="430" y="5"/>
                      <a:pt x="430" y="4"/>
                      <a:pt x="430" y="4"/>
                    </a:cubicBezTo>
                    <a:cubicBezTo>
                      <a:pt x="431" y="4"/>
                      <a:pt x="433" y="4"/>
                      <a:pt x="434" y="4"/>
                    </a:cubicBezTo>
                    <a:cubicBezTo>
                      <a:pt x="434" y="4"/>
                      <a:pt x="434" y="3"/>
                      <a:pt x="434" y="3"/>
                    </a:cubicBezTo>
                    <a:cubicBezTo>
                      <a:pt x="438" y="3"/>
                      <a:pt x="441" y="3"/>
                      <a:pt x="445" y="2"/>
                    </a:cubicBezTo>
                    <a:cubicBezTo>
                      <a:pt x="448" y="2"/>
                      <a:pt x="459" y="0"/>
                      <a:pt x="460" y="1"/>
                    </a:cubicBezTo>
                    <a:cubicBezTo>
                      <a:pt x="460" y="1"/>
                      <a:pt x="461" y="1"/>
                      <a:pt x="461" y="1"/>
                    </a:cubicBezTo>
                    <a:cubicBezTo>
                      <a:pt x="461" y="3"/>
                      <a:pt x="460" y="4"/>
                      <a:pt x="460" y="5"/>
                    </a:cubicBezTo>
                    <a:cubicBezTo>
                      <a:pt x="460" y="5"/>
                      <a:pt x="460" y="5"/>
                      <a:pt x="459" y="5"/>
                    </a:cubicBezTo>
                    <a:cubicBezTo>
                      <a:pt x="458" y="8"/>
                      <a:pt x="460" y="11"/>
                      <a:pt x="460" y="13"/>
                    </a:cubicBezTo>
                    <a:cubicBezTo>
                      <a:pt x="461" y="13"/>
                      <a:pt x="462" y="14"/>
                      <a:pt x="463" y="14"/>
                    </a:cubicBezTo>
                    <a:cubicBezTo>
                      <a:pt x="463" y="14"/>
                      <a:pt x="463" y="14"/>
                      <a:pt x="463" y="15"/>
                    </a:cubicBezTo>
                    <a:cubicBezTo>
                      <a:pt x="463" y="15"/>
                      <a:pt x="464" y="15"/>
                      <a:pt x="465" y="15"/>
                    </a:cubicBezTo>
                    <a:cubicBezTo>
                      <a:pt x="465" y="15"/>
                      <a:pt x="465" y="15"/>
                      <a:pt x="465" y="16"/>
                    </a:cubicBezTo>
                    <a:cubicBezTo>
                      <a:pt x="466" y="16"/>
                      <a:pt x="468" y="16"/>
                      <a:pt x="469" y="16"/>
                    </a:cubicBezTo>
                    <a:cubicBezTo>
                      <a:pt x="469" y="16"/>
                      <a:pt x="469" y="16"/>
                      <a:pt x="469" y="17"/>
                    </a:cubicBezTo>
                    <a:cubicBezTo>
                      <a:pt x="474" y="17"/>
                      <a:pt x="478" y="17"/>
                      <a:pt x="483" y="17"/>
                    </a:cubicBezTo>
                    <a:cubicBezTo>
                      <a:pt x="495" y="17"/>
                      <a:pt x="511" y="15"/>
                      <a:pt x="520" y="18"/>
                    </a:cubicBezTo>
                    <a:cubicBezTo>
                      <a:pt x="521" y="18"/>
                      <a:pt x="523" y="18"/>
                      <a:pt x="524" y="18"/>
                    </a:cubicBezTo>
                    <a:cubicBezTo>
                      <a:pt x="528" y="20"/>
                      <a:pt x="533" y="23"/>
                      <a:pt x="535" y="27"/>
                    </a:cubicBezTo>
                    <a:cubicBezTo>
                      <a:pt x="536" y="29"/>
                      <a:pt x="538" y="37"/>
                      <a:pt x="537" y="41"/>
                    </a:cubicBezTo>
                    <a:cubicBezTo>
                      <a:pt x="537" y="41"/>
                      <a:pt x="537" y="41"/>
                      <a:pt x="536" y="41"/>
                    </a:cubicBezTo>
                    <a:cubicBezTo>
                      <a:pt x="536" y="42"/>
                      <a:pt x="536" y="44"/>
                      <a:pt x="536" y="45"/>
                    </a:cubicBezTo>
                    <a:cubicBezTo>
                      <a:pt x="536" y="45"/>
                      <a:pt x="536" y="45"/>
                      <a:pt x="535" y="45"/>
                    </a:cubicBezTo>
                    <a:cubicBezTo>
                      <a:pt x="535" y="46"/>
                      <a:pt x="535" y="48"/>
                      <a:pt x="535" y="49"/>
                    </a:cubicBezTo>
                    <a:cubicBezTo>
                      <a:pt x="535" y="49"/>
                      <a:pt x="535" y="49"/>
                      <a:pt x="535" y="49"/>
                    </a:cubicBezTo>
                    <a:cubicBezTo>
                      <a:pt x="535" y="50"/>
                      <a:pt x="535" y="51"/>
                      <a:pt x="535" y="52"/>
                    </a:cubicBezTo>
                    <a:cubicBezTo>
                      <a:pt x="534" y="52"/>
                      <a:pt x="534" y="52"/>
                      <a:pt x="534" y="52"/>
                    </a:cubicBezTo>
                    <a:cubicBezTo>
                      <a:pt x="534" y="52"/>
                      <a:pt x="534" y="53"/>
                      <a:pt x="534" y="54"/>
                    </a:cubicBezTo>
                    <a:cubicBezTo>
                      <a:pt x="533" y="54"/>
                      <a:pt x="533" y="54"/>
                      <a:pt x="533" y="54"/>
                    </a:cubicBezTo>
                    <a:cubicBezTo>
                      <a:pt x="533" y="55"/>
                      <a:pt x="533" y="55"/>
                      <a:pt x="533" y="56"/>
                    </a:cubicBezTo>
                    <a:cubicBezTo>
                      <a:pt x="532" y="56"/>
                      <a:pt x="532" y="56"/>
                      <a:pt x="532" y="56"/>
                    </a:cubicBezTo>
                    <a:cubicBezTo>
                      <a:pt x="532" y="57"/>
                      <a:pt x="532" y="58"/>
                      <a:pt x="532" y="59"/>
                    </a:cubicBezTo>
                    <a:cubicBezTo>
                      <a:pt x="532" y="59"/>
                      <a:pt x="531" y="59"/>
                      <a:pt x="531" y="59"/>
                    </a:cubicBezTo>
                    <a:cubicBezTo>
                      <a:pt x="531" y="60"/>
                      <a:pt x="530" y="61"/>
                      <a:pt x="530" y="62"/>
                    </a:cubicBezTo>
                    <a:cubicBezTo>
                      <a:pt x="530" y="62"/>
                      <a:pt x="529" y="62"/>
                      <a:pt x="529" y="62"/>
                    </a:cubicBezTo>
                    <a:cubicBezTo>
                      <a:pt x="529" y="63"/>
                      <a:pt x="529" y="64"/>
                      <a:pt x="529" y="64"/>
                    </a:cubicBezTo>
                    <a:cubicBezTo>
                      <a:pt x="529" y="64"/>
                      <a:pt x="529" y="64"/>
                      <a:pt x="528" y="64"/>
                    </a:cubicBezTo>
                    <a:cubicBezTo>
                      <a:pt x="528" y="65"/>
                      <a:pt x="528" y="66"/>
                      <a:pt x="528" y="67"/>
                    </a:cubicBezTo>
                    <a:cubicBezTo>
                      <a:pt x="528" y="67"/>
                      <a:pt x="528" y="67"/>
                      <a:pt x="527" y="67"/>
                    </a:cubicBezTo>
                    <a:cubicBezTo>
                      <a:pt x="527" y="68"/>
                      <a:pt x="527" y="69"/>
                      <a:pt x="526" y="70"/>
                    </a:cubicBezTo>
                    <a:cubicBezTo>
                      <a:pt x="526" y="70"/>
                      <a:pt x="526" y="70"/>
                      <a:pt x="526" y="70"/>
                    </a:cubicBezTo>
                    <a:cubicBezTo>
                      <a:pt x="525" y="74"/>
                      <a:pt x="524" y="78"/>
                      <a:pt x="523" y="82"/>
                    </a:cubicBezTo>
                    <a:cubicBezTo>
                      <a:pt x="525" y="84"/>
                      <a:pt x="523" y="84"/>
                      <a:pt x="526" y="85"/>
                    </a:cubicBezTo>
                    <a:cubicBezTo>
                      <a:pt x="528" y="86"/>
                      <a:pt x="532" y="86"/>
                      <a:pt x="535" y="86"/>
                    </a:cubicBezTo>
                    <a:cubicBezTo>
                      <a:pt x="535" y="85"/>
                      <a:pt x="535" y="85"/>
                      <a:pt x="535" y="85"/>
                    </a:cubicBezTo>
                    <a:cubicBezTo>
                      <a:pt x="536" y="85"/>
                      <a:pt x="538" y="85"/>
                      <a:pt x="539" y="85"/>
                    </a:cubicBezTo>
                    <a:cubicBezTo>
                      <a:pt x="539" y="84"/>
                      <a:pt x="539" y="84"/>
                      <a:pt x="539" y="84"/>
                    </a:cubicBezTo>
                    <a:cubicBezTo>
                      <a:pt x="540" y="84"/>
                      <a:pt x="541" y="84"/>
                      <a:pt x="542" y="84"/>
                    </a:cubicBezTo>
                    <a:cubicBezTo>
                      <a:pt x="542" y="84"/>
                      <a:pt x="542" y="83"/>
                      <a:pt x="542" y="83"/>
                    </a:cubicBezTo>
                    <a:cubicBezTo>
                      <a:pt x="543" y="83"/>
                      <a:pt x="544" y="83"/>
                      <a:pt x="544" y="83"/>
                    </a:cubicBezTo>
                    <a:cubicBezTo>
                      <a:pt x="544" y="83"/>
                      <a:pt x="544" y="82"/>
                      <a:pt x="544" y="82"/>
                    </a:cubicBezTo>
                    <a:cubicBezTo>
                      <a:pt x="546" y="82"/>
                      <a:pt x="547" y="81"/>
                      <a:pt x="548" y="81"/>
                    </a:cubicBezTo>
                    <a:cubicBezTo>
                      <a:pt x="548" y="81"/>
                      <a:pt x="548" y="81"/>
                      <a:pt x="548" y="80"/>
                    </a:cubicBezTo>
                    <a:cubicBezTo>
                      <a:pt x="549" y="81"/>
                      <a:pt x="549" y="81"/>
                      <a:pt x="550" y="81"/>
                    </a:cubicBezTo>
                    <a:cubicBezTo>
                      <a:pt x="550" y="81"/>
                      <a:pt x="550" y="80"/>
                      <a:pt x="550" y="79"/>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90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6" name="Freeform 25"/>
              <p:cNvSpPr/>
              <p:nvPr/>
            </p:nvSpPr>
            <p:spPr bwMode="auto">
              <a:xfrm>
                <a:off x="6898" y="4423"/>
                <a:ext cx="1933" cy="2598"/>
              </a:xfrm>
              <a:custGeom>
                <a:avLst/>
                <a:gdLst>
                  <a:gd name="T0" fmla="*/ 687 w 963"/>
                  <a:gd name="T1" fmla="*/ 211 h 1293"/>
                  <a:gd name="T2" fmla="*/ 689 w 963"/>
                  <a:gd name="T3" fmla="*/ 278 h 1293"/>
                  <a:gd name="T4" fmla="*/ 691 w 963"/>
                  <a:gd name="T5" fmla="*/ 354 h 1293"/>
                  <a:gd name="T6" fmla="*/ 732 w 963"/>
                  <a:gd name="T7" fmla="*/ 386 h 1293"/>
                  <a:gd name="T8" fmla="*/ 731 w 963"/>
                  <a:gd name="T9" fmla="*/ 469 h 1293"/>
                  <a:gd name="T10" fmla="*/ 792 w 963"/>
                  <a:gd name="T11" fmla="*/ 432 h 1293"/>
                  <a:gd name="T12" fmla="*/ 842 w 963"/>
                  <a:gd name="T13" fmla="*/ 473 h 1293"/>
                  <a:gd name="T14" fmla="*/ 927 w 963"/>
                  <a:gd name="T15" fmla="*/ 484 h 1293"/>
                  <a:gd name="T16" fmla="*/ 946 w 963"/>
                  <a:gd name="T17" fmla="*/ 526 h 1293"/>
                  <a:gd name="T18" fmla="*/ 908 w 963"/>
                  <a:gd name="T19" fmla="*/ 599 h 1293"/>
                  <a:gd name="T20" fmla="*/ 878 w 963"/>
                  <a:gd name="T21" fmla="*/ 573 h 1293"/>
                  <a:gd name="T22" fmla="*/ 826 w 963"/>
                  <a:gd name="T23" fmla="*/ 528 h 1293"/>
                  <a:gd name="T24" fmla="*/ 778 w 963"/>
                  <a:gd name="T25" fmla="*/ 597 h 1293"/>
                  <a:gd name="T26" fmla="*/ 799 w 963"/>
                  <a:gd name="T27" fmla="*/ 645 h 1293"/>
                  <a:gd name="T28" fmla="*/ 752 w 963"/>
                  <a:gd name="T29" fmla="*/ 684 h 1293"/>
                  <a:gd name="T30" fmla="*/ 780 w 963"/>
                  <a:gd name="T31" fmla="*/ 780 h 1293"/>
                  <a:gd name="T32" fmla="*/ 728 w 963"/>
                  <a:gd name="T33" fmla="*/ 828 h 1293"/>
                  <a:gd name="T34" fmla="*/ 684 w 963"/>
                  <a:gd name="T35" fmla="*/ 847 h 1293"/>
                  <a:gd name="T36" fmla="*/ 609 w 963"/>
                  <a:gd name="T37" fmla="*/ 877 h 1293"/>
                  <a:gd name="T38" fmla="*/ 533 w 963"/>
                  <a:gd name="T39" fmla="*/ 840 h 1293"/>
                  <a:gd name="T40" fmla="*/ 553 w 963"/>
                  <a:gd name="T41" fmla="*/ 804 h 1293"/>
                  <a:gd name="T42" fmla="*/ 547 w 963"/>
                  <a:gd name="T43" fmla="*/ 750 h 1293"/>
                  <a:gd name="T44" fmla="*/ 513 w 963"/>
                  <a:gd name="T45" fmla="*/ 779 h 1293"/>
                  <a:gd name="T46" fmla="*/ 409 w 963"/>
                  <a:gd name="T47" fmla="*/ 763 h 1293"/>
                  <a:gd name="T48" fmla="*/ 399 w 963"/>
                  <a:gd name="T49" fmla="*/ 851 h 1293"/>
                  <a:gd name="T50" fmla="*/ 477 w 963"/>
                  <a:gd name="T51" fmla="*/ 900 h 1293"/>
                  <a:gd name="T52" fmla="*/ 482 w 963"/>
                  <a:gd name="T53" fmla="*/ 959 h 1293"/>
                  <a:gd name="T54" fmla="*/ 492 w 963"/>
                  <a:gd name="T55" fmla="*/ 963 h 1293"/>
                  <a:gd name="T56" fmla="*/ 466 w 963"/>
                  <a:gd name="T57" fmla="*/ 995 h 1293"/>
                  <a:gd name="T58" fmla="*/ 455 w 963"/>
                  <a:gd name="T59" fmla="*/ 985 h 1293"/>
                  <a:gd name="T60" fmla="*/ 370 w 963"/>
                  <a:gd name="T61" fmla="*/ 1035 h 1293"/>
                  <a:gd name="T62" fmla="*/ 348 w 963"/>
                  <a:gd name="T63" fmla="*/ 1128 h 1293"/>
                  <a:gd name="T64" fmla="*/ 279 w 963"/>
                  <a:gd name="T65" fmla="*/ 1182 h 1293"/>
                  <a:gd name="T66" fmla="*/ 261 w 963"/>
                  <a:gd name="T67" fmla="*/ 1244 h 1293"/>
                  <a:gd name="T68" fmla="*/ 200 w 963"/>
                  <a:gd name="T69" fmla="*/ 1232 h 1293"/>
                  <a:gd name="T70" fmla="*/ 133 w 963"/>
                  <a:gd name="T71" fmla="*/ 1249 h 1293"/>
                  <a:gd name="T72" fmla="*/ 76 w 963"/>
                  <a:gd name="T73" fmla="*/ 1291 h 1293"/>
                  <a:gd name="T74" fmla="*/ 4 w 963"/>
                  <a:gd name="T75" fmla="*/ 1222 h 1293"/>
                  <a:gd name="T76" fmla="*/ 61 w 963"/>
                  <a:gd name="T77" fmla="*/ 1126 h 1293"/>
                  <a:gd name="T78" fmla="*/ 88 w 963"/>
                  <a:gd name="T79" fmla="*/ 1077 h 1293"/>
                  <a:gd name="T80" fmla="*/ 120 w 963"/>
                  <a:gd name="T81" fmla="*/ 977 h 1293"/>
                  <a:gd name="T82" fmla="*/ 120 w 963"/>
                  <a:gd name="T83" fmla="*/ 919 h 1293"/>
                  <a:gd name="T84" fmla="*/ 89 w 963"/>
                  <a:gd name="T85" fmla="*/ 850 h 1293"/>
                  <a:gd name="T86" fmla="*/ 125 w 963"/>
                  <a:gd name="T87" fmla="*/ 797 h 1293"/>
                  <a:gd name="T88" fmla="*/ 199 w 963"/>
                  <a:gd name="T89" fmla="*/ 777 h 1293"/>
                  <a:gd name="T90" fmla="*/ 208 w 963"/>
                  <a:gd name="T91" fmla="*/ 716 h 1293"/>
                  <a:gd name="T92" fmla="*/ 277 w 963"/>
                  <a:gd name="T93" fmla="*/ 627 h 1293"/>
                  <a:gd name="T94" fmla="*/ 317 w 963"/>
                  <a:gd name="T95" fmla="*/ 571 h 1293"/>
                  <a:gd name="T96" fmla="*/ 180 w 963"/>
                  <a:gd name="T97" fmla="*/ 489 h 1293"/>
                  <a:gd name="T98" fmla="*/ 149 w 963"/>
                  <a:gd name="T99" fmla="*/ 474 h 1293"/>
                  <a:gd name="T100" fmla="*/ 99 w 963"/>
                  <a:gd name="T101" fmla="*/ 442 h 1293"/>
                  <a:gd name="T102" fmla="*/ 48 w 963"/>
                  <a:gd name="T103" fmla="*/ 395 h 1293"/>
                  <a:gd name="T104" fmla="*/ 30 w 963"/>
                  <a:gd name="T105" fmla="*/ 359 h 1293"/>
                  <a:gd name="T106" fmla="*/ 11 w 963"/>
                  <a:gd name="T107" fmla="*/ 294 h 1293"/>
                  <a:gd name="T108" fmla="*/ 39 w 963"/>
                  <a:gd name="T109" fmla="*/ 249 h 1293"/>
                  <a:gd name="T110" fmla="*/ 36 w 963"/>
                  <a:gd name="T111" fmla="*/ 148 h 1293"/>
                  <a:gd name="T112" fmla="*/ 126 w 963"/>
                  <a:gd name="T113" fmla="*/ 104 h 1293"/>
                  <a:gd name="T114" fmla="*/ 158 w 963"/>
                  <a:gd name="T115" fmla="*/ 119 h 1293"/>
                  <a:gd name="T116" fmla="*/ 262 w 963"/>
                  <a:gd name="T117" fmla="*/ 115 h 1293"/>
                  <a:gd name="T118" fmla="*/ 431 w 963"/>
                  <a:gd name="T119" fmla="*/ 92 h 1293"/>
                  <a:gd name="T120" fmla="*/ 475 w 963"/>
                  <a:gd name="T121" fmla="*/ 34 h 1293"/>
                  <a:gd name="T122" fmla="*/ 582 w 963"/>
                  <a:gd name="T123" fmla="*/ 26 h 1293"/>
                  <a:gd name="T124" fmla="*/ 659 w 963"/>
                  <a:gd name="T125" fmla="*/ 56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3" h="1293">
                    <a:moveTo>
                      <a:pt x="703" y="81"/>
                    </a:moveTo>
                    <a:cubicBezTo>
                      <a:pt x="703" y="82"/>
                      <a:pt x="703" y="84"/>
                      <a:pt x="703" y="85"/>
                    </a:cubicBezTo>
                    <a:cubicBezTo>
                      <a:pt x="703" y="85"/>
                      <a:pt x="704" y="85"/>
                      <a:pt x="704" y="87"/>
                    </a:cubicBezTo>
                    <a:cubicBezTo>
                      <a:pt x="703" y="87"/>
                      <a:pt x="703" y="87"/>
                      <a:pt x="703" y="87"/>
                    </a:cubicBezTo>
                    <a:cubicBezTo>
                      <a:pt x="703" y="90"/>
                      <a:pt x="703" y="93"/>
                      <a:pt x="703" y="96"/>
                    </a:cubicBezTo>
                    <a:cubicBezTo>
                      <a:pt x="703" y="96"/>
                      <a:pt x="703" y="96"/>
                      <a:pt x="704" y="96"/>
                    </a:cubicBezTo>
                    <a:cubicBezTo>
                      <a:pt x="703" y="101"/>
                      <a:pt x="703" y="106"/>
                      <a:pt x="703" y="111"/>
                    </a:cubicBezTo>
                    <a:cubicBezTo>
                      <a:pt x="702" y="111"/>
                      <a:pt x="702" y="111"/>
                      <a:pt x="702" y="111"/>
                    </a:cubicBezTo>
                    <a:cubicBezTo>
                      <a:pt x="702" y="112"/>
                      <a:pt x="702" y="113"/>
                      <a:pt x="702" y="114"/>
                    </a:cubicBezTo>
                    <a:cubicBezTo>
                      <a:pt x="701" y="114"/>
                      <a:pt x="701" y="115"/>
                      <a:pt x="700" y="115"/>
                    </a:cubicBezTo>
                    <a:cubicBezTo>
                      <a:pt x="699" y="116"/>
                      <a:pt x="699" y="117"/>
                      <a:pt x="698" y="118"/>
                    </a:cubicBezTo>
                    <a:cubicBezTo>
                      <a:pt x="696" y="118"/>
                      <a:pt x="695" y="118"/>
                      <a:pt x="693" y="119"/>
                    </a:cubicBezTo>
                    <a:cubicBezTo>
                      <a:pt x="689" y="120"/>
                      <a:pt x="684" y="122"/>
                      <a:pt x="683" y="127"/>
                    </a:cubicBezTo>
                    <a:cubicBezTo>
                      <a:pt x="679" y="130"/>
                      <a:pt x="683" y="138"/>
                      <a:pt x="681" y="145"/>
                    </a:cubicBezTo>
                    <a:cubicBezTo>
                      <a:pt x="681" y="145"/>
                      <a:pt x="681" y="145"/>
                      <a:pt x="680" y="145"/>
                    </a:cubicBezTo>
                    <a:cubicBezTo>
                      <a:pt x="680" y="153"/>
                      <a:pt x="679" y="162"/>
                      <a:pt x="678" y="171"/>
                    </a:cubicBezTo>
                    <a:cubicBezTo>
                      <a:pt x="679" y="171"/>
                      <a:pt x="679" y="171"/>
                      <a:pt x="679" y="171"/>
                    </a:cubicBezTo>
                    <a:cubicBezTo>
                      <a:pt x="680" y="173"/>
                      <a:pt x="680" y="174"/>
                      <a:pt x="680" y="176"/>
                    </a:cubicBezTo>
                    <a:cubicBezTo>
                      <a:pt x="687" y="179"/>
                      <a:pt x="700" y="179"/>
                      <a:pt x="702" y="187"/>
                    </a:cubicBezTo>
                    <a:cubicBezTo>
                      <a:pt x="702" y="187"/>
                      <a:pt x="702" y="187"/>
                      <a:pt x="703" y="187"/>
                    </a:cubicBezTo>
                    <a:cubicBezTo>
                      <a:pt x="703" y="188"/>
                      <a:pt x="703" y="190"/>
                      <a:pt x="704" y="192"/>
                    </a:cubicBezTo>
                    <a:cubicBezTo>
                      <a:pt x="703" y="192"/>
                      <a:pt x="703" y="192"/>
                      <a:pt x="703" y="192"/>
                    </a:cubicBezTo>
                    <a:cubicBezTo>
                      <a:pt x="703" y="193"/>
                      <a:pt x="703" y="194"/>
                      <a:pt x="703" y="195"/>
                    </a:cubicBezTo>
                    <a:cubicBezTo>
                      <a:pt x="701" y="196"/>
                      <a:pt x="700" y="197"/>
                      <a:pt x="698" y="198"/>
                    </a:cubicBezTo>
                    <a:cubicBezTo>
                      <a:pt x="698" y="199"/>
                      <a:pt x="698" y="200"/>
                      <a:pt x="698" y="200"/>
                    </a:cubicBezTo>
                    <a:cubicBezTo>
                      <a:pt x="696" y="203"/>
                      <a:pt x="693" y="205"/>
                      <a:pt x="690" y="207"/>
                    </a:cubicBezTo>
                    <a:cubicBezTo>
                      <a:pt x="690" y="208"/>
                      <a:pt x="690" y="209"/>
                      <a:pt x="690" y="209"/>
                    </a:cubicBezTo>
                    <a:cubicBezTo>
                      <a:pt x="689" y="210"/>
                      <a:pt x="688" y="210"/>
                      <a:pt x="687" y="211"/>
                    </a:cubicBezTo>
                    <a:cubicBezTo>
                      <a:pt x="687" y="212"/>
                      <a:pt x="687" y="212"/>
                      <a:pt x="687" y="213"/>
                    </a:cubicBezTo>
                    <a:cubicBezTo>
                      <a:pt x="687" y="213"/>
                      <a:pt x="686" y="213"/>
                      <a:pt x="686" y="214"/>
                    </a:cubicBezTo>
                    <a:cubicBezTo>
                      <a:pt x="686" y="214"/>
                      <a:pt x="686" y="215"/>
                      <a:pt x="686" y="215"/>
                    </a:cubicBezTo>
                    <a:cubicBezTo>
                      <a:pt x="685" y="216"/>
                      <a:pt x="684" y="216"/>
                      <a:pt x="684" y="216"/>
                    </a:cubicBezTo>
                    <a:cubicBezTo>
                      <a:pt x="684" y="217"/>
                      <a:pt x="684" y="217"/>
                      <a:pt x="684" y="218"/>
                    </a:cubicBezTo>
                    <a:cubicBezTo>
                      <a:pt x="684" y="218"/>
                      <a:pt x="683" y="218"/>
                      <a:pt x="683" y="218"/>
                    </a:cubicBezTo>
                    <a:cubicBezTo>
                      <a:pt x="682" y="220"/>
                      <a:pt x="679" y="228"/>
                      <a:pt x="680" y="231"/>
                    </a:cubicBezTo>
                    <a:cubicBezTo>
                      <a:pt x="681" y="231"/>
                      <a:pt x="681" y="231"/>
                      <a:pt x="681" y="231"/>
                    </a:cubicBezTo>
                    <a:cubicBezTo>
                      <a:pt x="681" y="232"/>
                      <a:pt x="681" y="232"/>
                      <a:pt x="681" y="233"/>
                    </a:cubicBezTo>
                    <a:cubicBezTo>
                      <a:pt x="681" y="233"/>
                      <a:pt x="682" y="233"/>
                      <a:pt x="682" y="233"/>
                    </a:cubicBezTo>
                    <a:cubicBezTo>
                      <a:pt x="683" y="235"/>
                      <a:pt x="683" y="237"/>
                      <a:pt x="684" y="239"/>
                    </a:cubicBezTo>
                    <a:cubicBezTo>
                      <a:pt x="684" y="239"/>
                      <a:pt x="684" y="239"/>
                      <a:pt x="685" y="239"/>
                    </a:cubicBezTo>
                    <a:cubicBezTo>
                      <a:pt x="685" y="239"/>
                      <a:pt x="685" y="240"/>
                      <a:pt x="685" y="240"/>
                    </a:cubicBezTo>
                    <a:cubicBezTo>
                      <a:pt x="685" y="240"/>
                      <a:pt x="685" y="240"/>
                      <a:pt x="686" y="240"/>
                    </a:cubicBezTo>
                    <a:cubicBezTo>
                      <a:pt x="686" y="241"/>
                      <a:pt x="686" y="242"/>
                      <a:pt x="686" y="242"/>
                    </a:cubicBezTo>
                    <a:cubicBezTo>
                      <a:pt x="686" y="242"/>
                      <a:pt x="686" y="242"/>
                      <a:pt x="687" y="242"/>
                    </a:cubicBezTo>
                    <a:cubicBezTo>
                      <a:pt x="687" y="243"/>
                      <a:pt x="687" y="244"/>
                      <a:pt x="687" y="245"/>
                    </a:cubicBezTo>
                    <a:cubicBezTo>
                      <a:pt x="687" y="245"/>
                      <a:pt x="687" y="245"/>
                      <a:pt x="687" y="245"/>
                    </a:cubicBezTo>
                    <a:cubicBezTo>
                      <a:pt x="687" y="246"/>
                      <a:pt x="687" y="246"/>
                      <a:pt x="687" y="247"/>
                    </a:cubicBezTo>
                    <a:cubicBezTo>
                      <a:pt x="688" y="247"/>
                      <a:pt x="688" y="247"/>
                      <a:pt x="688" y="247"/>
                    </a:cubicBezTo>
                    <a:cubicBezTo>
                      <a:pt x="689" y="249"/>
                      <a:pt x="689" y="251"/>
                      <a:pt x="689" y="253"/>
                    </a:cubicBezTo>
                    <a:cubicBezTo>
                      <a:pt x="690" y="253"/>
                      <a:pt x="690" y="253"/>
                      <a:pt x="690" y="253"/>
                    </a:cubicBezTo>
                    <a:cubicBezTo>
                      <a:pt x="690" y="254"/>
                      <a:pt x="690" y="255"/>
                      <a:pt x="690" y="256"/>
                    </a:cubicBezTo>
                    <a:cubicBezTo>
                      <a:pt x="690" y="256"/>
                      <a:pt x="691" y="256"/>
                      <a:pt x="691" y="256"/>
                    </a:cubicBezTo>
                    <a:cubicBezTo>
                      <a:pt x="691" y="258"/>
                      <a:pt x="691" y="259"/>
                      <a:pt x="691" y="261"/>
                    </a:cubicBezTo>
                    <a:cubicBezTo>
                      <a:pt x="692" y="263"/>
                      <a:pt x="693" y="268"/>
                      <a:pt x="692" y="271"/>
                    </a:cubicBezTo>
                    <a:cubicBezTo>
                      <a:pt x="692" y="271"/>
                      <a:pt x="691" y="271"/>
                      <a:pt x="691" y="271"/>
                    </a:cubicBezTo>
                    <a:cubicBezTo>
                      <a:pt x="690" y="273"/>
                      <a:pt x="690" y="276"/>
                      <a:pt x="689" y="278"/>
                    </a:cubicBezTo>
                    <a:cubicBezTo>
                      <a:pt x="689" y="278"/>
                      <a:pt x="688" y="279"/>
                      <a:pt x="687" y="279"/>
                    </a:cubicBezTo>
                    <a:cubicBezTo>
                      <a:pt x="687" y="280"/>
                      <a:pt x="687" y="280"/>
                      <a:pt x="687" y="281"/>
                    </a:cubicBezTo>
                    <a:cubicBezTo>
                      <a:pt x="687" y="281"/>
                      <a:pt x="686" y="281"/>
                      <a:pt x="685" y="282"/>
                    </a:cubicBezTo>
                    <a:cubicBezTo>
                      <a:pt x="684" y="283"/>
                      <a:pt x="682" y="285"/>
                      <a:pt x="681" y="286"/>
                    </a:cubicBezTo>
                    <a:cubicBezTo>
                      <a:pt x="681" y="286"/>
                      <a:pt x="680" y="286"/>
                      <a:pt x="679" y="286"/>
                    </a:cubicBezTo>
                    <a:cubicBezTo>
                      <a:pt x="678" y="288"/>
                      <a:pt x="676" y="290"/>
                      <a:pt x="674" y="293"/>
                    </a:cubicBezTo>
                    <a:cubicBezTo>
                      <a:pt x="673" y="293"/>
                      <a:pt x="673" y="293"/>
                      <a:pt x="672" y="293"/>
                    </a:cubicBezTo>
                    <a:cubicBezTo>
                      <a:pt x="672" y="295"/>
                      <a:pt x="671" y="297"/>
                      <a:pt x="670" y="299"/>
                    </a:cubicBezTo>
                    <a:cubicBezTo>
                      <a:pt x="670" y="299"/>
                      <a:pt x="670" y="299"/>
                      <a:pt x="670" y="299"/>
                    </a:cubicBezTo>
                    <a:cubicBezTo>
                      <a:pt x="668" y="303"/>
                      <a:pt x="670" y="318"/>
                      <a:pt x="671" y="320"/>
                    </a:cubicBezTo>
                    <a:cubicBezTo>
                      <a:pt x="672" y="320"/>
                      <a:pt x="672" y="320"/>
                      <a:pt x="672" y="320"/>
                    </a:cubicBezTo>
                    <a:cubicBezTo>
                      <a:pt x="673" y="323"/>
                      <a:pt x="673" y="326"/>
                      <a:pt x="673" y="328"/>
                    </a:cubicBezTo>
                    <a:cubicBezTo>
                      <a:pt x="673" y="328"/>
                      <a:pt x="674" y="328"/>
                      <a:pt x="674" y="328"/>
                    </a:cubicBezTo>
                    <a:cubicBezTo>
                      <a:pt x="675" y="331"/>
                      <a:pt x="675" y="334"/>
                      <a:pt x="676" y="336"/>
                    </a:cubicBezTo>
                    <a:cubicBezTo>
                      <a:pt x="676" y="336"/>
                      <a:pt x="676" y="336"/>
                      <a:pt x="677" y="336"/>
                    </a:cubicBezTo>
                    <a:cubicBezTo>
                      <a:pt x="677" y="338"/>
                      <a:pt x="678" y="340"/>
                      <a:pt x="678" y="342"/>
                    </a:cubicBezTo>
                    <a:cubicBezTo>
                      <a:pt x="679" y="342"/>
                      <a:pt x="679" y="342"/>
                      <a:pt x="679" y="342"/>
                    </a:cubicBezTo>
                    <a:cubicBezTo>
                      <a:pt x="679" y="342"/>
                      <a:pt x="679" y="343"/>
                      <a:pt x="679" y="344"/>
                    </a:cubicBezTo>
                    <a:cubicBezTo>
                      <a:pt x="680" y="344"/>
                      <a:pt x="681" y="345"/>
                      <a:pt x="682" y="345"/>
                    </a:cubicBezTo>
                    <a:cubicBezTo>
                      <a:pt x="682" y="346"/>
                      <a:pt x="682" y="347"/>
                      <a:pt x="682" y="347"/>
                    </a:cubicBezTo>
                    <a:cubicBezTo>
                      <a:pt x="682" y="347"/>
                      <a:pt x="683" y="347"/>
                      <a:pt x="683" y="347"/>
                    </a:cubicBezTo>
                    <a:cubicBezTo>
                      <a:pt x="684" y="348"/>
                      <a:pt x="684" y="349"/>
                      <a:pt x="685" y="350"/>
                    </a:cubicBezTo>
                    <a:cubicBezTo>
                      <a:pt x="685" y="350"/>
                      <a:pt x="686" y="350"/>
                      <a:pt x="687" y="350"/>
                    </a:cubicBezTo>
                    <a:cubicBezTo>
                      <a:pt x="687" y="351"/>
                      <a:pt x="687" y="351"/>
                      <a:pt x="687" y="352"/>
                    </a:cubicBezTo>
                    <a:cubicBezTo>
                      <a:pt x="688" y="352"/>
                      <a:pt x="689" y="352"/>
                      <a:pt x="689" y="352"/>
                    </a:cubicBezTo>
                    <a:cubicBezTo>
                      <a:pt x="689" y="352"/>
                      <a:pt x="689" y="352"/>
                      <a:pt x="689" y="353"/>
                    </a:cubicBezTo>
                    <a:cubicBezTo>
                      <a:pt x="690" y="353"/>
                      <a:pt x="690" y="353"/>
                      <a:pt x="691" y="353"/>
                    </a:cubicBezTo>
                    <a:cubicBezTo>
                      <a:pt x="691" y="353"/>
                      <a:pt x="691" y="353"/>
                      <a:pt x="691" y="354"/>
                    </a:cubicBezTo>
                    <a:cubicBezTo>
                      <a:pt x="694" y="354"/>
                      <a:pt x="696" y="354"/>
                      <a:pt x="699" y="354"/>
                    </a:cubicBezTo>
                    <a:cubicBezTo>
                      <a:pt x="699" y="354"/>
                      <a:pt x="699" y="354"/>
                      <a:pt x="699" y="354"/>
                    </a:cubicBezTo>
                    <a:cubicBezTo>
                      <a:pt x="702" y="354"/>
                      <a:pt x="704" y="354"/>
                      <a:pt x="707" y="354"/>
                    </a:cubicBezTo>
                    <a:cubicBezTo>
                      <a:pt x="707" y="354"/>
                      <a:pt x="707" y="355"/>
                      <a:pt x="709" y="355"/>
                    </a:cubicBezTo>
                    <a:cubicBezTo>
                      <a:pt x="709" y="356"/>
                      <a:pt x="711" y="357"/>
                      <a:pt x="711" y="357"/>
                    </a:cubicBezTo>
                    <a:cubicBezTo>
                      <a:pt x="711" y="360"/>
                      <a:pt x="711" y="363"/>
                      <a:pt x="711" y="366"/>
                    </a:cubicBezTo>
                    <a:cubicBezTo>
                      <a:pt x="711" y="366"/>
                      <a:pt x="711" y="366"/>
                      <a:pt x="712" y="366"/>
                    </a:cubicBezTo>
                    <a:cubicBezTo>
                      <a:pt x="712" y="367"/>
                      <a:pt x="712" y="368"/>
                      <a:pt x="712" y="369"/>
                    </a:cubicBezTo>
                    <a:cubicBezTo>
                      <a:pt x="712" y="369"/>
                      <a:pt x="712" y="369"/>
                      <a:pt x="713" y="369"/>
                    </a:cubicBezTo>
                    <a:cubicBezTo>
                      <a:pt x="713" y="369"/>
                      <a:pt x="713" y="370"/>
                      <a:pt x="713" y="371"/>
                    </a:cubicBezTo>
                    <a:cubicBezTo>
                      <a:pt x="713" y="371"/>
                      <a:pt x="713" y="371"/>
                      <a:pt x="713" y="371"/>
                    </a:cubicBezTo>
                    <a:cubicBezTo>
                      <a:pt x="713" y="371"/>
                      <a:pt x="713" y="372"/>
                      <a:pt x="713" y="372"/>
                    </a:cubicBezTo>
                    <a:cubicBezTo>
                      <a:pt x="714" y="373"/>
                      <a:pt x="715" y="373"/>
                      <a:pt x="715" y="373"/>
                    </a:cubicBezTo>
                    <a:cubicBezTo>
                      <a:pt x="715" y="374"/>
                      <a:pt x="715" y="374"/>
                      <a:pt x="715" y="375"/>
                    </a:cubicBezTo>
                    <a:cubicBezTo>
                      <a:pt x="716" y="375"/>
                      <a:pt x="716" y="375"/>
                      <a:pt x="716" y="375"/>
                    </a:cubicBezTo>
                    <a:cubicBezTo>
                      <a:pt x="716" y="376"/>
                      <a:pt x="717" y="376"/>
                      <a:pt x="717" y="377"/>
                    </a:cubicBezTo>
                    <a:cubicBezTo>
                      <a:pt x="718" y="377"/>
                      <a:pt x="718" y="377"/>
                      <a:pt x="719" y="377"/>
                    </a:cubicBezTo>
                    <a:cubicBezTo>
                      <a:pt x="719" y="377"/>
                      <a:pt x="719" y="378"/>
                      <a:pt x="720" y="379"/>
                    </a:cubicBezTo>
                    <a:cubicBezTo>
                      <a:pt x="721" y="379"/>
                      <a:pt x="722" y="379"/>
                      <a:pt x="722" y="380"/>
                    </a:cubicBezTo>
                    <a:cubicBezTo>
                      <a:pt x="722" y="380"/>
                      <a:pt x="722" y="380"/>
                      <a:pt x="722" y="380"/>
                    </a:cubicBezTo>
                    <a:cubicBezTo>
                      <a:pt x="723" y="380"/>
                      <a:pt x="724" y="380"/>
                      <a:pt x="724" y="380"/>
                    </a:cubicBezTo>
                    <a:cubicBezTo>
                      <a:pt x="724" y="381"/>
                      <a:pt x="724" y="381"/>
                      <a:pt x="724" y="381"/>
                    </a:cubicBezTo>
                    <a:cubicBezTo>
                      <a:pt x="725" y="381"/>
                      <a:pt x="725" y="381"/>
                      <a:pt x="726" y="381"/>
                    </a:cubicBezTo>
                    <a:cubicBezTo>
                      <a:pt x="726" y="382"/>
                      <a:pt x="726" y="382"/>
                      <a:pt x="726" y="382"/>
                    </a:cubicBezTo>
                    <a:cubicBezTo>
                      <a:pt x="727" y="382"/>
                      <a:pt x="728" y="382"/>
                      <a:pt x="729" y="382"/>
                    </a:cubicBezTo>
                    <a:cubicBezTo>
                      <a:pt x="729" y="383"/>
                      <a:pt x="729" y="383"/>
                      <a:pt x="730" y="384"/>
                    </a:cubicBezTo>
                    <a:cubicBezTo>
                      <a:pt x="730" y="384"/>
                      <a:pt x="731" y="384"/>
                      <a:pt x="731" y="384"/>
                    </a:cubicBezTo>
                    <a:cubicBezTo>
                      <a:pt x="732" y="385"/>
                      <a:pt x="732" y="385"/>
                      <a:pt x="732" y="386"/>
                    </a:cubicBezTo>
                    <a:cubicBezTo>
                      <a:pt x="734" y="388"/>
                      <a:pt x="736" y="389"/>
                      <a:pt x="739" y="391"/>
                    </a:cubicBezTo>
                    <a:cubicBezTo>
                      <a:pt x="739" y="392"/>
                      <a:pt x="739" y="392"/>
                      <a:pt x="739" y="393"/>
                    </a:cubicBezTo>
                    <a:cubicBezTo>
                      <a:pt x="740" y="394"/>
                      <a:pt x="741" y="395"/>
                      <a:pt x="742" y="396"/>
                    </a:cubicBezTo>
                    <a:cubicBezTo>
                      <a:pt x="742" y="396"/>
                      <a:pt x="742" y="397"/>
                      <a:pt x="742" y="397"/>
                    </a:cubicBezTo>
                    <a:cubicBezTo>
                      <a:pt x="743" y="398"/>
                      <a:pt x="743" y="398"/>
                      <a:pt x="744" y="398"/>
                    </a:cubicBezTo>
                    <a:cubicBezTo>
                      <a:pt x="744" y="399"/>
                      <a:pt x="744" y="400"/>
                      <a:pt x="744" y="400"/>
                    </a:cubicBezTo>
                    <a:cubicBezTo>
                      <a:pt x="745" y="400"/>
                      <a:pt x="745" y="401"/>
                      <a:pt x="746" y="401"/>
                    </a:cubicBezTo>
                    <a:cubicBezTo>
                      <a:pt x="746" y="402"/>
                      <a:pt x="746" y="402"/>
                      <a:pt x="746" y="403"/>
                    </a:cubicBezTo>
                    <a:cubicBezTo>
                      <a:pt x="749" y="408"/>
                      <a:pt x="753" y="414"/>
                      <a:pt x="754" y="423"/>
                    </a:cubicBezTo>
                    <a:cubicBezTo>
                      <a:pt x="754" y="423"/>
                      <a:pt x="753" y="423"/>
                      <a:pt x="753" y="423"/>
                    </a:cubicBezTo>
                    <a:cubicBezTo>
                      <a:pt x="753" y="424"/>
                      <a:pt x="752" y="426"/>
                      <a:pt x="752" y="427"/>
                    </a:cubicBezTo>
                    <a:cubicBezTo>
                      <a:pt x="751" y="427"/>
                      <a:pt x="751" y="427"/>
                      <a:pt x="750" y="427"/>
                    </a:cubicBezTo>
                    <a:cubicBezTo>
                      <a:pt x="749" y="429"/>
                      <a:pt x="746" y="430"/>
                      <a:pt x="744" y="432"/>
                    </a:cubicBezTo>
                    <a:cubicBezTo>
                      <a:pt x="744" y="432"/>
                      <a:pt x="743" y="433"/>
                      <a:pt x="743" y="433"/>
                    </a:cubicBezTo>
                    <a:cubicBezTo>
                      <a:pt x="742" y="433"/>
                      <a:pt x="742" y="433"/>
                      <a:pt x="741" y="433"/>
                    </a:cubicBezTo>
                    <a:cubicBezTo>
                      <a:pt x="741" y="434"/>
                      <a:pt x="741" y="435"/>
                      <a:pt x="740" y="435"/>
                    </a:cubicBezTo>
                    <a:cubicBezTo>
                      <a:pt x="739" y="435"/>
                      <a:pt x="739" y="436"/>
                      <a:pt x="738" y="436"/>
                    </a:cubicBezTo>
                    <a:cubicBezTo>
                      <a:pt x="737" y="437"/>
                      <a:pt x="736" y="438"/>
                      <a:pt x="735" y="440"/>
                    </a:cubicBezTo>
                    <a:cubicBezTo>
                      <a:pt x="734" y="440"/>
                      <a:pt x="734" y="440"/>
                      <a:pt x="733" y="440"/>
                    </a:cubicBezTo>
                    <a:cubicBezTo>
                      <a:pt x="732" y="441"/>
                      <a:pt x="731" y="443"/>
                      <a:pt x="730" y="444"/>
                    </a:cubicBezTo>
                    <a:cubicBezTo>
                      <a:pt x="729" y="444"/>
                      <a:pt x="728" y="445"/>
                      <a:pt x="728" y="445"/>
                    </a:cubicBezTo>
                    <a:cubicBezTo>
                      <a:pt x="728" y="446"/>
                      <a:pt x="728" y="446"/>
                      <a:pt x="728" y="447"/>
                    </a:cubicBezTo>
                    <a:cubicBezTo>
                      <a:pt x="727" y="447"/>
                      <a:pt x="726" y="448"/>
                      <a:pt x="725" y="449"/>
                    </a:cubicBezTo>
                    <a:cubicBezTo>
                      <a:pt x="725" y="450"/>
                      <a:pt x="725" y="451"/>
                      <a:pt x="724" y="452"/>
                    </a:cubicBezTo>
                    <a:cubicBezTo>
                      <a:pt x="724" y="452"/>
                      <a:pt x="724" y="452"/>
                      <a:pt x="723" y="452"/>
                    </a:cubicBezTo>
                    <a:cubicBezTo>
                      <a:pt x="723" y="455"/>
                      <a:pt x="723" y="457"/>
                      <a:pt x="723" y="459"/>
                    </a:cubicBezTo>
                    <a:cubicBezTo>
                      <a:pt x="727" y="462"/>
                      <a:pt x="726" y="467"/>
                      <a:pt x="731" y="468"/>
                    </a:cubicBezTo>
                    <a:cubicBezTo>
                      <a:pt x="731" y="469"/>
                      <a:pt x="731" y="469"/>
                      <a:pt x="731" y="469"/>
                    </a:cubicBezTo>
                    <a:cubicBezTo>
                      <a:pt x="733" y="469"/>
                      <a:pt x="736" y="469"/>
                      <a:pt x="738" y="469"/>
                    </a:cubicBezTo>
                    <a:cubicBezTo>
                      <a:pt x="739" y="467"/>
                      <a:pt x="742" y="467"/>
                      <a:pt x="744" y="466"/>
                    </a:cubicBezTo>
                    <a:cubicBezTo>
                      <a:pt x="746" y="464"/>
                      <a:pt x="748" y="461"/>
                      <a:pt x="749" y="459"/>
                    </a:cubicBezTo>
                    <a:cubicBezTo>
                      <a:pt x="750" y="459"/>
                      <a:pt x="751" y="459"/>
                      <a:pt x="751" y="459"/>
                    </a:cubicBezTo>
                    <a:cubicBezTo>
                      <a:pt x="753" y="458"/>
                      <a:pt x="754" y="456"/>
                      <a:pt x="756" y="454"/>
                    </a:cubicBezTo>
                    <a:cubicBezTo>
                      <a:pt x="756" y="454"/>
                      <a:pt x="757" y="454"/>
                      <a:pt x="757" y="454"/>
                    </a:cubicBezTo>
                    <a:cubicBezTo>
                      <a:pt x="758" y="453"/>
                      <a:pt x="759" y="452"/>
                      <a:pt x="759" y="451"/>
                    </a:cubicBezTo>
                    <a:cubicBezTo>
                      <a:pt x="760" y="451"/>
                      <a:pt x="760" y="451"/>
                      <a:pt x="761" y="451"/>
                    </a:cubicBezTo>
                    <a:cubicBezTo>
                      <a:pt x="762" y="450"/>
                      <a:pt x="762" y="449"/>
                      <a:pt x="763" y="449"/>
                    </a:cubicBezTo>
                    <a:cubicBezTo>
                      <a:pt x="763" y="449"/>
                      <a:pt x="764" y="449"/>
                      <a:pt x="765" y="449"/>
                    </a:cubicBezTo>
                    <a:cubicBezTo>
                      <a:pt x="765" y="448"/>
                      <a:pt x="765" y="447"/>
                      <a:pt x="765" y="447"/>
                    </a:cubicBezTo>
                    <a:cubicBezTo>
                      <a:pt x="766" y="446"/>
                      <a:pt x="767" y="446"/>
                      <a:pt x="768" y="446"/>
                    </a:cubicBezTo>
                    <a:cubicBezTo>
                      <a:pt x="768" y="446"/>
                      <a:pt x="768" y="445"/>
                      <a:pt x="768" y="445"/>
                    </a:cubicBezTo>
                    <a:cubicBezTo>
                      <a:pt x="769" y="445"/>
                      <a:pt x="769" y="445"/>
                      <a:pt x="770" y="445"/>
                    </a:cubicBezTo>
                    <a:cubicBezTo>
                      <a:pt x="770" y="444"/>
                      <a:pt x="771" y="444"/>
                      <a:pt x="771" y="443"/>
                    </a:cubicBezTo>
                    <a:cubicBezTo>
                      <a:pt x="771" y="443"/>
                      <a:pt x="772" y="443"/>
                      <a:pt x="773" y="443"/>
                    </a:cubicBezTo>
                    <a:cubicBezTo>
                      <a:pt x="773" y="443"/>
                      <a:pt x="773" y="442"/>
                      <a:pt x="774" y="441"/>
                    </a:cubicBezTo>
                    <a:cubicBezTo>
                      <a:pt x="774" y="441"/>
                      <a:pt x="775" y="441"/>
                      <a:pt x="776" y="440"/>
                    </a:cubicBezTo>
                    <a:cubicBezTo>
                      <a:pt x="776" y="440"/>
                      <a:pt x="776" y="440"/>
                      <a:pt x="776" y="440"/>
                    </a:cubicBezTo>
                    <a:cubicBezTo>
                      <a:pt x="777" y="439"/>
                      <a:pt x="779" y="439"/>
                      <a:pt x="780" y="439"/>
                    </a:cubicBezTo>
                    <a:cubicBezTo>
                      <a:pt x="780" y="438"/>
                      <a:pt x="780" y="438"/>
                      <a:pt x="781" y="437"/>
                    </a:cubicBezTo>
                    <a:cubicBezTo>
                      <a:pt x="781" y="437"/>
                      <a:pt x="782" y="437"/>
                      <a:pt x="783" y="437"/>
                    </a:cubicBezTo>
                    <a:cubicBezTo>
                      <a:pt x="783" y="437"/>
                      <a:pt x="783" y="436"/>
                      <a:pt x="783" y="436"/>
                    </a:cubicBezTo>
                    <a:cubicBezTo>
                      <a:pt x="784" y="436"/>
                      <a:pt x="785" y="435"/>
                      <a:pt x="786" y="435"/>
                    </a:cubicBezTo>
                    <a:cubicBezTo>
                      <a:pt x="786" y="435"/>
                      <a:pt x="786" y="435"/>
                      <a:pt x="786" y="434"/>
                    </a:cubicBezTo>
                    <a:cubicBezTo>
                      <a:pt x="787" y="434"/>
                      <a:pt x="788" y="434"/>
                      <a:pt x="790" y="433"/>
                    </a:cubicBezTo>
                    <a:cubicBezTo>
                      <a:pt x="790" y="433"/>
                      <a:pt x="790" y="433"/>
                      <a:pt x="790" y="432"/>
                    </a:cubicBezTo>
                    <a:cubicBezTo>
                      <a:pt x="791" y="432"/>
                      <a:pt x="791" y="432"/>
                      <a:pt x="792" y="432"/>
                    </a:cubicBezTo>
                    <a:cubicBezTo>
                      <a:pt x="792" y="432"/>
                      <a:pt x="792" y="432"/>
                      <a:pt x="792" y="432"/>
                    </a:cubicBezTo>
                    <a:cubicBezTo>
                      <a:pt x="793" y="432"/>
                      <a:pt x="794" y="432"/>
                      <a:pt x="794" y="432"/>
                    </a:cubicBezTo>
                    <a:cubicBezTo>
                      <a:pt x="794" y="431"/>
                      <a:pt x="794" y="431"/>
                      <a:pt x="794" y="431"/>
                    </a:cubicBezTo>
                    <a:cubicBezTo>
                      <a:pt x="796" y="430"/>
                      <a:pt x="798" y="430"/>
                      <a:pt x="800" y="430"/>
                    </a:cubicBezTo>
                    <a:cubicBezTo>
                      <a:pt x="800" y="430"/>
                      <a:pt x="800" y="430"/>
                      <a:pt x="800" y="431"/>
                    </a:cubicBezTo>
                    <a:cubicBezTo>
                      <a:pt x="800" y="431"/>
                      <a:pt x="801" y="431"/>
                      <a:pt x="801" y="431"/>
                    </a:cubicBezTo>
                    <a:cubicBezTo>
                      <a:pt x="801" y="431"/>
                      <a:pt x="801" y="432"/>
                      <a:pt x="801" y="432"/>
                    </a:cubicBezTo>
                    <a:cubicBezTo>
                      <a:pt x="804" y="434"/>
                      <a:pt x="804" y="436"/>
                      <a:pt x="806" y="439"/>
                    </a:cubicBezTo>
                    <a:cubicBezTo>
                      <a:pt x="807" y="440"/>
                      <a:pt x="809" y="441"/>
                      <a:pt x="810" y="442"/>
                    </a:cubicBezTo>
                    <a:cubicBezTo>
                      <a:pt x="810" y="443"/>
                      <a:pt x="810" y="443"/>
                      <a:pt x="810" y="444"/>
                    </a:cubicBezTo>
                    <a:cubicBezTo>
                      <a:pt x="811" y="444"/>
                      <a:pt x="812" y="445"/>
                      <a:pt x="812" y="445"/>
                    </a:cubicBezTo>
                    <a:cubicBezTo>
                      <a:pt x="812" y="446"/>
                      <a:pt x="812" y="447"/>
                      <a:pt x="812" y="448"/>
                    </a:cubicBezTo>
                    <a:cubicBezTo>
                      <a:pt x="811" y="449"/>
                      <a:pt x="812" y="448"/>
                      <a:pt x="811" y="449"/>
                    </a:cubicBezTo>
                    <a:cubicBezTo>
                      <a:pt x="808" y="450"/>
                      <a:pt x="808" y="452"/>
                      <a:pt x="805" y="453"/>
                    </a:cubicBezTo>
                    <a:cubicBezTo>
                      <a:pt x="805" y="454"/>
                      <a:pt x="804" y="455"/>
                      <a:pt x="804" y="456"/>
                    </a:cubicBezTo>
                    <a:cubicBezTo>
                      <a:pt x="804" y="456"/>
                      <a:pt x="805" y="456"/>
                      <a:pt x="805" y="456"/>
                    </a:cubicBezTo>
                    <a:cubicBezTo>
                      <a:pt x="806" y="459"/>
                      <a:pt x="808" y="459"/>
                      <a:pt x="810" y="461"/>
                    </a:cubicBezTo>
                    <a:cubicBezTo>
                      <a:pt x="811" y="462"/>
                      <a:pt x="812" y="463"/>
                      <a:pt x="812" y="464"/>
                    </a:cubicBezTo>
                    <a:cubicBezTo>
                      <a:pt x="813" y="464"/>
                      <a:pt x="813" y="464"/>
                      <a:pt x="814" y="464"/>
                    </a:cubicBezTo>
                    <a:cubicBezTo>
                      <a:pt x="815" y="465"/>
                      <a:pt x="815" y="466"/>
                      <a:pt x="816" y="467"/>
                    </a:cubicBezTo>
                    <a:cubicBezTo>
                      <a:pt x="816" y="467"/>
                      <a:pt x="817" y="467"/>
                      <a:pt x="817" y="467"/>
                    </a:cubicBezTo>
                    <a:cubicBezTo>
                      <a:pt x="818" y="468"/>
                      <a:pt x="819" y="469"/>
                      <a:pt x="820" y="470"/>
                    </a:cubicBezTo>
                    <a:cubicBezTo>
                      <a:pt x="821" y="470"/>
                      <a:pt x="821" y="470"/>
                      <a:pt x="822" y="470"/>
                    </a:cubicBezTo>
                    <a:cubicBezTo>
                      <a:pt x="823" y="471"/>
                      <a:pt x="824" y="472"/>
                      <a:pt x="825" y="474"/>
                    </a:cubicBezTo>
                    <a:cubicBezTo>
                      <a:pt x="825" y="474"/>
                      <a:pt x="826" y="474"/>
                      <a:pt x="826" y="474"/>
                    </a:cubicBezTo>
                    <a:cubicBezTo>
                      <a:pt x="827" y="474"/>
                      <a:pt x="827" y="475"/>
                      <a:pt x="827" y="475"/>
                    </a:cubicBezTo>
                    <a:cubicBezTo>
                      <a:pt x="831" y="478"/>
                      <a:pt x="833" y="478"/>
                      <a:pt x="838" y="478"/>
                    </a:cubicBezTo>
                    <a:cubicBezTo>
                      <a:pt x="839" y="476"/>
                      <a:pt x="841" y="474"/>
                      <a:pt x="842" y="473"/>
                    </a:cubicBezTo>
                    <a:cubicBezTo>
                      <a:pt x="842" y="472"/>
                      <a:pt x="842" y="470"/>
                      <a:pt x="842" y="469"/>
                    </a:cubicBezTo>
                    <a:cubicBezTo>
                      <a:pt x="843" y="464"/>
                      <a:pt x="845" y="458"/>
                      <a:pt x="846" y="453"/>
                    </a:cubicBezTo>
                    <a:cubicBezTo>
                      <a:pt x="846" y="453"/>
                      <a:pt x="847" y="453"/>
                      <a:pt x="847" y="453"/>
                    </a:cubicBezTo>
                    <a:cubicBezTo>
                      <a:pt x="847" y="452"/>
                      <a:pt x="848" y="451"/>
                      <a:pt x="848" y="449"/>
                    </a:cubicBezTo>
                    <a:cubicBezTo>
                      <a:pt x="848" y="449"/>
                      <a:pt x="849" y="449"/>
                      <a:pt x="849" y="449"/>
                    </a:cubicBezTo>
                    <a:cubicBezTo>
                      <a:pt x="854" y="440"/>
                      <a:pt x="860" y="428"/>
                      <a:pt x="875" y="428"/>
                    </a:cubicBezTo>
                    <a:cubicBezTo>
                      <a:pt x="877" y="430"/>
                      <a:pt x="879" y="430"/>
                      <a:pt x="881" y="432"/>
                    </a:cubicBezTo>
                    <a:cubicBezTo>
                      <a:pt x="881" y="432"/>
                      <a:pt x="882" y="433"/>
                      <a:pt x="882" y="433"/>
                    </a:cubicBezTo>
                    <a:cubicBezTo>
                      <a:pt x="883" y="433"/>
                      <a:pt x="883" y="433"/>
                      <a:pt x="884" y="433"/>
                    </a:cubicBezTo>
                    <a:cubicBezTo>
                      <a:pt x="884" y="434"/>
                      <a:pt x="884" y="435"/>
                      <a:pt x="885" y="435"/>
                    </a:cubicBezTo>
                    <a:cubicBezTo>
                      <a:pt x="885" y="435"/>
                      <a:pt x="886" y="435"/>
                      <a:pt x="887" y="435"/>
                    </a:cubicBezTo>
                    <a:cubicBezTo>
                      <a:pt x="887" y="436"/>
                      <a:pt x="888" y="437"/>
                      <a:pt x="888" y="438"/>
                    </a:cubicBezTo>
                    <a:cubicBezTo>
                      <a:pt x="889" y="438"/>
                      <a:pt x="890" y="438"/>
                      <a:pt x="890" y="438"/>
                    </a:cubicBezTo>
                    <a:cubicBezTo>
                      <a:pt x="890" y="438"/>
                      <a:pt x="891" y="439"/>
                      <a:pt x="891" y="440"/>
                    </a:cubicBezTo>
                    <a:cubicBezTo>
                      <a:pt x="893" y="441"/>
                      <a:pt x="894" y="442"/>
                      <a:pt x="896" y="443"/>
                    </a:cubicBezTo>
                    <a:cubicBezTo>
                      <a:pt x="896" y="444"/>
                      <a:pt x="896" y="444"/>
                      <a:pt x="896" y="445"/>
                    </a:cubicBezTo>
                    <a:cubicBezTo>
                      <a:pt x="896" y="445"/>
                      <a:pt x="896" y="445"/>
                      <a:pt x="896" y="445"/>
                    </a:cubicBezTo>
                    <a:cubicBezTo>
                      <a:pt x="897" y="446"/>
                      <a:pt x="897" y="447"/>
                      <a:pt x="898" y="448"/>
                    </a:cubicBezTo>
                    <a:cubicBezTo>
                      <a:pt x="898" y="450"/>
                      <a:pt x="898" y="453"/>
                      <a:pt x="897" y="456"/>
                    </a:cubicBezTo>
                    <a:cubicBezTo>
                      <a:pt x="897" y="456"/>
                      <a:pt x="897" y="456"/>
                      <a:pt x="896" y="456"/>
                    </a:cubicBezTo>
                    <a:cubicBezTo>
                      <a:pt x="895" y="461"/>
                      <a:pt x="897" y="467"/>
                      <a:pt x="898" y="470"/>
                    </a:cubicBezTo>
                    <a:cubicBezTo>
                      <a:pt x="901" y="472"/>
                      <a:pt x="901" y="473"/>
                      <a:pt x="906" y="473"/>
                    </a:cubicBezTo>
                    <a:cubicBezTo>
                      <a:pt x="908" y="471"/>
                      <a:pt x="910" y="470"/>
                      <a:pt x="912" y="468"/>
                    </a:cubicBezTo>
                    <a:cubicBezTo>
                      <a:pt x="915" y="464"/>
                      <a:pt x="916" y="458"/>
                      <a:pt x="924" y="458"/>
                    </a:cubicBezTo>
                    <a:cubicBezTo>
                      <a:pt x="925" y="459"/>
                      <a:pt x="927" y="462"/>
                      <a:pt x="928" y="464"/>
                    </a:cubicBezTo>
                    <a:cubicBezTo>
                      <a:pt x="928" y="465"/>
                      <a:pt x="928" y="466"/>
                      <a:pt x="928" y="467"/>
                    </a:cubicBezTo>
                    <a:cubicBezTo>
                      <a:pt x="928" y="467"/>
                      <a:pt x="928" y="467"/>
                      <a:pt x="929" y="467"/>
                    </a:cubicBezTo>
                    <a:cubicBezTo>
                      <a:pt x="928" y="473"/>
                      <a:pt x="928" y="478"/>
                      <a:pt x="927" y="484"/>
                    </a:cubicBezTo>
                    <a:cubicBezTo>
                      <a:pt x="929" y="485"/>
                      <a:pt x="928" y="485"/>
                      <a:pt x="932" y="485"/>
                    </a:cubicBezTo>
                    <a:cubicBezTo>
                      <a:pt x="935" y="484"/>
                      <a:pt x="938" y="484"/>
                      <a:pt x="940" y="483"/>
                    </a:cubicBezTo>
                    <a:cubicBezTo>
                      <a:pt x="941" y="482"/>
                      <a:pt x="941" y="481"/>
                      <a:pt x="941" y="481"/>
                    </a:cubicBezTo>
                    <a:cubicBezTo>
                      <a:pt x="942" y="481"/>
                      <a:pt x="944" y="480"/>
                      <a:pt x="945" y="480"/>
                    </a:cubicBezTo>
                    <a:cubicBezTo>
                      <a:pt x="948" y="476"/>
                      <a:pt x="952" y="472"/>
                      <a:pt x="956" y="467"/>
                    </a:cubicBezTo>
                    <a:cubicBezTo>
                      <a:pt x="956" y="467"/>
                      <a:pt x="956" y="467"/>
                      <a:pt x="957" y="467"/>
                    </a:cubicBezTo>
                    <a:cubicBezTo>
                      <a:pt x="957" y="468"/>
                      <a:pt x="957" y="468"/>
                      <a:pt x="957" y="468"/>
                    </a:cubicBezTo>
                    <a:cubicBezTo>
                      <a:pt x="960" y="471"/>
                      <a:pt x="960" y="476"/>
                      <a:pt x="963" y="480"/>
                    </a:cubicBezTo>
                    <a:cubicBezTo>
                      <a:pt x="963" y="481"/>
                      <a:pt x="962" y="482"/>
                      <a:pt x="962" y="484"/>
                    </a:cubicBezTo>
                    <a:cubicBezTo>
                      <a:pt x="961" y="484"/>
                      <a:pt x="960" y="485"/>
                      <a:pt x="959" y="485"/>
                    </a:cubicBezTo>
                    <a:cubicBezTo>
                      <a:pt x="959" y="486"/>
                      <a:pt x="959" y="486"/>
                      <a:pt x="959" y="486"/>
                    </a:cubicBezTo>
                    <a:cubicBezTo>
                      <a:pt x="959" y="486"/>
                      <a:pt x="958" y="486"/>
                      <a:pt x="957" y="486"/>
                    </a:cubicBezTo>
                    <a:cubicBezTo>
                      <a:pt x="957" y="487"/>
                      <a:pt x="957" y="487"/>
                      <a:pt x="957" y="487"/>
                    </a:cubicBezTo>
                    <a:cubicBezTo>
                      <a:pt x="957" y="487"/>
                      <a:pt x="956" y="487"/>
                      <a:pt x="956" y="487"/>
                    </a:cubicBezTo>
                    <a:cubicBezTo>
                      <a:pt x="956" y="487"/>
                      <a:pt x="956" y="488"/>
                      <a:pt x="956" y="488"/>
                    </a:cubicBezTo>
                    <a:cubicBezTo>
                      <a:pt x="955" y="488"/>
                      <a:pt x="954" y="488"/>
                      <a:pt x="954" y="488"/>
                    </a:cubicBezTo>
                    <a:cubicBezTo>
                      <a:pt x="954" y="488"/>
                      <a:pt x="954" y="489"/>
                      <a:pt x="954" y="489"/>
                    </a:cubicBezTo>
                    <a:cubicBezTo>
                      <a:pt x="953" y="489"/>
                      <a:pt x="953" y="489"/>
                      <a:pt x="952" y="489"/>
                    </a:cubicBezTo>
                    <a:cubicBezTo>
                      <a:pt x="950" y="491"/>
                      <a:pt x="947" y="493"/>
                      <a:pt x="945" y="494"/>
                    </a:cubicBezTo>
                    <a:cubicBezTo>
                      <a:pt x="945" y="495"/>
                      <a:pt x="945" y="496"/>
                      <a:pt x="945" y="496"/>
                    </a:cubicBezTo>
                    <a:cubicBezTo>
                      <a:pt x="944" y="496"/>
                      <a:pt x="944" y="497"/>
                      <a:pt x="943" y="497"/>
                    </a:cubicBezTo>
                    <a:cubicBezTo>
                      <a:pt x="943" y="499"/>
                      <a:pt x="942" y="502"/>
                      <a:pt x="942" y="504"/>
                    </a:cubicBezTo>
                    <a:cubicBezTo>
                      <a:pt x="942" y="504"/>
                      <a:pt x="942" y="504"/>
                      <a:pt x="941" y="504"/>
                    </a:cubicBezTo>
                    <a:cubicBezTo>
                      <a:pt x="942" y="509"/>
                      <a:pt x="942" y="514"/>
                      <a:pt x="942" y="519"/>
                    </a:cubicBezTo>
                    <a:cubicBezTo>
                      <a:pt x="942" y="519"/>
                      <a:pt x="943" y="519"/>
                      <a:pt x="943" y="519"/>
                    </a:cubicBezTo>
                    <a:cubicBezTo>
                      <a:pt x="943" y="519"/>
                      <a:pt x="943" y="520"/>
                      <a:pt x="943" y="520"/>
                    </a:cubicBezTo>
                    <a:cubicBezTo>
                      <a:pt x="943" y="520"/>
                      <a:pt x="944" y="520"/>
                      <a:pt x="944" y="520"/>
                    </a:cubicBezTo>
                    <a:cubicBezTo>
                      <a:pt x="945" y="522"/>
                      <a:pt x="945" y="524"/>
                      <a:pt x="946" y="526"/>
                    </a:cubicBezTo>
                    <a:cubicBezTo>
                      <a:pt x="946" y="526"/>
                      <a:pt x="947" y="526"/>
                      <a:pt x="948" y="527"/>
                    </a:cubicBezTo>
                    <a:cubicBezTo>
                      <a:pt x="948" y="527"/>
                      <a:pt x="948" y="528"/>
                      <a:pt x="948" y="528"/>
                    </a:cubicBezTo>
                    <a:cubicBezTo>
                      <a:pt x="948" y="528"/>
                      <a:pt x="948" y="528"/>
                      <a:pt x="948" y="528"/>
                    </a:cubicBezTo>
                    <a:cubicBezTo>
                      <a:pt x="950" y="531"/>
                      <a:pt x="950" y="535"/>
                      <a:pt x="950" y="539"/>
                    </a:cubicBezTo>
                    <a:cubicBezTo>
                      <a:pt x="950" y="539"/>
                      <a:pt x="950" y="539"/>
                      <a:pt x="949" y="539"/>
                    </a:cubicBezTo>
                    <a:cubicBezTo>
                      <a:pt x="949" y="540"/>
                      <a:pt x="949" y="541"/>
                      <a:pt x="949" y="542"/>
                    </a:cubicBezTo>
                    <a:cubicBezTo>
                      <a:pt x="949" y="542"/>
                      <a:pt x="949" y="542"/>
                      <a:pt x="948" y="542"/>
                    </a:cubicBezTo>
                    <a:cubicBezTo>
                      <a:pt x="947" y="545"/>
                      <a:pt x="947" y="548"/>
                      <a:pt x="943" y="549"/>
                    </a:cubicBezTo>
                    <a:cubicBezTo>
                      <a:pt x="940" y="552"/>
                      <a:pt x="933" y="546"/>
                      <a:pt x="931" y="545"/>
                    </a:cubicBezTo>
                    <a:cubicBezTo>
                      <a:pt x="930" y="545"/>
                      <a:pt x="929" y="545"/>
                      <a:pt x="929" y="545"/>
                    </a:cubicBezTo>
                    <a:cubicBezTo>
                      <a:pt x="929" y="544"/>
                      <a:pt x="929" y="544"/>
                      <a:pt x="929" y="544"/>
                    </a:cubicBezTo>
                    <a:cubicBezTo>
                      <a:pt x="925" y="542"/>
                      <a:pt x="915" y="544"/>
                      <a:pt x="912" y="545"/>
                    </a:cubicBezTo>
                    <a:cubicBezTo>
                      <a:pt x="911" y="546"/>
                      <a:pt x="911" y="547"/>
                      <a:pt x="911" y="547"/>
                    </a:cubicBezTo>
                    <a:cubicBezTo>
                      <a:pt x="910" y="548"/>
                      <a:pt x="909" y="548"/>
                      <a:pt x="908" y="548"/>
                    </a:cubicBezTo>
                    <a:cubicBezTo>
                      <a:pt x="908" y="549"/>
                      <a:pt x="908" y="549"/>
                      <a:pt x="908" y="550"/>
                    </a:cubicBezTo>
                    <a:cubicBezTo>
                      <a:pt x="907" y="550"/>
                      <a:pt x="907" y="551"/>
                      <a:pt x="906" y="551"/>
                    </a:cubicBezTo>
                    <a:cubicBezTo>
                      <a:pt x="906" y="553"/>
                      <a:pt x="906" y="556"/>
                      <a:pt x="906" y="558"/>
                    </a:cubicBezTo>
                    <a:cubicBezTo>
                      <a:pt x="907" y="559"/>
                      <a:pt x="908" y="560"/>
                      <a:pt x="909" y="562"/>
                    </a:cubicBezTo>
                    <a:cubicBezTo>
                      <a:pt x="914" y="567"/>
                      <a:pt x="919" y="570"/>
                      <a:pt x="919" y="580"/>
                    </a:cubicBezTo>
                    <a:cubicBezTo>
                      <a:pt x="918" y="580"/>
                      <a:pt x="917" y="583"/>
                      <a:pt x="916" y="583"/>
                    </a:cubicBezTo>
                    <a:cubicBezTo>
                      <a:pt x="916" y="583"/>
                      <a:pt x="915" y="583"/>
                      <a:pt x="914" y="583"/>
                    </a:cubicBezTo>
                    <a:cubicBezTo>
                      <a:pt x="914" y="583"/>
                      <a:pt x="914" y="584"/>
                      <a:pt x="914" y="584"/>
                    </a:cubicBezTo>
                    <a:cubicBezTo>
                      <a:pt x="914" y="584"/>
                      <a:pt x="913" y="584"/>
                      <a:pt x="913" y="584"/>
                    </a:cubicBezTo>
                    <a:cubicBezTo>
                      <a:pt x="913" y="584"/>
                      <a:pt x="913" y="585"/>
                      <a:pt x="913" y="585"/>
                    </a:cubicBezTo>
                    <a:cubicBezTo>
                      <a:pt x="912" y="585"/>
                      <a:pt x="911" y="586"/>
                      <a:pt x="910" y="587"/>
                    </a:cubicBezTo>
                    <a:cubicBezTo>
                      <a:pt x="910" y="587"/>
                      <a:pt x="910" y="588"/>
                      <a:pt x="910" y="588"/>
                    </a:cubicBezTo>
                    <a:cubicBezTo>
                      <a:pt x="910" y="588"/>
                      <a:pt x="909" y="588"/>
                      <a:pt x="909" y="588"/>
                    </a:cubicBezTo>
                    <a:cubicBezTo>
                      <a:pt x="909" y="592"/>
                      <a:pt x="908" y="596"/>
                      <a:pt x="908" y="599"/>
                    </a:cubicBezTo>
                    <a:cubicBezTo>
                      <a:pt x="908" y="599"/>
                      <a:pt x="907" y="599"/>
                      <a:pt x="907" y="599"/>
                    </a:cubicBezTo>
                    <a:cubicBezTo>
                      <a:pt x="907" y="601"/>
                      <a:pt x="909" y="606"/>
                      <a:pt x="908" y="610"/>
                    </a:cubicBezTo>
                    <a:cubicBezTo>
                      <a:pt x="908" y="610"/>
                      <a:pt x="907" y="610"/>
                      <a:pt x="907" y="610"/>
                    </a:cubicBezTo>
                    <a:cubicBezTo>
                      <a:pt x="907" y="612"/>
                      <a:pt x="907" y="613"/>
                      <a:pt x="907" y="614"/>
                    </a:cubicBezTo>
                    <a:cubicBezTo>
                      <a:pt x="907" y="614"/>
                      <a:pt x="907" y="614"/>
                      <a:pt x="906" y="616"/>
                    </a:cubicBezTo>
                    <a:cubicBezTo>
                      <a:pt x="905" y="617"/>
                      <a:pt x="905" y="618"/>
                      <a:pt x="903" y="618"/>
                    </a:cubicBezTo>
                    <a:cubicBezTo>
                      <a:pt x="903" y="618"/>
                      <a:pt x="903" y="619"/>
                      <a:pt x="903" y="619"/>
                    </a:cubicBezTo>
                    <a:cubicBezTo>
                      <a:pt x="901" y="619"/>
                      <a:pt x="900" y="619"/>
                      <a:pt x="898" y="619"/>
                    </a:cubicBezTo>
                    <a:cubicBezTo>
                      <a:pt x="898" y="619"/>
                      <a:pt x="898" y="618"/>
                      <a:pt x="898" y="618"/>
                    </a:cubicBezTo>
                    <a:cubicBezTo>
                      <a:pt x="897" y="618"/>
                      <a:pt x="895" y="617"/>
                      <a:pt x="894" y="617"/>
                    </a:cubicBezTo>
                    <a:cubicBezTo>
                      <a:pt x="893" y="617"/>
                      <a:pt x="893" y="616"/>
                      <a:pt x="893" y="615"/>
                    </a:cubicBezTo>
                    <a:cubicBezTo>
                      <a:pt x="892" y="615"/>
                      <a:pt x="892" y="615"/>
                      <a:pt x="891" y="615"/>
                    </a:cubicBezTo>
                    <a:cubicBezTo>
                      <a:pt x="891" y="615"/>
                      <a:pt x="890" y="614"/>
                      <a:pt x="890" y="614"/>
                    </a:cubicBezTo>
                    <a:cubicBezTo>
                      <a:pt x="889" y="612"/>
                      <a:pt x="887" y="611"/>
                      <a:pt x="886" y="610"/>
                    </a:cubicBezTo>
                    <a:cubicBezTo>
                      <a:pt x="885" y="609"/>
                      <a:pt x="885" y="608"/>
                      <a:pt x="885" y="606"/>
                    </a:cubicBezTo>
                    <a:cubicBezTo>
                      <a:pt x="884" y="606"/>
                      <a:pt x="884" y="606"/>
                      <a:pt x="884" y="606"/>
                    </a:cubicBezTo>
                    <a:cubicBezTo>
                      <a:pt x="884" y="606"/>
                      <a:pt x="884" y="605"/>
                      <a:pt x="884" y="604"/>
                    </a:cubicBezTo>
                    <a:cubicBezTo>
                      <a:pt x="884" y="604"/>
                      <a:pt x="883" y="604"/>
                      <a:pt x="883" y="604"/>
                    </a:cubicBezTo>
                    <a:cubicBezTo>
                      <a:pt x="883" y="603"/>
                      <a:pt x="883" y="602"/>
                      <a:pt x="883" y="601"/>
                    </a:cubicBezTo>
                    <a:cubicBezTo>
                      <a:pt x="883" y="601"/>
                      <a:pt x="882" y="601"/>
                      <a:pt x="882" y="601"/>
                    </a:cubicBezTo>
                    <a:cubicBezTo>
                      <a:pt x="882" y="599"/>
                      <a:pt x="882" y="597"/>
                      <a:pt x="882" y="596"/>
                    </a:cubicBezTo>
                    <a:cubicBezTo>
                      <a:pt x="882" y="596"/>
                      <a:pt x="881" y="596"/>
                      <a:pt x="881" y="596"/>
                    </a:cubicBezTo>
                    <a:cubicBezTo>
                      <a:pt x="881" y="592"/>
                      <a:pt x="881" y="588"/>
                      <a:pt x="881" y="585"/>
                    </a:cubicBezTo>
                    <a:cubicBezTo>
                      <a:pt x="881" y="585"/>
                      <a:pt x="881" y="585"/>
                      <a:pt x="880" y="585"/>
                    </a:cubicBezTo>
                    <a:cubicBezTo>
                      <a:pt x="880" y="582"/>
                      <a:pt x="880" y="580"/>
                      <a:pt x="880" y="578"/>
                    </a:cubicBezTo>
                    <a:cubicBezTo>
                      <a:pt x="880" y="578"/>
                      <a:pt x="880" y="578"/>
                      <a:pt x="879" y="578"/>
                    </a:cubicBezTo>
                    <a:cubicBezTo>
                      <a:pt x="879" y="576"/>
                      <a:pt x="879" y="575"/>
                      <a:pt x="879" y="573"/>
                    </a:cubicBezTo>
                    <a:cubicBezTo>
                      <a:pt x="879" y="573"/>
                      <a:pt x="879" y="573"/>
                      <a:pt x="878" y="573"/>
                    </a:cubicBezTo>
                    <a:cubicBezTo>
                      <a:pt x="878" y="572"/>
                      <a:pt x="878" y="571"/>
                      <a:pt x="878" y="570"/>
                    </a:cubicBezTo>
                    <a:cubicBezTo>
                      <a:pt x="877" y="570"/>
                      <a:pt x="877" y="570"/>
                      <a:pt x="877" y="570"/>
                    </a:cubicBezTo>
                    <a:cubicBezTo>
                      <a:pt x="877" y="569"/>
                      <a:pt x="877" y="568"/>
                      <a:pt x="877" y="568"/>
                    </a:cubicBezTo>
                    <a:cubicBezTo>
                      <a:pt x="875" y="567"/>
                      <a:pt x="874" y="566"/>
                      <a:pt x="873" y="565"/>
                    </a:cubicBezTo>
                    <a:cubicBezTo>
                      <a:pt x="873" y="564"/>
                      <a:pt x="872" y="562"/>
                      <a:pt x="872" y="561"/>
                    </a:cubicBezTo>
                    <a:cubicBezTo>
                      <a:pt x="872" y="561"/>
                      <a:pt x="872" y="561"/>
                      <a:pt x="871" y="561"/>
                    </a:cubicBezTo>
                    <a:cubicBezTo>
                      <a:pt x="871" y="554"/>
                      <a:pt x="870" y="548"/>
                      <a:pt x="870" y="542"/>
                    </a:cubicBezTo>
                    <a:cubicBezTo>
                      <a:pt x="869" y="542"/>
                      <a:pt x="868" y="541"/>
                      <a:pt x="868" y="541"/>
                    </a:cubicBezTo>
                    <a:cubicBezTo>
                      <a:pt x="868" y="540"/>
                      <a:pt x="868" y="540"/>
                      <a:pt x="868" y="539"/>
                    </a:cubicBezTo>
                    <a:cubicBezTo>
                      <a:pt x="866" y="537"/>
                      <a:pt x="863" y="537"/>
                      <a:pt x="861" y="536"/>
                    </a:cubicBezTo>
                    <a:cubicBezTo>
                      <a:pt x="861" y="536"/>
                      <a:pt x="861" y="536"/>
                      <a:pt x="861" y="536"/>
                    </a:cubicBezTo>
                    <a:cubicBezTo>
                      <a:pt x="860" y="536"/>
                      <a:pt x="859" y="536"/>
                      <a:pt x="859" y="536"/>
                    </a:cubicBezTo>
                    <a:cubicBezTo>
                      <a:pt x="859" y="535"/>
                      <a:pt x="859" y="535"/>
                      <a:pt x="859" y="535"/>
                    </a:cubicBezTo>
                    <a:cubicBezTo>
                      <a:pt x="858" y="535"/>
                      <a:pt x="858" y="535"/>
                      <a:pt x="857" y="535"/>
                    </a:cubicBezTo>
                    <a:cubicBezTo>
                      <a:pt x="857" y="534"/>
                      <a:pt x="856" y="533"/>
                      <a:pt x="856" y="533"/>
                    </a:cubicBezTo>
                    <a:cubicBezTo>
                      <a:pt x="855" y="533"/>
                      <a:pt x="855" y="533"/>
                      <a:pt x="854" y="533"/>
                    </a:cubicBezTo>
                    <a:cubicBezTo>
                      <a:pt x="853" y="531"/>
                      <a:pt x="851" y="529"/>
                      <a:pt x="850" y="527"/>
                    </a:cubicBezTo>
                    <a:cubicBezTo>
                      <a:pt x="849" y="527"/>
                      <a:pt x="849" y="527"/>
                      <a:pt x="848" y="527"/>
                    </a:cubicBezTo>
                    <a:cubicBezTo>
                      <a:pt x="848" y="527"/>
                      <a:pt x="847" y="526"/>
                      <a:pt x="847" y="526"/>
                    </a:cubicBezTo>
                    <a:cubicBezTo>
                      <a:pt x="846" y="525"/>
                      <a:pt x="844" y="524"/>
                      <a:pt x="844" y="523"/>
                    </a:cubicBezTo>
                    <a:cubicBezTo>
                      <a:pt x="841" y="523"/>
                      <a:pt x="838" y="523"/>
                      <a:pt x="835" y="523"/>
                    </a:cubicBezTo>
                    <a:cubicBezTo>
                      <a:pt x="835" y="523"/>
                      <a:pt x="835" y="524"/>
                      <a:pt x="835" y="524"/>
                    </a:cubicBezTo>
                    <a:cubicBezTo>
                      <a:pt x="835" y="524"/>
                      <a:pt x="834" y="524"/>
                      <a:pt x="833" y="524"/>
                    </a:cubicBezTo>
                    <a:cubicBezTo>
                      <a:pt x="833" y="524"/>
                      <a:pt x="833" y="525"/>
                      <a:pt x="833" y="525"/>
                    </a:cubicBezTo>
                    <a:cubicBezTo>
                      <a:pt x="831" y="525"/>
                      <a:pt x="829" y="526"/>
                      <a:pt x="827" y="527"/>
                    </a:cubicBezTo>
                    <a:cubicBezTo>
                      <a:pt x="827" y="527"/>
                      <a:pt x="827" y="527"/>
                      <a:pt x="827" y="527"/>
                    </a:cubicBezTo>
                    <a:cubicBezTo>
                      <a:pt x="827" y="527"/>
                      <a:pt x="826" y="527"/>
                      <a:pt x="826" y="527"/>
                    </a:cubicBezTo>
                    <a:cubicBezTo>
                      <a:pt x="826" y="528"/>
                      <a:pt x="826" y="528"/>
                      <a:pt x="826" y="528"/>
                    </a:cubicBezTo>
                    <a:cubicBezTo>
                      <a:pt x="825" y="528"/>
                      <a:pt x="824" y="528"/>
                      <a:pt x="824" y="528"/>
                    </a:cubicBezTo>
                    <a:cubicBezTo>
                      <a:pt x="824" y="529"/>
                      <a:pt x="824" y="529"/>
                      <a:pt x="824" y="529"/>
                    </a:cubicBezTo>
                    <a:cubicBezTo>
                      <a:pt x="823" y="529"/>
                      <a:pt x="823" y="529"/>
                      <a:pt x="822" y="529"/>
                    </a:cubicBezTo>
                    <a:cubicBezTo>
                      <a:pt x="822" y="530"/>
                      <a:pt x="822" y="530"/>
                      <a:pt x="822" y="530"/>
                    </a:cubicBezTo>
                    <a:cubicBezTo>
                      <a:pt x="820" y="531"/>
                      <a:pt x="818" y="531"/>
                      <a:pt x="817" y="532"/>
                    </a:cubicBezTo>
                    <a:cubicBezTo>
                      <a:pt x="816" y="533"/>
                      <a:pt x="816" y="533"/>
                      <a:pt x="816" y="534"/>
                    </a:cubicBezTo>
                    <a:cubicBezTo>
                      <a:pt x="815" y="534"/>
                      <a:pt x="815" y="534"/>
                      <a:pt x="814" y="534"/>
                    </a:cubicBezTo>
                    <a:cubicBezTo>
                      <a:pt x="812" y="536"/>
                      <a:pt x="811" y="537"/>
                      <a:pt x="809" y="539"/>
                    </a:cubicBezTo>
                    <a:cubicBezTo>
                      <a:pt x="809" y="539"/>
                      <a:pt x="809" y="539"/>
                      <a:pt x="809" y="539"/>
                    </a:cubicBezTo>
                    <a:cubicBezTo>
                      <a:pt x="809" y="540"/>
                      <a:pt x="809" y="541"/>
                      <a:pt x="809" y="542"/>
                    </a:cubicBezTo>
                    <a:cubicBezTo>
                      <a:pt x="806" y="547"/>
                      <a:pt x="808" y="554"/>
                      <a:pt x="802" y="556"/>
                    </a:cubicBezTo>
                    <a:cubicBezTo>
                      <a:pt x="798" y="561"/>
                      <a:pt x="788" y="557"/>
                      <a:pt x="780" y="557"/>
                    </a:cubicBezTo>
                    <a:cubicBezTo>
                      <a:pt x="779" y="559"/>
                      <a:pt x="779" y="561"/>
                      <a:pt x="779" y="563"/>
                    </a:cubicBezTo>
                    <a:cubicBezTo>
                      <a:pt x="779" y="563"/>
                      <a:pt x="780" y="563"/>
                      <a:pt x="780" y="563"/>
                    </a:cubicBezTo>
                    <a:cubicBezTo>
                      <a:pt x="780" y="565"/>
                      <a:pt x="780" y="566"/>
                      <a:pt x="780" y="567"/>
                    </a:cubicBezTo>
                    <a:cubicBezTo>
                      <a:pt x="780" y="567"/>
                      <a:pt x="780" y="567"/>
                      <a:pt x="781" y="567"/>
                    </a:cubicBezTo>
                    <a:cubicBezTo>
                      <a:pt x="781" y="568"/>
                      <a:pt x="781" y="568"/>
                      <a:pt x="781" y="569"/>
                    </a:cubicBezTo>
                    <a:cubicBezTo>
                      <a:pt x="781" y="569"/>
                      <a:pt x="781" y="569"/>
                      <a:pt x="782" y="569"/>
                    </a:cubicBezTo>
                    <a:cubicBezTo>
                      <a:pt x="782" y="570"/>
                      <a:pt x="782" y="571"/>
                      <a:pt x="782" y="571"/>
                    </a:cubicBezTo>
                    <a:cubicBezTo>
                      <a:pt x="782" y="571"/>
                      <a:pt x="782" y="571"/>
                      <a:pt x="783" y="571"/>
                    </a:cubicBezTo>
                    <a:cubicBezTo>
                      <a:pt x="783" y="572"/>
                      <a:pt x="783" y="573"/>
                      <a:pt x="783" y="573"/>
                    </a:cubicBezTo>
                    <a:cubicBezTo>
                      <a:pt x="783" y="573"/>
                      <a:pt x="783" y="573"/>
                      <a:pt x="783" y="573"/>
                    </a:cubicBezTo>
                    <a:cubicBezTo>
                      <a:pt x="784" y="575"/>
                      <a:pt x="784" y="576"/>
                      <a:pt x="784" y="578"/>
                    </a:cubicBezTo>
                    <a:cubicBezTo>
                      <a:pt x="785" y="578"/>
                      <a:pt x="785" y="578"/>
                      <a:pt x="785" y="578"/>
                    </a:cubicBezTo>
                    <a:cubicBezTo>
                      <a:pt x="785" y="579"/>
                      <a:pt x="785" y="581"/>
                      <a:pt x="785" y="582"/>
                    </a:cubicBezTo>
                    <a:cubicBezTo>
                      <a:pt x="786" y="582"/>
                      <a:pt x="786" y="582"/>
                      <a:pt x="786" y="582"/>
                    </a:cubicBezTo>
                    <a:cubicBezTo>
                      <a:pt x="787" y="587"/>
                      <a:pt x="782" y="596"/>
                      <a:pt x="780" y="597"/>
                    </a:cubicBezTo>
                    <a:cubicBezTo>
                      <a:pt x="779" y="597"/>
                      <a:pt x="779" y="597"/>
                      <a:pt x="778" y="597"/>
                    </a:cubicBezTo>
                    <a:cubicBezTo>
                      <a:pt x="778" y="598"/>
                      <a:pt x="777" y="599"/>
                      <a:pt x="777" y="599"/>
                    </a:cubicBezTo>
                    <a:cubicBezTo>
                      <a:pt x="777" y="599"/>
                      <a:pt x="776" y="599"/>
                      <a:pt x="775" y="599"/>
                    </a:cubicBezTo>
                    <a:cubicBezTo>
                      <a:pt x="774" y="601"/>
                      <a:pt x="772" y="603"/>
                      <a:pt x="771" y="605"/>
                    </a:cubicBezTo>
                    <a:cubicBezTo>
                      <a:pt x="771" y="608"/>
                      <a:pt x="771" y="611"/>
                      <a:pt x="772" y="613"/>
                    </a:cubicBezTo>
                    <a:cubicBezTo>
                      <a:pt x="772" y="613"/>
                      <a:pt x="772" y="613"/>
                      <a:pt x="773" y="613"/>
                    </a:cubicBezTo>
                    <a:cubicBezTo>
                      <a:pt x="773" y="614"/>
                      <a:pt x="773" y="614"/>
                      <a:pt x="774" y="615"/>
                    </a:cubicBezTo>
                    <a:cubicBezTo>
                      <a:pt x="774" y="615"/>
                      <a:pt x="775" y="615"/>
                      <a:pt x="775" y="615"/>
                    </a:cubicBezTo>
                    <a:cubicBezTo>
                      <a:pt x="776" y="616"/>
                      <a:pt x="777" y="617"/>
                      <a:pt x="777" y="618"/>
                    </a:cubicBezTo>
                    <a:cubicBezTo>
                      <a:pt x="778" y="618"/>
                      <a:pt x="778" y="618"/>
                      <a:pt x="779" y="618"/>
                    </a:cubicBezTo>
                    <a:cubicBezTo>
                      <a:pt x="779" y="618"/>
                      <a:pt x="779" y="619"/>
                      <a:pt x="779" y="619"/>
                    </a:cubicBezTo>
                    <a:cubicBezTo>
                      <a:pt x="780" y="619"/>
                      <a:pt x="780" y="619"/>
                      <a:pt x="781" y="619"/>
                    </a:cubicBezTo>
                    <a:cubicBezTo>
                      <a:pt x="781" y="619"/>
                      <a:pt x="781" y="620"/>
                      <a:pt x="781" y="620"/>
                    </a:cubicBezTo>
                    <a:cubicBezTo>
                      <a:pt x="781" y="620"/>
                      <a:pt x="782" y="620"/>
                      <a:pt x="783" y="620"/>
                    </a:cubicBezTo>
                    <a:cubicBezTo>
                      <a:pt x="783" y="620"/>
                      <a:pt x="783" y="621"/>
                      <a:pt x="783" y="622"/>
                    </a:cubicBezTo>
                    <a:cubicBezTo>
                      <a:pt x="784" y="622"/>
                      <a:pt x="784" y="622"/>
                      <a:pt x="784" y="622"/>
                    </a:cubicBezTo>
                    <a:cubicBezTo>
                      <a:pt x="786" y="623"/>
                      <a:pt x="786" y="625"/>
                      <a:pt x="788" y="627"/>
                    </a:cubicBezTo>
                    <a:cubicBezTo>
                      <a:pt x="789" y="628"/>
                      <a:pt x="790" y="629"/>
                      <a:pt x="791" y="630"/>
                    </a:cubicBezTo>
                    <a:cubicBezTo>
                      <a:pt x="791" y="630"/>
                      <a:pt x="791" y="631"/>
                      <a:pt x="791" y="632"/>
                    </a:cubicBezTo>
                    <a:cubicBezTo>
                      <a:pt x="792" y="632"/>
                      <a:pt x="793" y="632"/>
                      <a:pt x="793" y="632"/>
                    </a:cubicBezTo>
                    <a:cubicBezTo>
                      <a:pt x="794" y="634"/>
                      <a:pt x="794" y="635"/>
                      <a:pt x="794" y="636"/>
                    </a:cubicBezTo>
                    <a:cubicBezTo>
                      <a:pt x="795" y="636"/>
                      <a:pt x="795" y="637"/>
                      <a:pt x="796" y="637"/>
                    </a:cubicBezTo>
                    <a:cubicBezTo>
                      <a:pt x="796" y="638"/>
                      <a:pt x="796" y="638"/>
                      <a:pt x="796" y="639"/>
                    </a:cubicBezTo>
                    <a:cubicBezTo>
                      <a:pt x="796" y="639"/>
                      <a:pt x="797" y="639"/>
                      <a:pt x="797" y="639"/>
                    </a:cubicBezTo>
                    <a:cubicBezTo>
                      <a:pt x="797" y="639"/>
                      <a:pt x="797" y="640"/>
                      <a:pt x="797" y="641"/>
                    </a:cubicBezTo>
                    <a:cubicBezTo>
                      <a:pt x="797" y="641"/>
                      <a:pt x="797" y="641"/>
                      <a:pt x="798" y="641"/>
                    </a:cubicBezTo>
                    <a:cubicBezTo>
                      <a:pt x="798" y="641"/>
                      <a:pt x="798" y="642"/>
                      <a:pt x="798" y="643"/>
                    </a:cubicBezTo>
                    <a:cubicBezTo>
                      <a:pt x="798" y="643"/>
                      <a:pt x="798" y="643"/>
                      <a:pt x="799" y="643"/>
                    </a:cubicBezTo>
                    <a:cubicBezTo>
                      <a:pt x="799" y="644"/>
                      <a:pt x="799" y="644"/>
                      <a:pt x="799" y="645"/>
                    </a:cubicBezTo>
                    <a:cubicBezTo>
                      <a:pt x="799" y="645"/>
                      <a:pt x="799" y="645"/>
                      <a:pt x="800" y="645"/>
                    </a:cubicBezTo>
                    <a:cubicBezTo>
                      <a:pt x="800" y="646"/>
                      <a:pt x="800" y="647"/>
                      <a:pt x="800" y="648"/>
                    </a:cubicBezTo>
                    <a:cubicBezTo>
                      <a:pt x="800" y="648"/>
                      <a:pt x="800" y="648"/>
                      <a:pt x="800" y="648"/>
                    </a:cubicBezTo>
                    <a:cubicBezTo>
                      <a:pt x="800" y="649"/>
                      <a:pt x="800" y="651"/>
                      <a:pt x="800" y="653"/>
                    </a:cubicBezTo>
                    <a:cubicBezTo>
                      <a:pt x="801" y="653"/>
                      <a:pt x="801" y="653"/>
                      <a:pt x="801" y="653"/>
                    </a:cubicBezTo>
                    <a:cubicBezTo>
                      <a:pt x="801" y="654"/>
                      <a:pt x="801" y="653"/>
                      <a:pt x="800" y="654"/>
                    </a:cubicBezTo>
                    <a:cubicBezTo>
                      <a:pt x="800" y="655"/>
                      <a:pt x="800" y="656"/>
                      <a:pt x="800" y="658"/>
                    </a:cubicBezTo>
                    <a:cubicBezTo>
                      <a:pt x="797" y="659"/>
                      <a:pt x="796" y="659"/>
                      <a:pt x="791" y="659"/>
                    </a:cubicBezTo>
                    <a:cubicBezTo>
                      <a:pt x="791" y="659"/>
                      <a:pt x="791" y="659"/>
                      <a:pt x="791" y="658"/>
                    </a:cubicBezTo>
                    <a:cubicBezTo>
                      <a:pt x="788" y="658"/>
                      <a:pt x="786" y="658"/>
                      <a:pt x="784" y="658"/>
                    </a:cubicBezTo>
                    <a:cubicBezTo>
                      <a:pt x="784" y="657"/>
                      <a:pt x="784" y="657"/>
                      <a:pt x="784" y="657"/>
                    </a:cubicBezTo>
                    <a:cubicBezTo>
                      <a:pt x="783" y="657"/>
                      <a:pt x="782" y="657"/>
                      <a:pt x="781" y="657"/>
                    </a:cubicBezTo>
                    <a:cubicBezTo>
                      <a:pt x="781" y="656"/>
                      <a:pt x="781" y="656"/>
                      <a:pt x="781" y="656"/>
                    </a:cubicBezTo>
                    <a:cubicBezTo>
                      <a:pt x="780" y="656"/>
                      <a:pt x="778" y="656"/>
                      <a:pt x="777" y="656"/>
                    </a:cubicBezTo>
                    <a:cubicBezTo>
                      <a:pt x="777" y="655"/>
                      <a:pt x="777" y="655"/>
                      <a:pt x="777" y="655"/>
                    </a:cubicBezTo>
                    <a:cubicBezTo>
                      <a:pt x="775" y="655"/>
                      <a:pt x="774" y="655"/>
                      <a:pt x="772" y="655"/>
                    </a:cubicBezTo>
                    <a:cubicBezTo>
                      <a:pt x="772" y="655"/>
                      <a:pt x="772" y="654"/>
                      <a:pt x="772" y="654"/>
                    </a:cubicBezTo>
                    <a:cubicBezTo>
                      <a:pt x="769" y="654"/>
                      <a:pt x="766" y="654"/>
                      <a:pt x="764" y="654"/>
                    </a:cubicBezTo>
                    <a:cubicBezTo>
                      <a:pt x="764" y="654"/>
                      <a:pt x="764" y="653"/>
                      <a:pt x="764" y="653"/>
                    </a:cubicBezTo>
                    <a:cubicBezTo>
                      <a:pt x="763" y="653"/>
                      <a:pt x="762" y="654"/>
                      <a:pt x="761" y="654"/>
                    </a:cubicBezTo>
                    <a:cubicBezTo>
                      <a:pt x="761" y="654"/>
                      <a:pt x="761" y="653"/>
                      <a:pt x="761" y="653"/>
                    </a:cubicBezTo>
                    <a:cubicBezTo>
                      <a:pt x="756" y="653"/>
                      <a:pt x="751" y="652"/>
                      <a:pt x="746" y="652"/>
                    </a:cubicBezTo>
                    <a:cubicBezTo>
                      <a:pt x="745" y="653"/>
                      <a:pt x="744" y="655"/>
                      <a:pt x="743" y="656"/>
                    </a:cubicBezTo>
                    <a:cubicBezTo>
                      <a:pt x="743" y="663"/>
                      <a:pt x="744" y="670"/>
                      <a:pt x="747" y="675"/>
                    </a:cubicBezTo>
                    <a:cubicBezTo>
                      <a:pt x="748" y="675"/>
                      <a:pt x="748" y="676"/>
                      <a:pt x="749" y="676"/>
                    </a:cubicBezTo>
                    <a:cubicBezTo>
                      <a:pt x="749" y="677"/>
                      <a:pt x="749" y="678"/>
                      <a:pt x="749" y="678"/>
                    </a:cubicBezTo>
                    <a:cubicBezTo>
                      <a:pt x="750" y="678"/>
                      <a:pt x="751" y="679"/>
                      <a:pt x="751" y="679"/>
                    </a:cubicBezTo>
                    <a:cubicBezTo>
                      <a:pt x="751" y="681"/>
                      <a:pt x="752" y="682"/>
                      <a:pt x="752" y="684"/>
                    </a:cubicBezTo>
                    <a:cubicBezTo>
                      <a:pt x="752" y="684"/>
                      <a:pt x="753" y="684"/>
                      <a:pt x="753" y="684"/>
                    </a:cubicBezTo>
                    <a:cubicBezTo>
                      <a:pt x="754" y="688"/>
                      <a:pt x="751" y="693"/>
                      <a:pt x="751" y="697"/>
                    </a:cubicBezTo>
                    <a:cubicBezTo>
                      <a:pt x="753" y="698"/>
                      <a:pt x="756" y="698"/>
                      <a:pt x="759" y="698"/>
                    </a:cubicBezTo>
                    <a:cubicBezTo>
                      <a:pt x="759" y="698"/>
                      <a:pt x="759" y="697"/>
                      <a:pt x="759" y="697"/>
                    </a:cubicBezTo>
                    <a:cubicBezTo>
                      <a:pt x="761" y="696"/>
                      <a:pt x="764" y="698"/>
                      <a:pt x="765" y="698"/>
                    </a:cubicBezTo>
                    <a:cubicBezTo>
                      <a:pt x="766" y="703"/>
                      <a:pt x="766" y="711"/>
                      <a:pt x="766" y="718"/>
                    </a:cubicBezTo>
                    <a:cubicBezTo>
                      <a:pt x="766" y="721"/>
                      <a:pt x="766" y="724"/>
                      <a:pt x="766" y="727"/>
                    </a:cubicBezTo>
                    <a:cubicBezTo>
                      <a:pt x="767" y="727"/>
                      <a:pt x="767" y="727"/>
                      <a:pt x="767" y="727"/>
                    </a:cubicBezTo>
                    <a:cubicBezTo>
                      <a:pt x="767" y="730"/>
                      <a:pt x="767" y="734"/>
                      <a:pt x="767" y="738"/>
                    </a:cubicBezTo>
                    <a:cubicBezTo>
                      <a:pt x="768" y="738"/>
                      <a:pt x="768" y="738"/>
                      <a:pt x="768" y="738"/>
                    </a:cubicBezTo>
                    <a:cubicBezTo>
                      <a:pt x="768" y="741"/>
                      <a:pt x="768" y="743"/>
                      <a:pt x="768" y="745"/>
                    </a:cubicBezTo>
                    <a:cubicBezTo>
                      <a:pt x="768" y="745"/>
                      <a:pt x="769" y="745"/>
                      <a:pt x="769" y="745"/>
                    </a:cubicBezTo>
                    <a:cubicBezTo>
                      <a:pt x="769" y="748"/>
                      <a:pt x="769" y="750"/>
                      <a:pt x="769" y="752"/>
                    </a:cubicBezTo>
                    <a:cubicBezTo>
                      <a:pt x="769" y="752"/>
                      <a:pt x="770" y="752"/>
                      <a:pt x="770" y="752"/>
                    </a:cubicBezTo>
                    <a:cubicBezTo>
                      <a:pt x="770" y="753"/>
                      <a:pt x="770" y="755"/>
                      <a:pt x="770" y="756"/>
                    </a:cubicBezTo>
                    <a:cubicBezTo>
                      <a:pt x="770" y="756"/>
                      <a:pt x="771" y="756"/>
                      <a:pt x="771" y="756"/>
                    </a:cubicBezTo>
                    <a:cubicBezTo>
                      <a:pt x="771" y="757"/>
                      <a:pt x="771" y="759"/>
                      <a:pt x="771" y="760"/>
                    </a:cubicBezTo>
                    <a:cubicBezTo>
                      <a:pt x="771" y="760"/>
                      <a:pt x="771" y="760"/>
                      <a:pt x="772" y="760"/>
                    </a:cubicBezTo>
                    <a:cubicBezTo>
                      <a:pt x="772" y="761"/>
                      <a:pt x="772" y="762"/>
                      <a:pt x="772" y="763"/>
                    </a:cubicBezTo>
                    <a:cubicBezTo>
                      <a:pt x="772" y="763"/>
                      <a:pt x="772" y="763"/>
                      <a:pt x="773" y="763"/>
                    </a:cubicBezTo>
                    <a:cubicBezTo>
                      <a:pt x="773" y="765"/>
                      <a:pt x="773" y="767"/>
                      <a:pt x="774" y="769"/>
                    </a:cubicBezTo>
                    <a:cubicBezTo>
                      <a:pt x="774" y="769"/>
                      <a:pt x="774" y="769"/>
                      <a:pt x="774" y="769"/>
                    </a:cubicBezTo>
                    <a:cubicBezTo>
                      <a:pt x="775" y="771"/>
                      <a:pt x="776" y="772"/>
                      <a:pt x="776" y="774"/>
                    </a:cubicBezTo>
                    <a:cubicBezTo>
                      <a:pt x="777" y="774"/>
                      <a:pt x="777" y="774"/>
                      <a:pt x="777" y="774"/>
                    </a:cubicBezTo>
                    <a:cubicBezTo>
                      <a:pt x="777" y="775"/>
                      <a:pt x="777" y="775"/>
                      <a:pt x="777" y="776"/>
                    </a:cubicBezTo>
                    <a:cubicBezTo>
                      <a:pt x="777" y="776"/>
                      <a:pt x="778" y="776"/>
                      <a:pt x="778" y="776"/>
                    </a:cubicBezTo>
                    <a:cubicBezTo>
                      <a:pt x="778" y="777"/>
                      <a:pt x="778" y="778"/>
                      <a:pt x="778" y="779"/>
                    </a:cubicBezTo>
                    <a:cubicBezTo>
                      <a:pt x="779" y="779"/>
                      <a:pt x="779" y="779"/>
                      <a:pt x="780" y="780"/>
                    </a:cubicBezTo>
                    <a:cubicBezTo>
                      <a:pt x="780" y="780"/>
                      <a:pt x="780" y="781"/>
                      <a:pt x="780" y="782"/>
                    </a:cubicBezTo>
                    <a:cubicBezTo>
                      <a:pt x="780" y="782"/>
                      <a:pt x="780" y="782"/>
                      <a:pt x="781" y="782"/>
                    </a:cubicBezTo>
                    <a:cubicBezTo>
                      <a:pt x="781" y="783"/>
                      <a:pt x="781" y="783"/>
                      <a:pt x="781" y="784"/>
                    </a:cubicBezTo>
                    <a:cubicBezTo>
                      <a:pt x="781" y="784"/>
                      <a:pt x="781" y="784"/>
                      <a:pt x="782" y="784"/>
                    </a:cubicBezTo>
                    <a:cubicBezTo>
                      <a:pt x="782" y="786"/>
                      <a:pt x="783" y="788"/>
                      <a:pt x="783" y="789"/>
                    </a:cubicBezTo>
                    <a:cubicBezTo>
                      <a:pt x="784" y="789"/>
                      <a:pt x="784" y="789"/>
                      <a:pt x="784" y="789"/>
                    </a:cubicBezTo>
                    <a:cubicBezTo>
                      <a:pt x="784" y="790"/>
                      <a:pt x="784" y="791"/>
                      <a:pt x="784" y="792"/>
                    </a:cubicBezTo>
                    <a:cubicBezTo>
                      <a:pt x="785" y="792"/>
                      <a:pt x="785" y="792"/>
                      <a:pt x="785" y="792"/>
                    </a:cubicBezTo>
                    <a:cubicBezTo>
                      <a:pt x="785" y="793"/>
                      <a:pt x="785" y="793"/>
                      <a:pt x="785" y="794"/>
                    </a:cubicBezTo>
                    <a:cubicBezTo>
                      <a:pt x="786" y="794"/>
                      <a:pt x="786" y="794"/>
                      <a:pt x="786" y="794"/>
                    </a:cubicBezTo>
                    <a:cubicBezTo>
                      <a:pt x="786" y="795"/>
                      <a:pt x="787" y="797"/>
                      <a:pt x="787" y="798"/>
                    </a:cubicBezTo>
                    <a:cubicBezTo>
                      <a:pt x="787" y="798"/>
                      <a:pt x="788" y="798"/>
                      <a:pt x="788" y="798"/>
                    </a:cubicBezTo>
                    <a:cubicBezTo>
                      <a:pt x="788" y="799"/>
                      <a:pt x="788" y="800"/>
                      <a:pt x="788" y="801"/>
                    </a:cubicBezTo>
                    <a:cubicBezTo>
                      <a:pt x="789" y="804"/>
                      <a:pt x="792" y="812"/>
                      <a:pt x="791" y="817"/>
                    </a:cubicBezTo>
                    <a:cubicBezTo>
                      <a:pt x="790" y="817"/>
                      <a:pt x="790" y="817"/>
                      <a:pt x="790" y="817"/>
                    </a:cubicBezTo>
                    <a:cubicBezTo>
                      <a:pt x="789" y="818"/>
                      <a:pt x="789" y="820"/>
                      <a:pt x="789" y="821"/>
                    </a:cubicBezTo>
                    <a:cubicBezTo>
                      <a:pt x="788" y="821"/>
                      <a:pt x="787" y="822"/>
                      <a:pt x="787" y="823"/>
                    </a:cubicBezTo>
                    <a:cubicBezTo>
                      <a:pt x="786" y="823"/>
                      <a:pt x="786" y="823"/>
                      <a:pt x="785" y="823"/>
                    </a:cubicBezTo>
                    <a:cubicBezTo>
                      <a:pt x="785" y="823"/>
                      <a:pt x="785" y="823"/>
                      <a:pt x="785" y="823"/>
                    </a:cubicBezTo>
                    <a:cubicBezTo>
                      <a:pt x="782" y="824"/>
                      <a:pt x="779" y="824"/>
                      <a:pt x="776" y="824"/>
                    </a:cubicBezTo>
                    <a:cubicBezTo>
                      <a:pt x="776" y="825"/>
                      <a:pt x="776" y="825"/>
                      <a:pt x="776" y="825"/>
                    </a:cubicBezTo>
                    <a:cubicBezTo>
                      <a:pt x="771" y="825"/>
                      <a:pt x="766" y="825"/>
                      <a:pt x="761" y="825"/>
                    </a:cubicBezTo>
                    <a:cubicBezTo>
                      <a:pt x="761" y="826"/>
                      <a:pt x="761" y="826"/>
                      <a:pt x="761" y="826"/>
                    </a:cubicBezTo>
                    <a:cubicBezTo>
                      <a:pt x="754" y="826"/>
                      <a:pt x="747" y="826"/>
                      <a:pt x="739" y="826"/>
                    </a:cubicBezTo>
                    <a:cubicBezTo>
                      <a:pt x="739" y="826"/>
                      <a:pt x="739" y="827"/>
                      <a:pt x="739" y="827"/>
                    </a:cubicBezTo>
                    <a:cubicBezTo>
                      <a:pt x="737" y="827"/>
                      <a:pt x="735" y="827"/>
                      <a:pt x="732" y="827"/>
                    </a:cubicBezTo>
                    <a:cubicBezTo>
                      <a:pt x="732" y="827"/>
                      <a:pt x="732" y="828"/>
                      <a:pt x="732" y="828"/>
                    </a:cubicBezTo>
                    <a:cubicBezTo>
                      <a:pt x="731" y="828"/>
                      <a:pt x="729" y="828"/>
                      <a:pt x="728" y="828"/>
                    </a:cubicBezTo>
                    <a:cubicBezTo>
                      <a:pt x="728" y="828"/>
                      <a:pt x="728" y="829"/>
                      <a:pt x="728" y="829"/>
                    </a:cubicBezTo>
                    <a:cubicBezTo>
                      <a:pt x="726" y="830"/>
                      <a:pt x="722" y="830"/>
                      <a:pt x="722" y="832"/>
                    </a:cubicBezTo>
                    <a:cubicBezTo>
                      <a:pt x="722" y="832"/>
                      <a:pt x="722" y="833"/>
                      <a:pt x="722" y="833"/>
                    </a:cubicBezTo>
                    <a:cubicBezTo>
                      <a:pt x="721" y="833"/>
                      <a:pt x="721" y="833"/>
                      <a:pt x="721" y="833"/>
                    </a:cubicBezTo>
                    <a:cubicBezTo>
                      <a:pt x="721" y="835"/>
                      <a:pt x="721" y="837"/>
                      <a:pt x="721" y="839"/>
                    </a:cubicBezTo>
                    <a:cubicBezTo>
                      <a:pt x="720" y="839"/>
                      <a:pt x="720" y="839"/>
                      <a:pt x="720" y="839"/>
                    </a:cubicBezTo>
                    <a:cubicBezTo>
                      <a:pt x="720" y="840"/>
                      <a:pt x="720" y="841"/>
                      <a:pt x="720" y="842"/>
                    </a:cubicBezTo>
                    <a:cubicBezTo>
                      <a:pt x="719" y="842"/>
                      <a:pt x="719" y="842"/>
                      <a:pt x="719" y="842"/>
                    </a:cubicBezTo>
                    <a:cubicBezTo>
                      <a:pt x="719" y="843"/>
                      <a:pt x="719" y="843"/>
                      <a:pt x="719" y="844"/>
                    </a:cubicBezTo>
                    <a:cubicBezTo>
                      <a:pt x="719" y="844"/>
                      <a:pt x="718" y="844"/>
                      <a:pt x="718" y="844"/>
                    </a:cubicBezTo>
                    <a:cubicBezTo>
                      <a:pt x="718" y="845"/>
                      <a:pt x="718" y="845"/>
                      <a:pt x="718" y="846"/>
                    </a:cubicBezTo>
                    <a:cubicBezTo>
                      <a:pt x="717" y="847"/>
                      <a:pt x="715" y="847"/>
                      <a:pt x="713" y="847"/>
                    </a:cubicBezTo>
                    <a:cubicBezTo>
                      <a:pt x="711" y="845"/>
                      <a:pt x="709" y="843"/>
                      <a:pt x="707" y="841"/>
                    </a:cubicBezTo>
                    <a:cubicBezTo>
                      <a:pt x="707" y="840"/>
                      <a:pt x="706" y="840"/>
                      <a:pt x="705" y="840"/>
                    </a:cubicBezTo>
                    <a:cubicBezTo>
                      <a:pt x="705" y="839"/>
                      <a:pt x="705" y="838"/>
                      <a:pt x="704" y="837"/>
                    </a:cubicBezTo>
                    <a:cubicBezTo>
                      <a:pt x="703" y="837"/>
                      <a:pt x="702" y="837"/>
                      <a:pt x="701" y="837"/>
                    </a:cubicBezTo>
                    <a:cubicBezTo>
                      <a:pt x="701" y="837"/>
                      <a:pt x="701" y="838"/>
                      <a:pt x="701" y="838"/>
                    </a:cubicBezTo>
                    <a:cubicBezTo>
                      <a:pt x="700" y="838"/>
                      <a:pt x="698" y="838"/>
                      <a:pt x="697" y="839"/>
                    </a:cubicBezTo>
                    <a:cubicBezTo>
                      <a:pt x="697" y="839"/>
                      <a:pt x="697" y="840"/>
                      <a:pt x="696" y="841"/>
                    </a:cubicBezTo>
                    <a:cubicBezTo>
                      <a:pt x="696" y="841"/>
                      <a:pt x="695" y="841"/>
                      <a:pt x="695" y="841"/>
                    </a:cubicBezTo>
                    <a:cubicBezTo>
                      <a:pt x="695" y="841"/>
                      <a:pt x="695" y="841"/>
                      <a:pt x="695" y="841"/>
                    </a:cubicBezTo>
                    <a:cubicBezTo>
                      <a:pt x="694" y="841"/>
                      <a:pt x="693" y="841"/>
                      <a:pt x="693" y="841"/>
                    </a:cubicBezTo>
                    <a:cubicBezTo>
                      <a:pt x="693" y="842"/>
                      <a:pt x="692" y="843"/>
                      <a:pt x="692" y="843"/>
                    </a:cubicBezTo>
                    <a:cubicBezTo>
                      <a:pt x="691" y="843"/>
                      <a:pt x="691" y="843"/>
                      <a:pt x="690" y="843"/>
                    </a:cubicBezTo>
                    <a:cubicBezTo>
                      <a:pt x="690" y="843"/>
                      <a:pt x="690" y="844"/>
                      <a:pt x="690" y="844"/>
                    </a:cubicBezTo>
                    <a:cubicBezTo>
                      <a:pt x="689" y="844"/>
                      <a:pt x="688" y="845"/>
                      <a:pt x="687" y="845"/>
                    </a:cubicBezTo>
                    <a:cubicBezTo>
                      <a:pt x="686" y="846"/>
                      <a:pt x="686" y="846"/>
                      <a:pt x="686" y="847"/>
                    </a:cubicBezTo>
                    <a:cubicBezTo>
                      <a:pt x="685" y="847"/>
                      <a:pt x="684" y="847"/>
                      <a:pt x="684" y="847"/>
                    </a:cubicBezTo>
                    <a:cubicBezTo>
                      <a:pt x="684" y="847"/>
                      <a:pt x="684" y="847"/>
                      <a:pt x="684" y="848"/>
                    </a:cubicBezTo>
                    <a:cubicBezTo>
                      <a:pt x="683" y="848"/>
                      <a:pt x="683" y="848"/>
                      <a:pt x="682" y="848"/>
                    </a:cubicBezTo>
                    <a:cubicBezTo>
                      <a:pt x="682" y="848"/>
                      <a:pt x="682" y="848"/>
                      <a:pt x="682" y="849"/>
                    </a:cubicBezTo>
                    <a:cubicBezTo>
                      <a:pt x="681" y="849"/>
                      <a:pt x="681" y="849"/>
                      <a:pt x="680" y="849"/>
                    </a:cubicBezTo>
                    <a:cubicBezTo>
                      <a:pt x="680" y="849"/>
                      <a:pt x="680" y="849"/>
                      <a:pt x="680" y="849"/>
                    </a:cubicBezTo>
                    <a:cubicBezTo>
                      <a:pt x="680" y="849"/>
                      <a:pt x="679" y="849"/>
                      <a:pt x="678" y="849"/>
                    </a:cubicBezTo>
                    <a:cubicBezTo>
                      <a:pt x="678" y="850"/>
                      <a:pt x="678" y="850"/>
                      <a:pt x="678" y="850"/>
                    </a:cubicBezTo>
                    <a:cubicBezTo>
                      <a:pt x="678" y="850"/>
                      <a:pt x="677" y="850"/>
                      <a:pt x="677" y="850"/>
                    </a:cubicBezTo>
                    <a:cubicBezTo>
                      <a:pt x="677" y="851"/>
                      <a:pt x="677" y="851"/>
                      <a:pt x="677" y="851"/>
                    </a:cubicBezTo>
                    <a:cubicBezTo>
                      <a:pt x="676" y="851"/>
                      <a:pt x="675" y="851"/>
                      <a:pt x="675" y="851"/>
                    </a:cubicBezTo>
                    <a:cubicBezTo>
                      <a:pt x="675" y="852"/>
                      <a:pt x="675" y="852"/>
                      <a:pt x="675" y="852"/>
                    </a:cubicBezTo>
                    <a:cubicBezTo>
                      <a:pt x="673" y="853"/>
                      <a:pt x="671" y="853"/>
                      <a:pt x="670" y="854"/>
                    </a:cubicBezTo>
                    <a:cubicBezTo>
                      <a:pt x="670" y="854"/>
                      <a:pt x="670" y="855"/>
                      <a:pt x="670" y="855"/>
                    </a:cubicBezTo>
                    <a:cubicBezTo>
                      <a:pt x="669" y="855"/>
                      <a:pt x="668" y="855"/>
                      <a:pt x="667" y="855"/>
                    </a:cubicBezTo>
                    <a:cubicBezTo>
                      <a:pt x="667" y="855"/>
                      <a:pt x="667" y="855"/>
                      <a:pt x="667" y="856"/>
                    </a:cubicBezTo>
                    <a:cubicBezTo>
                      <a:pt x="666" y="856"/>
                      <a:pt x="666" y="856"/>
                      <a:pt x="665" y="856"/>
                    </a:cubicBezTo>
                    <a:cubicBezTo>
                      <a:pt x="665" y="856"/>
                      <a:pt x="665" y="856"/>
                      <a:pt x="665" y="857"/>
                    </a:cubicBezTo>
                    <a:cubicBezTo>
                      <a:pt x="664" y="857"/>
                      <a:pt x="663" y="857"/>
                      <a:pt x="662" y="857"/>
                    </a:cubicBezTo>
                    <a:cubicBezTo>
                      <a:pt x="662" y="857"/>
                      <a:pt x="662" y="857"/>
                      <a:pt x="662" y="858"/>
                    </a:cubicBezTo>
                    <a:cubicBezTo>
                      <a:pt x="662" y="858"/>
                      <a:pt x="661" y="858"/>
                      <a:pt x="661" y="858"/>
                    </a:cubicBezTo>
                    <a:cubicBezTo>
                      <a:pt x="661" y="858"/>
                      <a:pt x="661" y="858"/>
                      <a:pt x="661" y="858"/>
                    </a:cubicBezTo>
                    <a:cubicBezTo>
                      <a:pt x="659" y="859"/>
                      <a:pt x="657" y="859"/>
                      <a:pt x="655" y="859"/>
                    </a:cubicBezTo>
                    <a:cubicBezTo>
                      <a:pt x="655" y="860"/>
                      <a:pt x="655" y="860"/>
                      <a:pt x="655" y="860"/>
                    </a:cubicBezTo>
                    <a:cubicBezTo>
                      <a:pt x="653" y="861"/>
                      <a:pt x="650" y="861"/>
                      <a:pt x="648" y="861"/>
                    </a:cubicBezTo>
                    <a:cubicBezTo>
                      <a:pt x="648" y="861"/>
                      <a:pt x="648" y="862"/>
                      <a:pt x="648" y="862"/>
                    </a:cubicBezTo>
                    <a:cubicBezTo>
                      <a:pt x="646" y="862"/>
                      <a:pt x="644" y="862"/>
                      <a:pt x="643" y="862"/>
                    </a:cubicBezTo>
                    <a:cubicBezTo>
                      <a:pt x="632" y="865"/>
                      <a:pt x="614" y="866"/>
                      <a:pt x="611" y="876"/>
                    </a:cubicBezTo>
                    <a:cubicBezTo>
                      <a:pt x="610" y="877"/>
                      <a:pt x="609" y="877"/>
                      <a:pt x="609" y="877"/>
                    </a:cubicBezTo>
                    <a:cubicBezTo>
                      <a:pt x="609" y="878"/>
                      <a:pt x="609" y="878"/>
                      <a:pt x="609" y="878"/>
                    </a:cubicBezTo>
                    <a:cubicBezTo>
                      <a:pt x="608" y="878"/>
                      <a:pt x="607" y="878"/>
                      <a:pt x="607" y="878"/>
                    </a:cubicBezTo>
                    <a:cubicBezTo>
                      <a:pt x="607" y="878"/>
                      <a:pt x="607" y="879"/>
                      <a:pt x="607" y="879"/>
                    </a:cubicBezTo>
                    <a:cubicBezTo>
                      <a:pt x="606" y="879"/>
                      <a:pt x="605" y="879"/>
                      <a:pt x="604" y="879"/>
                    </a:cubicBezTo>
                    <a:cubicBezTo>
                      <a:pt x="604" y="879"/>
                      <a:pt x="604" y="880"/>
                      <a:pt x="604" y="880"/>
                    </a:cubicBezTo>
                    <a:cubicBezTo>
                      <a:pt x="603" y="880"/>
                      <a:pt x="602" y="880"/>
                      <a:pt x="601" y="880"/>
                    </a:cubicBezTo>
                    <a:cubicBezTo>
                      <a:pt x="601" y="880"/>
                      <a:pt x="601" y="881"/>
                      <a:pt x="601" y="881"/>
                    </a:cubicBezTo>
                    <a:cubicBezTo>
                      <a:pt x="600" y="881"/>
                      <a:pt x="599" y="881"/>
                      <a:pt x="598" y="881"/>
                    </a:cubicBezTo>
                    <a:cubicBezTo>
                      <a:pt x="598" y="881"/>
                      <a:pt x="598" y="881"/>
                      <a:pt x="598" y="882"/>
                    </a:cubicBezTo>
                    <a:cubicBezTo>
                      <a:pt x="596" y="882"/>
                      <a:pt x="595" y="882"/>
                      <a:pt x="593" y="882"/>
                    </a:cubicBezTo>
                    <a:cubicBezTo>
                      <a:pt x="593" y="882"/>
                      <a:pt x="593" y="882"/>
                      <a:pt x="593" y="883"/>
                    </a:cubicBezTo>
                    <a:cubicBezTo>
                      <a:pt x="591" y="883"/>
                      <a:pt x="589" y="883"/>
                      <a:pt x="587" y="883"/>
                    </a:cubicBezTo>
                    <a:cubicBezTo>
                      <a:pt x="576" y="884"/>
                      <a:pt x="565" y="886"/>
                      <a:pt x="554" y="888"/>
                    </a:cubicBezTo>
                    <a:cubicBezTo>
                      <a:pt x="554" y="888"/>
                      <a:pt x="554" y="889"/>
                      <a:pt x="554" y="889"/>
                    </a:cubicBezTo>
                    <a:cubicBezTo>
                      <a:pt x="551" y="890"/>
                      <a:pt x="548" y="890"/>
                      <a:pt x="545" y="891"/>
                    </a:cubicBezTo>
                    <a:cubicBezTo>
                      <a:pt x="536" y="894"/>
                      <a:pt x="525" y="898"/>
                      <a:pt x="513" y="896"/>
                    </a:cubicBezTo>
                    <a:cubicBezTo>
                      <a:pt x="512" y="894"/>
                      <a:pt x="512" y="895"/>
                      <a:pt x="512" y="891"/>
                    </a:cubicBezTo>
                    <a:cubicBezTo>
                      <a:pt x="514" y="889"/>
                      <a:pt x="514" y="885"/>
                      <a:pt x="516" y="883"/>
                    </a:cubicBezTo>
                    <a:cubicBezTo>
                      <a:pt x="517" y="882"/>
                      <a:pt x="519" y="881"/>
                      <a:pt x="520" y="880"/>
                    </a:cubicBezTo>
                    <a:cubicBezTo>
                      <a:pt x="520" y="879"/>
                      <a:pt x="520" y="879"/>
                      <a:pt x="520" y="878"/>
                    </a:cubicBezTo>
                    <a:cubicBezTo>
                      <a:pt x="522" y="877"/>
                      <a:pt x="523" y="875"/>
                      <a:pt x="525" y="874"/>
                    </a:cubicBezTo>
                    <a:cubicBezTo>
                      <a:pt x="528" y="871"/>
                      <a:pt x="530" y="868"/>
                      <a:pt x="533" y="865"/>
                    </a:cubicBezTo>
                    <a:cubicBezTo>
                      <a:pt x="533" y="863"/>
                      <a:pt x="533" y="861"/>
                      <a:pt x="533" y="859"/>
                    </a:cubicBezTo>
                    <a:cubicBezTo>
                      <a:pt x="533" y="859"/>
                      <a:pt x="533" y="859"/>
                      <a:pt x="532" y="859"/>
                    </a:cubicBezTo>
                    <a:cubicBezTo>
                      <a:pt x="531" y="857"/>
                      <a:pt x="528" y="850"/>
                      <a:pt x="530" y="845"/>
                    </a:cubicBezTo>
                    <a:cubicBezTo>
                      <a:pt x="530" y="845"/>
                      <a:pt x="530" y="845"/>
                      <a:pt x="530" y="845"/>
                    </a:cubicBezTo>
                    <a:cubicBezTo>
                      <a:pt x="531" y="843"/>
                      <a:pt x="531" y="842"/>
                      <a:pt x="531" y="841"/>
                    </a:cubicBezTo>
                    <a:cubicBezTo>
                      <a:pt x="532" y="840"/>
                      <a:pt x="533" y="840"/>
                      <a:pt x="533" y="840"/>
                    </a:cubicBezTo>
                    <a:cubicBezTo>
                      <a:pt x="533" y="839"/>
                      <a:pt x="533" y="838"/>
                      <a:pt x="533" y="838"/>
                    </a:cubicBezTo>
                    <a:cubicBezTo>
                      <a:pt x="534" y="838"/>
                      <a:pt x="534" y="837"/>
                      <a:pt x="535" y="837"/>
                    </a:cubicBezTo>
                    <a:cubicBezTo>
                      <a:pt x="535" y="836"/>
                      <a:pt x="535" y="836"/>
                      <a:pt x="535" y="835"/>
                    </a:cubicBezTo>
                    <a:cubicBezTo>
                      <a:pt x="536" y="835"/>
                      <a:pt x="537" y="834"/>
                      <a:pt x="538" y="833"/>
                    </a:cubicBezTo>
                    <a:cubicBezTo>
                      <a:pt x="538" y="833"/>
                      <a:pt x="538" y="832"/>
                      <a:pt x="538" y="832"/>
                    </a:cubicBezTo>
                    <a:cubicBezTo>
                      <a:pt x="539" y="831"/>
                      <a:pt x="539" y="830"/>
                      <a:pt x="540" y="830"/>
                    </a:cubicBezTo>
                    <a:cubicBezTo>
                      <a:pt x="540" y="829"/>
                      <a:pt x="540" y="829"/>
                      <a:pt x="540" y="828"/>
                    </a:cubicBezTo>
                    <a:cubicBezTo>
                      <a:pt x="541" y="828"/>
                      <a:pt x="542" y="827"/>
                      <a:pt x="542" y="827"/>
                    </a:cubicBezTo>
                    <a:cubicBezTo>
                      <a:pt x="542" y="826"/>
                      <a:pt x="542" y="826"/>
                      <a:pt x="542" y="825"/>
                    </a:cubicBezTo>
                    <a:cubicBezTo>
                      <a:pt x="542" y="825"/>
                      <a:pt x="543" y="825"/>
                      <a:pt x="543" y="825"/>
                    </a:cubicBezTo>
                    <a:cubicBezTo>
                      <a:pt x="543" y="825"/>
                      <a:pt x="543" y="824"/>
                      <a:pt x="543" y="823"/>
                    </a:cubicBezTo>
                    <a:cubicBezTo>
                      <a:pt x="543" y="823"/>
                      <a:pt x="544" y="823"/>
                      <a:pt x="544" y="823"/>
                    </a:cubicBezTo>
                    <a:cubicBezTo>
                      <a:pt x="544" y="823"/>
                      <a:pt x="544" y="822"/>
                      <a:pt x="544" y="822"/>
                    </a:cubicBezTo>
                    <a:cubicBezTo>
                      <a:pt x="544" y="822"/>
                      <a:pt x="545" y="822"/>
                      <a:pt x="545" y="822"/>
                    </a:cubicBezTo>
                    <a:cubicBezTo>
                      <a:pt x="545" y="821"/>
                      <a:pt x="545" y="820"/>
                      <a:pt x="545" y="820"/>
                    </a:cubicBezTo>
                    <a:cubicBezTo>
                      <a:pt x="545" y="820"/>
                      <a:pt x="545" y="820"/>
                      <a:pt x="546" y="820"/>
                    </a:cubicBezTo>
                    <a:cubicBezTo>
                      <a:pt x="546" y="819"/>
                      <a:pt x="546" y="819"/>
                      <a:pt x="546" y="818"/>
                    </a:cubicBezTo>
                    <a:cubicBezTo>
                      <a:pt x="546" y="818"/>
                      <a:pt x="546" y="818"/>
                      <a:pt x="547" y="818"/>
                    </a:cubicBezTo>
                    <a:cubicBezTo>
                      <a:pt x="547" y="817"/>
                      <a:pt x="547" y="817"/>
                      <a:pt x="547" y="816"/>
                    </a:cubicBezTo>
                    <a:cubicBezTo>
                      <a:pt x="547" y="816"/>
                      <a:pt x="547" y="816"/>
                      <a:pt x="548" y="816"/>
                    </a:cubicBezTo>
                    <a:cubicBezTo>
                      <a:pt x="548" y="815"/>
                      <a:pt x="549" y="813"/>
                      <a:pt x="549" y="811"/>
                    </a:cubicBezTo>
                    <a:cubicBezTo>
                      <a:pt x="550" y="811"/>
                      <a:pt x="550" y="811"/>
                      <a:pt x="550" y="811"/>
                    </a:cubicBezTo>
                    <a:cubicBezTo>
                      <a:pt x="550" y="810"/>
                      <a:pt x="550" y="809"/>
                      <a:pt x="550" y="808"/>
                    </a:cubicBezTo>
                    <a:cubicBezTo>
                      <a:pt x="551" y="808"/>
                      <a:pt x="551" y="808"/>
                      <a:pt x="551" y="808"/>
                    </a:cubicBezTo>
                    <a:cubicBezTo>
                      <a:pt x="551" y="808"/>
                      <a:pt x="551" y="807"/>
                      <a:pt x="551" y="806"/>
                    </a:cubicBezTo>
                    <a:cubicBezTo>
                      <a:pt x="551" y="806"/>
                      <a:pt x="552" y="806"/>
                      <a:pt x="552" y="806"/>
                    </a:cubicBezTo>
                    <a:cubicBezTo>
                      <a:pt x="552" y="806"/>
                      <a:pt x="552" y="805"/>
                      <a:pt x="552" y="804"/>
                    </a:cubicBezTo>
                    <a:cubicBezTo>
                      <a:pt x="552" y="804"/>
                      <a:pt x="553" y="804"/>
                      <a:pt x="553" y="804"/>
                    </a:cubicBezTo>
                    <a:cubicBezTo>
                      <a:pt x="553" y="803"/>
                      <a:pt x="553" y="803"/>
                      <a:pt x="553" y="802"/>
                    </a:cubicBezTo>
                    <a:cubicBezTo>
                      <a:pt x="553" y="802"/>
                      <a:pt x="553" y="802"/>
                      <a:pt x="554" y="802"/>
                    </a:cubicBezTo>
                    <a:cubicBezTo>
                      <a:pt x="554" y="800"/>
                      <a:pt x="554" y="798"/>
                      <a:pt x="555" y="797"/>
                    </a:cubicBezTo>
                    <a:cubicBezTo>
                      <a:pt x="555" y="797"/>
                      <a:pt x="555" y="797"/>
                      <a:pt x="556" y="797"/>
                    </a:cubicBezTo>
                    <a:cubicBezTo>
                      <a:pt x="556" y="796"/>
                      <a:pt x="556" y="795"/>
                      <a:pt x="556" y="795"/>
                    </a:cubicBezTo>
                    <a:cubicBezTo>
                      <a:pt x="556" y="795"/>
                      <a:pt x="556" y="795"/>
                      <a:pt x="556" y="795"/>
                    </a:cubicBezTo>
                    <a:cubicBezTo>
                      <a:pt x="556" y="794"/>
                      <a:pt x="556" y="792"/>
                      <a:pt x="556" y="791"/>
                    </a:cubicBezTo>
                    <a:cubicBezTo>
                      <a:pt x="557" y="791"/>
                      <a:pt x="557" y="791"/>
                      <a:pt x="557" y="791"/>
                    </a:cubicBezTo>
                    <a:cubicBezTo>
                      <a:pt x="557" y="790"/>
                      <a:pt x="557" y="789"/>
                      <a:pt x="557" y="788"/>
                    </a:cubicBezTo>
                    <a:cubicBezTo>
                      <a:pt x="558" y="788"/>
                      <a:pt x="558" y="788"/>
                      <a:pt x="558" y="788"/>
                    </a:cubicBezTo>
                    <a:cubicBezTo>
                      <a:pt x="558" y="788"/>
                      <a:pt x="558" y="787"/>
                      <a:pt x="558" y="786"/>
                    </a:cubicBezTo>
                    <a:cubicBezTo>
                      <a:pt x="559" y="786"/>
                      <a:pt x="559" y="786"/>
                      <a:pt x="559" y="786"/>
                    </a:cubicBezTo>
                    <a:cubicBezTo>
                      <a:pt x="559" y="783"/>
                      <a:pt x="560" y="780"/>
                      <a:pt x="560" y="778"/>
                    </a:cubicBezTo>
                    <a:cubicBezTo>
                      <a:pt x="560" y="778"/>
                      <a:pt x="561" y="778"/>
                      <a:pt x="561" y="778"/>
                    </a:cubicBezTo>
                    <a:cubicBezTo>
                      <a:pt x="561" y="775"/>
                      <a:pt x="561" y="772"/>
                      <a:pt x="561" y="770"/>
                    </a:cubicBezTo>
                    <a:cubicBezTo>
                      <a:pt x="561" y="769"/>
                      <a:pt x="562" y="769"/>
                      <a:pt x="562" y="768"/>
                    </a:cubicBezTo>
                    <a:cubicBezTo>
                      <a:pt x="562" y="768"/>
                      <a:pt x="561" y="768"/>
                      <a:pt x="561" y="768"/>
                    </a:cubicBezTo>
                    <a:cubicBezTo>
                      <a:pt x="560" y="765"/>
                      <a:pt x="560" y="762"/>
                      <a:pt x="560" y="760"/>
                    </a:cubicBezTo>
                    <a:cubicBezTo>
                      <a:pt x="559" y="759"/>
                      <a:pt x="559" y="758"/>
                      <a:pt x="558" y="758"/>
                    </a:cubicBezTo>
                    <a:cubicBezTo>
                      <a:pt x="558" y="758"/>
                      <a:pt x="557" y="758"/>
                      <a:pt x="556" y="758"/>
                    </a:cubicBezTo>
                    <a:cubicBezTo>
                      <a:pt x="556" y="758"/>
                      <a:pt x="556" y="757"/>
                      <a:pt x="556" y="757"/>
                    </a:cubicBezTo>
                    <a:cubicBezTo>
                      <a:pt x="555" y="757"/>
                      <a:pt x="553" y="756"/>
                      <a:pt x="552" y="756"/>
                    </a:cubicBezTo>
                    <a:cubicBezTo>
                      <a:pt x="552" y="756"/>
                      <a:pt x="552" y="756"/>
                      <a:pt x="552" y="755"/>
                    </a:cubicBezTo>
                    <a:cubicBezTo>
                      <a:pt x="551" y="755"/>
                      <a:pt x="550" y="755"/>
                      <a:pt x="549" y="754"/>
                    </a:cubicBezTo>
                    <a:cubicBezTo>
                      <a:pt x="549" y="754"/>
                      <a:pt x="549" y="753"/>
                      <a:pt x="548" y="752"/>
                    </a:cubicBezTo>
                    <a:cubicBezTo>
                      <a:pt x="548" y="752"/>
                      <a:pt x="548" y="752"/>
                      <a:pt x="548" y="752"/>
                    </a:cubicBezTo>
                    <a:cubicBezTo>
                      <a:pt x="548" y="751"/>
                      <a:pt x="548" y="751"/>
                      <a:pt x="548" y="750"/>
                    </a:cubicBezTo>
                    <a:cubicBezTo>
                      <a:pt x="547" y="750"/>
                      <a:pt x="547" y="750"/>
                      <a:pt x="547" y="750"/>
                    </a:cubicBezTo>
                    <a:cubicBezTo>
                      <a:pt x="547" y="749"/>
                      <a:pt x="547" y="748"/>
                      <a:pt x="547" y="746"/>
                    </a:cubicBezTo>
                    <a:cubicBezTo>
                      <a:pt x="546" y="746"/>
                      <a:pt x="546" y="746"/>
                      <a:pt x="546" y="746"/>
                    </a:cubicBezTo>
                    <a:cubicBezTo>
                      <a:pt x="545" y="741"/>
                      <a:pt x="545" y="736"/>
                      <a:pt x="545" y="731"/>
                    </a:cubicBezTo>
                    <a:cubicBezTo>
                      <a:pt x="545" y="731"/>
                      <a:pt x="544" y="731"/>
                      <a:pt x="544" y="731"/>
                    </a:cubicBezTo>
                    <a:cubicBezTo>
                      <a:pt x="544" y="730"/>
                      <a:pt x="543" y="728"/>
                      <a:pt x="543" y="727"/>
                    </a:cubicBezTo>
                    <a:cubicBezTo>
                      <a:pt x="542" y="726"/>
                      <a:pt x="542" y="726"/>
                      <a:pt x="541" y="726"/>
                    </a:cubicBezTo>
                    <a:cubicBezTo>
                      <a:pt x="541" y="725"/>
                      <a:pt x="541" y="725"/>
                      <a:pt x="541" y="724"/>
                    </a:cubicBezTo>
                    <a:cubicBezTo>
                      <a:pt x="541" y="724"/>
                      <a:pt x="541" y="724"/>
                      <a:pt x="540" y="724"/>
                    </a:cubicBezTo>
                    <a:cubicBezTo>
                      <a:pt x="540" y="723"/>
                      <a:pt x="540" y="723"/>
                      <a:pt x="540" y="722"/>
                    </a:cubicBezTo>
                    <a:cubicBezTo>
                      <a:pt x="540" y="722"/>
                      <a:pt x="540" y="722"/>
                      <a:pt x="539" y="722"/>
                    </a:cubicBezTo>
                    <a:cubicBezTo>
                      <a:pt x="539" y="719"/>
                      <a:pt x="539" y="717"/>
                      <a:pt x="539" y="714"/>
                    </a:cubicBezTo>
                    <a:cubicBezTo>
                      <a:pt x="538" y="714"/>
                      <a:pt x="538" y="714"/>
                      <a:pt x="538" y="714"/>
                    </a:cubicBezTo>
                    <a:cubicBezTo>
                      <a:pt x="535" y="706"/>
                      <a:pt x="541" y="691"/>
                      <a:pt x="536" y="686"/>
                    </a:cubicBezTo>
                    <a:cubicBezTo>
                      <a:pt x="536" y="686"/>
                      <a:pt x="536" y="686"/>
                      <a:pt x="536" y="685"/>
                    </a:cubicBezTo>
                    <a:cubicBezTo>
                      <a:pt x="535" y="685"/>
                      <a:pt x="534" y="685"/>
                      <a:pt x="533" y="685"/>
                    </a:cubicBezTo>
                    <a:cubicBezTo>
                      <a:pt x="530" y="690"/>
                      <a:pt x="526" y="693"/>
                      <a:pt x="522" y="697"/>
                    </a:cubicBezTo>
                    <a:cubicBezTo>
                      <a:pt x="522" y="698"/>
                      <a:pt x="521" y="699"/>
                      <a:pt x="521" y="700"/>
                    </a:cubicBezTo>
                    <a:cubicBezTo>
                      <a:pt x="520" y="700"/>
                      <a:pt x="519" y="700"/>
                      <a:pt x="519" y="700"/>
                    </a:cubicBezTo>
                    <a:cubicBezTo>
                      <a:pt x="518" y="701"/>
                      <a:pt x="518" y="701"/>
                      <a:pt x="517" y="702"/>
                    </a:cubicBezTo>
                    <a:cubicBezTo>
                      <a:pt x="513" y="705"/>
                      <a:pt x="508" y="706"/>
                      <a:pt x="507" y="713"/>
                    </a:cubicBezTo>
                    <a:cubicBezTo>
                      <a:pt x="510" y="716"/>
                      <a:pt x="517" y="726"/>
                      <a:pt x="514" y="734"/>
                    </a:cubicBezTo>
                    <a:cubicBezTo>
                      <a:pt x="511" y="740"/>
                      <a:pt x="508" y="747"/>
                      <a:pt x="505" y="754"/>
                    </a:cubicBezTo>
                    <a:cubicBezTo>
                      <a:pt x="504" y="757"/>
                      <a:pt x="506" y="763"/>
                      <a:pt x="506" y="765"/>
                    </a:cubicBezTo>
                    <a:cubicBezTo>
                      <a:pt x="509" y="767"/>
                      <a:pt x="512" y="769"/>
                      <a:pt x="515" y="771"/>
                    </a:cubicBezTo>
                    <a:cubicBezTo>
                      <a:pt x="516" y="772"/>
                      <a:pt x="515" y="773"/>
                      <a:pt x="517" y="774"/>
                    </a:cubicBezTo>
                    <a:cubicBezTo>
                      <a:pt x="517" y="774"/>
                      <a:pt x="517" y="775"/>
                      <a:pt x="517" y="775"/>
                    </a:cubicBezTo>
                    <a:cubicBezTo>
                      <a:pt x="517" y="775"/>
                      <a:pt x="516" y="775"/>
                      <a:pt x="516" y="775"/>
                    </a:cubicBezTo>
                    <a:cubicBezTo>
                      <a:pt x="516" y="778"/>
                      <a:pt x="515" y="778"/>
                      <a:pt x="513" y="779"/>
                    </a:cubicBezTo>
                    <a:cubicBezTo>
                      <a:pt x="511" y="781"/>
                      <a:pt x="505" y="781"/>
                      <a:pt x="501" y="781"/>
                    </a:cubicBezTo>
                    <a:cubicBezTo>
                      <a:pt x="500" y="780"/>
                      <a:pt x="499" y="780"/>
                      <a:pt x="498" y="779"/>
                    </a:cubicBezTo>
                    <a:cubicBezTo>
                      <a:pt x="497" y="776"/>
                      <a:pt x="496" y="773"/>
                      <a:pt x="496" y="771"/>
                    </a:cubicBezTo>
                    <a:cubicBezTo>
                      <a:pt x="495" y="771"/>
                      <a:pt x="494" y="771"/>
                      <a:pt x="494" y="771"/>
                    </a:cubicBezTo>
                    <a:cubicBezTo>
                      <a:pt x="494" y="770"/>
                      <a:pt x="494" y="770"/>
                      <a:pt x="494" y="770"/>
                    </a:cubicBezTo>
                    <a:cubicBezTo>
                      <a:pt x="492" y="770"/>
                      <a:pt x="490" y="770"/>
                      <a:pt x="487" y="770"/>
                    </a:cubicBezTo>
                    <a:cubicBezTo>
                      <a:pt x="481" y="772"/>
                      <a:pt x="476" y="775"/>
                      <a:pt x="469" y="775"/>
                    </a:cubicBezTo>
                    <a:cubicBezTo>
                      <a:pt x="467" y="773"/>
                      <a:pt x="467" y="774"/>
                      <a:pt x="467" y="770"/>
                    </a:cubicBezTo>
                    <a:cubicBezTo>
                      <a:pt x="465" y="768"/>
                      <a:pt x="466" y="764"/>
                      <a:pt x="466" y="762"/>
                    </a:cubicBezTo>
                    <a:cubicBezTo>
                      <a:pt x="466" y="755"/>
                      <a:pt x="466" y="750"/>
                      <a:pt x="464" y="745"/>
                    </a:cubicBezTo>
                    <a:cubicBezTo>
                      <a:pt x="462" y="745"/>
                      <a:pt x="461" y="745"/>
                      <a:pt x="458" y="745"/>
                    </a:cubicBezTo>
                    <a:cubicBezTo>
                      <a:pt x="456" y="747"/>
                      <a:pt x="457" y="745"/>
                      <a:pt x="455" y="746"/>
                    </a:cubicBezTo>
                    <a:cubicBezTo>
                      <a:pt x="454" y="748"/>
                      <a:pt x="453" y="749"/>
                      <a:pt x="452" y="750"/>
                    </a:cubicBezTo>
                    <a:cubicBezTo>
                      <a:pt x="452" y="750"/>
                      <a:pt x="451" y="750"/>
                      <a:pt x="451" y="750"/>
                    </a:cubicBezTo>
                    <a:cubicBezTo>
                      <a:pt x="450" y="751"/>
                      <a:pt x="449" y="752"/>
                      <a:pt x="448" y="754"/>
                    </a:cubicBezTo>
                    <a:cubicBezTo>
                      <a:pt x="447" y="754"/>
                      <a:pt x="447" y="754"/>
                      <a:pt x="446" y="754"/>
                    </a:cubicBezTo>
                    <a:cubicBezTo>
                      <a:pt x="446" y="754"/>
                      <a:pt x="446" y="755"/>
                      <a:pt x="445" y="755"/>
                    </a:cubicBezTo>
                    <a:cubicBezTo>
                      <a:pt x="445" y="755"/>
                      <a:pt x="444" y="755"/>
                      <a:pt x="443" y="755"/>
                    </a:cubicBezTo>
                    <a:cubicBezTo>
                      <a:pt x="443" y="756"/>
                      <a:pt x="443" y="756"/>
                      <a:pt x="443" y="756"/>
                    </a:cubicBezTo>
                    <a:cubicBezTo>
                      <a:pt x="442" y="756"/>
                      <a:pt x="441" y="757"/>
                      <a:pt x="440" y="757"/>
                    </a:cubicBezTo>
                    <a:cubicBezTo>
                      <a:pt x="440" y="757"/>
                      <a:pt x="440" y="758"/>
                      <a:pt x="440" y="758"/>
                    </a:cubicBezTo>
                    <a:cubicBezTo>
                      <a:pt x="439" y="758"/>
                      <a:pt x="438" y="758"/>
                      <a:pt x="437" y="758"/>
                    </a:cubicBezTo>
                    <a:cubicBezTo>
                      <a:pt x="437" y="758"/>
                      <a:pt x="437" y="759"/>
                      <a:pt x="437" y="759"/>
                    </a:cubicBezTo>
                    <a:cubicBezTo>
                      <a:pt x="436" y="759"/>
                      <a:pt x="435" y="759"/>
                      <a:pt x="434" y="759"/>
                    </a:cubicBezTo>
                    <a:cubicBezTo>
                      <a:pt x="434" y="759"/>
                      <a:pt x="434" y="759"/>
                      <a:pt x="434" y="760"/>
                    </a:cubicBezTo>
                    <a:cubicBezTo>
                      <a:pt x="427" y="760"/>
                      <a:pt x="420" y="760"/>
                      <a:pt x="414" y="761"/>
                    </a:cubicBezTo>
                    <a:cubicBezTo>
                      <a:pt x="414" y="761"/>
                      <a:pt x="414" y="761"/>
                      <a:pt x="414" y="762"/>
                    </a:cubicBezTo>
                    <a:cubicBezTo>
                      <a:pt x="412" y="762"/>
                      <a:pt x="410" y="763"/>
                      <a:pt x="409" y="763"/>
                    </a:cubicBezTo>
                    <a:cubicBezTo>
                      <a:pt x="408" y="764"/>
                      <a:pt x="408" y="765"/>
                      <a:pt x="408" y="765"/>
                    </a:cubicBezTo>
                    <a:cubicBezTo>
                      <a:pt x="406" y="765"/>
                      <a:pt x="405" y="766"/>
                      <a:pt x="403" y="766"/>
                    </a:cubicBezTo>
                    <a:cubicBezTo>
                      <a:pt x="401" y="759"/>
                      <a:pt x="399" y="748"/>
                      <a:pt x="390" y="748"/>
                    </a:cubicBezTo>
                    <a:cubicBezTo>
                      <a:pt x="386" y="755"/>
                      <a:pt x="388" y="773"/>
                      <a:pt x="388" y="783"/>
                    </a:cubicBezTo>
                    <a:cubicBezTo>
                      <a:pt x="388" y="783"/>
                      <a:pt x="387" y="783"/>
                      <a:pt x="387" y="783"/>
                    </a:cubicBezTo>
                    <a:cubicBezTo>
                      <a:pt x="387" y="785"/>
                      <a:pt x="387" y="787"/>
                      <a:pt x="387" y="788"/>
                    </a:cubicBezTo>
                    <a:cubicBezTo>
                      <a:pt x="387" y="788"/>
                      <a:pt x="386" y="788"/>
                      <a:pt x="386" y="788"/>
                    </a:cubicBezTo>
                    <a:cubicBezTo>
                      <a:pt x="386" y="790"/>
                      <a:pt x="386" y="791"/>
                      <a:pt x="386" y="793"/>
                    </a:cubicBezTo>
                    <a:cubicBezTo>
                      <a:pt x="386" y="793"/>
                      <a:pt x="385" y="793"/>
                      <a:pt x="385" y="793"/>
                    </a:cubicBezTo>
                    <a:cubicBezTo>
                      <a:pt x="385" y="794"/>
                      <a:pt x="385" y="795"/>
                      <a:pt x="385" y="796"/>
                    </a:cubicBezTo>
                    <a:cubicBezTo>
                      <a:pt x="385" y="796"/>
                      <a:pt x="385" y="796"/>
                      <a:pt x="384" y="796"/>
                    </a:cubicBezTo>
                    <a:cubicBezTo>
                      <a:pt x="384" y="797"/>
                      <a:pt x="384" y="797"/>
                      <a:pt x="384" y="798"/>
                    </a:cubicBezTo>
                    <a:cubicBezTo>
                      <a:pt x="384" y="798"/>
                      <a:pt x="384" y="798"/>
                      <a:pt x="383" y="798"/>
                    </a:cubicBezTo>
                    <a:cubicBezTo>
                      <a:pt x="383" y="799"/>
                      <a:pt x="383" y="800"/>
                      <a:pt x="383" y="801"/>
                    </a:cubicBezTo>
                    <a:cubicBezTo>
                      <a:pt x="383" y="801"/>
                      <a:pt x="383" y="801"/>
                      <a:pt x="383" y="801"/>
                    </a:cubicBezTo>
                    <a:cubicBezTo>
                      <a:pt x="382" y="802"/>
                      <a:pt x="382" y="803"/>
                      <a:pt x="382" y="805"/>
                    </a:cubicBezTo>
                    <a:cubicBezTo>
                      <a:pt x="381" y="805"/>
                      <a:pt x="381" y="805"/>
                      <a:pt x="381" y="805"/>
                    </a:cubicBezTo>
                    <a:cubicBezTo>
                      <a:pt x="380" y="806"/>
                      <a:pt x="380" y="808"/>
                      <a:pt x="380" y="810"/>
                    </a:cubicBezTo>
                    <a:cubicBezTo>
                      <a:pt x="380" y="810"/>
                      <a:pt x="379" y="810"/>
                      <a:pt x="379" y="810"/>
                    </a:cubicBezTo>
                    <a:cubicBezTo>
                      <a:pt x="379" y="812"/>
                      <a:pt x="379" y="813"/>
                      <a:pt x="379" y="815"/>
                    </a:cubicBezTo>
                    <a:cubicBezTo>
                      <a:pt x="379" y="815"/>
                      <a:pt x="378" y="815"/>
                      <a:pt x="378" y="815"/>
                    </a:cubicBezTo>
                    <a:cubicBezTo>
                      <a:pt x="376" y="821"/>
                      <a:pt x="380" y="828"/>
                      <a:pt x="382" y="832"/>
                    </a:cubicBezTo>
                    <a:cubicBezTo>
                      <a:pt x="382" y="833"/>
                      <a:pt x="383" y="835"/>
                      <a:pt x="383" y="837"/>
                    </a:cubicBezTo>
                    <a:cubicBezTo>
                      <a:pt x="384" y="838"/>
                      <a:pt x="385" y="838"/>
                      <a:pt x="386" y="839"/>
                    </a:cubicBezTo>
                    <a:cubicBezTo>
                      <a:pt x="386" y="839"/>
                      <a:pt x="386" y="840"/>
                      <a:pt x="386" y="841"/>
                    </a:cubicBezTo>
                    <a:cubicBezTo>
                      <a:pt x="387" y="841"/>
                      <a:pt x="388" y="842"/>
                      <a:pt x="390" y="843"/>
                    </a:cubicBezTo>
                    <a:cubicBezTo>
                      <a:pt x="392" y="846"/>
                      <a:pt x="394" y="849"/>
                      <a:pt x="397" y="851"/>
                    </a:cubicBezTo>
                    <a:cubicBezTo>
                      <a:pt x="397" y="851"/>
                      <a:pt x="398" y="851"/>
                      <a:pt x="399" y="851"/>
                    </a:cubicBezTo>
                    <a:cubicBezTo>
                      <a:pt x="400" y="852"/>
                      <a:pt x="400" y="854"/>
                      <a:pt x="401" y="855"/>
                    </a:cubicBezTo>
                    <a:cubicBezTo>
                      <a:pt x="402" y="855"/>
                      <a:pt x="403" y="855"/>
                      <a:pt x="403" y="855"/>
                    </a:cubicBezTo>
                    <a:cubicBezTo>
                      <a:pt x="404" y="856"/>
                      <a:pt x="406" y="858"/>
                      <a:pt x="407" y="859"/>
                    </a:cubicBezTo>
                    <a:cubicBezTo>
                      <a:pt x="407" y="859"/>
                      <a:pt x="408" y="859"/>
                      <a:pt x="409" y="859"/>
                    </a:cubicBezTo>
                    <a:cubicBezTo>
                      <a:pt x="411" y="862"/>
                      <a:pt x="414" y="865"/>
                      <a:pt x="417" y="868"/>
                    </a:cubicBezTo>
                    <a:cubicBezTo>
                      <a:pt x="417" y="869"/>
                      <a:pt x="418" y="869"/>
                      <a:pt x="419" y="869"/>
                    </a:cubicBezTo>
                    <a:cubicBezTo>
                      <a:pt x="421" y="872"/>
                      <a:pt x="423" y="874"/>
                      <a:pt x="426" y="876"/>
                    </a:cubicBezTo>
                    <a:cubicBezTo>
                      <a:pt x="426" y="876"/>
                      <a:pt x="427" y="876"/>
                      <a:pt x="427" y="876"/>
                    </a:cubicBezTo>
                    <a:cubicBezTo>
                      <a:pt x="428" y="878"/>
                      <a:pt x="429" y="879"/>
                      <a:pt x="430" y="880"/>
                    </a:cubicBezTo>
                    <a:cubicBezTo>
                      <a:pt x="431" y="880"/>
                      <a:pt x="431" y="880"/>
                      <a:pt x="432" y="880"/>
                    </a:cubicBezTo>
                    <a:cubicBezTo>
                      <a:pt x="432" y="881"/>
                      <a:pt x="432" y="881"/>
                      <a:pt x="433" y="882"/>
                    </a:cubicBezTo>
                    <a:cubicBezTo>
                      <a:pt x="433" y="882"/>
                      <a:pt x="434" y="882"/>
                      <a:pt x="435" y="882"/>
                    </a:cubicBezTo>
                    <a:cubicBezTo>
                      <a:pt x="435" y="882"/>
                      <a:pt x="435" y="883"/>
                      <a:pt x="435" y="884"/>
                    </a:cubicBezTo>
                    <a:cubicBezTo>
                      <a:pt x="436" y="884"/>
                      <a:pt x="437" y="884"/>
                      <a:pt x="437" y="884"/>
                    </a:cubicBezTo>
                    <a:cubicBezTo>
                      <a:pt x="437" y="884"/>
                      <a:pt x="437" y="884"/>
                      <a:pt x="437" y="884"/>
                    </a:cubicBezTo>
                    <a:cubicBezTo>
                      <a:pt x="438" y="884"/>
                      <a:pt x="438" y="884"/>
                      <a:pt x="439" y="884"/>
                    </a:cubicBezTo>
                    <a:cubicBezTo>
                      <a:pt x="439" y="885"/>
                      <a:pt x="439" y="885"/>
                      <a:pt x="439" y="885"/>
                    </a:cubicBezTo>
                    <a:cubicBezTo>
                      <a:pt x="440" y="885"/>
                      <a:pt x="441" y="885"/>
                      <a:pt x="442" y="885"/>
                    </a:cubicBezTo>
                    <a:cubicBezTo>
                      <a:pt x="442" y="886"/>
                      <a:pt x="442" y="886"/>
                      <a:pt x="442" y="886"/>
                    </a:cubicBezTo>
                    <a:cubicBezTo>
                      <a:pt x="443" y="886"/>
                      <a:pt x="443" y="886"/>
                      <a:pt x="444" y="886"/>
                    </a:cubicBezTo>
                    <a:cubicBezTo>
                      <a:pt x="444" y="887"/>
                      <a:pt x="444" y="887"/>
                      <a:pt x="444" y="887"/>
                    </a:cubicBezTo>
                    <a:cubicBezTo>
                      <a:pt x="450" y="889"/>
                      <a:pt x="461" y="886"/>
                      <a:pt x="464" y="885"/>
                    </a:cubicBezTo>
                    <a:cubicBezTo>
                      <a:pt x="468" y="886"/>
                      <a:pt x="472" y="886"/>
                      <a:pt x="476" y="886"/>
                    </a:cubicBezTo>
                    <a:cubicBezTo>
                      <a:pt x="476" y="887"/>
                      <a:pt x="477" y="888"/>
                      <a:pt x="478" y="889"/>
                    </a:cubicBezTo>
                    <a:cubicBezTo>
                      <a:pt x="478" y="889"/>
                      <a:pt x="478" y="889"/>
                      <a:pt x="478" y="889"/>
                    </a:cubicBezTo>
                    <a:cubicBezTo>
                      <a:pt x="478" y="890"/>
                      <a:pt x="478" y="891"/>
                      <a:pt x="478" y="892"/>
                    </a:cubicBezTo>
                    <a:cubicBezTo>
                      <a:pt x="479" y="892"/>
                      <a:pt x="479" y="892"/>
                      <a:pt x="479" y="892"/>
                    </a:cubicBezTo>
                    <a:cubicBezTo>
                      <a:pt x="478" y="894"/>
                      <a:pt x="478" y="897"/>
                      <a:pt x="477" y="900"/>
                    </a:cubicBezTo>
                    <a:cubicBezTo>
                      <a:pt x="476" y="900"/>
                      <a:pt x="475" y="901"/>
                      <a:pt x="474" y="902"/>
                    </a:cubicBezTo>
                    <a:cubicBezTo>
                      <a:pt x="474" y="902"/>
                      <a:pt x="474" y="902"/>
                      <a:pt x="474" y="902"/>
                    </a:cubicBezTo>
                    <a:cubicBezTo>
                      <a:pt x="473" y="902"/>
                      <a:pt x="473" y="902"/>
                      <a:pt x="472" y="902"/>
                    </a:cubicBezTo>
                    <a:cubicBezTo>
                      <a:pt x="472" y="903"/>
                      <a:pt x="472" y="904"/>
                      <a:pt x="471" y="904"/>
                    </a:cubicBezTo>
                    <a:cubicBezTo>
                      <a:pt x="467" y="908"/>
                      <a:pt x="464" y="912"/>
                      <a:pt x="457" y="912"/>
                    </a:cubicBezTo>
                    <a:cubicBezTo>
                      <a:pt x="457" y="912"/>
                      <a:pt x="457" y="912"/>
                      <a:pt x="457" y="911"/>
                    </a:cubicBezTo>
                    <a:cubicBezTo>
                      <a:pt x="456" y="911"/>
                      <a:pt x="455" y="911"/>
                      <a:pt x="454" y="911"/>
                    </a:cubicBezTo>
                    <a:cubicBezTo>
                      <a:pt x="454" y="911"/>
                      <a:pt x="454" y="910"/>
                      <a:pt x="453" y="910"/>
                    </a:cubicBezTo>
                    <a:cubicBezTo>
                      <a:pt x="451" y="907"/>
                      <a:pt x="449" y="905"/>
                      <a:pt x="444" y="905"/>
                    </a:cubicBezTo>
                    <a:cubicBezTo>
                      <a:pt x="443" y="910"/>
                      <a:pt x="441" y="915"/>
                      <a:pt x="440" y="920"/>
                    </a:cubicBezTo>
                    <a:cubicBezTo>
                      <a:pt x="440" y="922"/>
                      <a:pt x="440" y="925"/>
                      <a:pt x="440" y="927"/>
                    </a:cubicBezTo>
                    <a:cubicBezTo>
                      <a:pt x="440" y="930"/>
                      <a:pt x="440" y="934"/>
                      <a:pt x="440" y="938"/>
                    </a:cubicBezTo>
                    <a:cubicBezTo>
                      <a:pt x="441" y="941"/>
                      <a:pt x="442" y="945"/>
                      <a:pt x="443" y="948"/>
                    </a:cubicBezTo>
                    <a:cubicBezTo>
                      <a:pt x="444" y="949"/>
                      <a:pt x="444" y="950"/>
                      <a:pt x="447" y="950"/>
                    </a:cubicBezTo>
                    <a:cubicBezTo>
                      <a:pt x="451" y="941"/>
                      <a:pt x="458" y="943"/>
                      <a:pt x="468" y="940"/>
                    </a:cubicBezTo>
                    <a:cubicBezTo>
                      <a:pt x="469" y="940"/>
                      <a:pt x="471" y="940"/>
                      <a:pt x="472" y="940"/>
                    </a:cubicBezTo>
                    <a:cubicBezTo>
                      <a:pt x="475" y="939"/>
                      <a:pt x="476" y="937"/>
                      <a:pt x="479" y="936"/>
                    </a:cubicBezTo>
                    <a:cubicBezTo>
                      <a:pt x="480" y="937"/>
                      <a:pt x="481" y="938"/>
                      <a:pt x="481" y="938"/>
                    </a:cubicBezTo>
                    <a:cubicBezTo>
                      <a:pt x="481" y="939"/>
                      <a:pt x="481" y="939"/>
                      <a:pt x="481" y="940"/>
                    </a:cubicBezTo>
                    <a:cubicBezTo>
                      <a:pt x="481" y="940"/>
                      <a:pt x="482" y="940"/>
                      <a:pt x="482" y="940"/>
                    </a:cubicBezTo>
                    <a:cubicBezTo>
                      <a:pt x="482" y="941"/>
                      <a:pt x="482" y="942"/>
                      <a:pt x="482" y="944"/>
                    </a:cubicBezTo>
                    <a:cubicBezTo>
                      <a:pt x="482" y="944"/>
                      <a:pt x="481" y="944"/>
                      <a:pt x="481" y="944"/>
                    </a:cubicBezTo>
                    <a:cubicBezTo>
                      <a:pt x="481" y="945"/>
                      <a:pt x="481" y="947"/>
                      <a:pt x="481" y="948"/>
                    </a:cubicBezTo>
                    <a:cubicBezTo>
                      <a:pt x="481" y="948"/>
                      <a:pt x="481" y="948"/>
                      <a:pt x="480" y="948"/>
                    </a:cubicBezTo>
                    <a:cubicBezTo>
                      <a:pt x="480" y="949"/>
                      <a:pt x="480" y="949"/>
                      <a:pt x="480" y="950"/>
                    </a:cubicBezTo>
                    <a:cubicBezTo>
                      <a:pt x="480" y="950"/>
                      <a:pt x="479" y="951"/>
                      <a:pt x="478" y="951"/>
                    </a:cubicBezTo>
                    <a:cubicBezTo>
                      <a:pt x="477" y="953"/>
                      <a:pt x="477" y="955"/>
                      <a:pt x="477" y="958"/>
                    </a:cubicBezTo>
                    <a:cubicBezTo>
                      <a:pt x="478" y="959"/>
                      <a:pt x="479" y="959"/>
                      <a:pt x="482" y="959"/>
                    </a:cubicBezTo>
                    <a:cubicBezTo>
                      <a:pt x="483" y="958"/>
                      <a:pt x="484" y="958"/>
                      <a:pt x="485" y="957"/>
                    </a:cubicBezTo>
                    <a:cubicBezTo>
                      <a:pt x="485" y="957"/>
                      <a:pt x="485" y="957"/>
                      <a:pt x="485" y="956"/>
                    </a:cubicBezTo>
                    <a:cubicBezTo>
                      <a:pt x="485" y="956"/>
                      <a:pt x="486" y="956"/>
                      <a:pt x="487" y="956"/>
                    </a:cubicBezTo>
                    <a:cubicBezTo>
                      <a:pt x="488" y="954"/>
                      <a:pt x="490" y="953"/>
                      <a:pt x="491" y="951"/>
                    </a:cubicBezTo>
                    <a:cubicBezTo>
                      <a:pt x="492" y="951"/>
                      <a:pt x="492" y="951"/>
                      <a:pt x="493" y="951"/>
                    </a:cubicBezTo>
                    <a:cubicBezTo>
                      <a:pt x="493" y="950"/>
                      <a:pt x="494" y="949"/>
                      <a:pt x="495" y="948"/>
                    </a:cubicBezTo>
                    <a:cubicBezTo>
                      <a:pt x="496" y="947"/>
                      <a:pt x="498" y="945"/>
                      <a:pt x="500" y="944"/>
                    </a:cubicBezTo>
                    <a:cubicBezTo>
                      <a:pt x="500" y="943"/>
                      <a:pt x="500" y="942"/>
                      <a:pt x="500" y="942"/>
                    </a:cubicBezTo>
                    <a:cubicBezTo>
                      <a:pt x="501" y="941"/>
                      <a:pt x="502" y="941"/>
                      <a:pt x="503" y="940"/>
                    </a:cubicBezTo>
                    <a:cubicBezTo>
                      <a:pt x="506" y="936"/>
                      <a:pt x="509" y="931"/>
                      <a:pt x="516" y="931"/>
                    </a:cubicBezTo>
                    <a:cubicBezTo>
                      <a:pt x="518" y="933"/>
                      <a:pt x="519" y="935"/>
                      <a:pt x="521" y="937"/>
                    </a:cubicBezTo>
                    <a:cubicBezTo>
                      <a:pt x="521" y="945"/>
                      <a:pt x="522" y="946"/>
                      <a:pt x="519" y="952"/>
                    </a:cubicBezTo>
                    <a:cubicBezTo>
                      <a:pt x="519" y="952"/>
                      <a:pt x="519" y="953"/>
                      <a:pt x="519" y="954"/>
                    </a:cubicBezTo>
                    <a:cubicBezTo>
                      <a:pt x="518" y="954"/>
                      <a:pt x="517" y="955"/>
                      <a:pt x="516" y="955"/>
                    </a:cubicBezTo>
                    <a:cubicBezTo>
                      <a:pt x="516" y="956"/>
                      <a:pt x="516" y="957"/>
                      <a:pt x="515" y="957"/>
                    </a:cubicBezTo>
                    <a:cubicBezTo>
                      <a:pt x="515" y="957"/>
                      <a:pt x="514" y="957"/>
                      <a:pt x="513" y="957"/>
                    </a:cubicBezTo>
                    <a:cubicBezTo>
                      <a:pt x="513" y="957"/>
                      <a:pt x="513" y="958"/>
                      <a:pt x="513" y="958"/>
                    </a:cubicBezTo>
                    <a:cubicBezTo>
                      <a:pt x="513" y="958"/>
                      <a:pt x="512" y="958"/>
                      <a:pt x="512" y="958"/>
                    </a:cubicBezTo>
                    <a:cubicBezTo>
                      <a:pt x="512" y="958"/>
                      <a:pt x="512" y="959"/>
                      <a:pt x="512" y="959"/>
                    </a:cubicBezTo>
                    <a:cubicBezTo>
                      <a:pt x="510" y="959"/>
                      <a:pt x="509" y="959"/>
                      <a:pt x="508" y="959"/>
                    </a:cubicBezTo>
                    <a:cubicBezTo>
                      <a:pt x="508" y="959"/>
                      <a:pt x="508" y="959"/>
                      <a:pt x="508" y="960"/>
                    </a:cubicBezTo>
                    <a:cubicBezTo>
                      <a:pt x="507" y="960"/>
                      <a:pt x="506" y="960"/>
                      <a:pt x="504" y="960"/>
                    </a:cubicBezTo>
                    <a:cubicBezTo>
                      <a:pt x="504" y="960"/>
                      <a:pt x="504" y="960"/>
                      <a:pt x="504" y="961"/>
                    </a:cubicBezTo>
                    <a:cubicBezTo>
                      <a:pt x="503" y="961"/>
                      <a:pt x="502" y="961"/>
                      <a:pt x="501" y="961"/>
                    </a:cubicBezTo>
                    <a:cubicBezTo>
                      <a:pt x="501" y="961"/>
                      <a:pt x="501" y="961"/>
                      <a:pt x="501" y="962"/>
                    </a:cubicBezTo>
                    <a:cubicBezTo>
                      <a:pt x="500" y="962"/>
                      <a:pt x="498" y="962"/>
                      <a:pt x="497" y="962"/>
                    </a:cubicBezTo>
                    <a:cubicBezTo>
                      <a:pt x="497" y="962"/>
                      <a:pt x="497" y="962"/>
                      <a:pt x="497" y="962"/>
                    </a:cubicBezTo>
                    <a:cubicBezTo>
                      <a:pt x="496" y="963"/>
                      <a:pt x="494" y="963"/>
                      <a:pt x="492" y="963"/>
                    </a:cubicBezTo>
                    <a:cubicBezTo>
                      <a:pt x="492" y="964"/>
                      <a:pt x="492" y="964"/>
                      <a:pt x="492" y="964"/>
                    </a:cubicBezTo>
                    <a:cubicBezTo>
                      <a:pt x="491" y="964"/>
                      <a:pt x="491" y="964"/>
                      <a:pt x="490" y="964"/>
                    </a:cubicBezTo>
                    <a:cubicBezTo>
                      <a:pt x="490" y="965"/>
                      <a:pt x="490" y="965"/>
                      <a:pt x="490" y="965"/>
                    </a:cubicBezTo>
                    <a:cubicBezTo>
                      <a:pt x="489" y="965"/>
                      <a:pt x="488" y="965"/>
                      <a:pt x="487" y="965"/>
                    </a:cubicBezTo>
                    <a:cubicBezTo>
                      <a:pt x="487" y="965"/>
                      <a:pt x="487" y="966"/>
                      <a:pt x="487" y="966"/>
                    </a:cubicBezTo>
                    <a:cubicBezTo>
                      <a:pt x="487" y="966"/>
                      <a:pt x="486" y="966"/>
                      <a:pt x="486" y="966"/>
                    </a:cubicBezTo>
                    <a:cubicBezTo>
                      <a:pt x="486" y="966"/>
                      <a:pt x="486" y="967"/>
                      <a:pt x="486" y="967"/>
                    </a:cubicBezTo>
                    <a:cubicBezTo>
                      <a:pt x="485" y="967"/>
                      <a:pt x="484" y="967"/>
                      <a:pt x="484" y="967"/>
                    </a:cubicBezTo>
                    <a:cubicBezTo>
                      <a:pt x="484" y="967"/>
                      <a:pt x="484" y="968"/>
                      <a:pt x="484" y="968"/>
                    </a:cubicBezTo>
                    <a:cubicBezTo>
                      <a:pt x="483" y="968"/>
                      <a:pt x="482" y="968"/>
                      <a:pt x="481" y="969"/>
                    </a:cubicBezTo>
                    <a:cubicBezTo>
                      <a:pt x="481" y="969"/>
                      <a:pt x="481" y="970"/>
                      <a:pt x="480" y="971"/>
                    </a:cubicBezTo>
                    <a:cubicBezTo>
                      <a:pt x="480" y="971"/>
                      <a:pt x="479" y="971"/>
                      <a:pt x="478" y="971"/>
                    </a:cubicBezTo>
                    <a:cubicBezTo>
                      <a:pt x="478" y="972"/>
                      <a:pt x="477" y="973"/>
                      <a:pt x="476" y="974"/>
                    </a:cubicBezTo>
                    <a:cubicBezTo>
                      <a:pt x="475" y="974"/>
                      <a:pt x="475" y="974"/>
                      <a:pt x="475" y="974"/>
                    </a:cubicBezTo>
                    <a:cubicBezTo>
                      <a:pt x="475" y="975"/>
                      <a:pt x="475" y="975"/>
                      <a:pt x="475" y="976"/>
                    </a:cubicBezTo>
                    <a:cubicBezTo>
                      <a:pt x="474" y="976"/>
                      <a:pt x="474" y="977"/>
                      <a:pt x="473" y="977"/>
                    </a:cubicBezTo>
                    <a:cubicBezTo>
                      <a:pt x="473" y="977"/>
                      <a:pt x="473" y="978"/>
                      <a:pt x="473" y="979"/>
                    </a:cubicBezTo>
                    <a:cubicBezTo>
                      <a:pt x="473" y="979"/>
                      <a:pt x="472" y="979"/>
                      <a:pt x="472" y="979"/>
                    </a:cubicBezTo>
                    <a:cubicBezTo>
                      <a:pt x="472" y="979"/>
                      <a:pt x="472" y="980"/>
                      <a:pt x="472" y="980"/>
                    </a:cubicBezTo>
                    <a:cubicBezTo>
                      <a:pt x="472" y="980"/>
                      <a:pt x="472" y="980"/>
                      <a:pt x="471" y="980"/>
                    </a:cubicBezTo>
                    <a:cubicBezTo>
                      <a:pt x="471" y="983"/>
                      <a:pt x="470" y="986"/>
                      <a:pt x="469" y="989"/>
                    </a:cubicBezTo>
                    <a:cubicBezTo>
                      <a:pt x="469" y="989"/>
                      <a:pt x="469" y="989"/>
                      <a:pt x="469" y="989"/>
                    </a:cubicBezTo>
                    <a:cubicBezTo>
                      <a:pt x="469" y="990"/>
                      <a:pt x="469" y="991"/>
                      <a:pt x="469" y="991"/>
                    </a:cubicBezTo>
                    <a:cubicBezTo>
                      <a:pt x="468" y="991"/>
                      <a:pt x="468" y="991"/>
                      <a:pt x="468" y="991"/>
                    </a:cubicBezTo>
                    <a:cubicBezTo>
                      <a:pt x="468" y="992"/>
                      <a:pt x="468" y="992"/>
                      <a:pt x="468" y="993"/>
                    </a:cubicBezTo>
                    <a:cubicBezTo>
                      <a:pt x="467" y="993"/>
                      <a:pt x="467" y="993"/>
                      <a:pt x="467" y="993"/>
                    </a:cubicBezTo>
                    <a:cubicBezTo>
                      <a:pt x="467" y="994"/>
                      <a:pt x="467" y="994"/>
                      <a:pt x="467" y="995"/>
                    </a:cubicBezTo>
                    <a:cubicBezTo>
                      <a:pt x="466" y="995"/>
                      <a:pt x="466" y="995"/>
                      <a:pt x="466" y="995"/>
                    </a:cubicBezTo>
                    <a:cubicBezTo>
                      <a:pt x="466" y="995"/>
                      <a:pt x="466" y="996"/>
                      <a:pt x="466" y="997"/>
                    </a:cubicBezTo>
                    <a:cubicBezTo>
                      <a:pt x="466" y="997"/>
                      <a:pt x="465" y="997"/>
                      <a:pt x="465" y="997"/>
                    </a:cubicBezTo>
                    <a:cubicBezTo>
                      <a:pt x="465" y="997"/>
                      <a:pt x="465" y="998"/>
                      <a:pt x="465" y="998"/>
                    </a:cubicBezTo>
                    <a:cubicBezTo>
                      <a:pt x="464" y="999"/>
                      <a:pt x="464" y="999"/>
                      <a:pt x="463" y="999"/>
                    </a:cubicBezTo>
                    <a:cubicBezTo>
                      <a:pt x="463" y="1000"/>
                      <a:pt x="463" y="1000"/>
                      <a:pt x="463" y="1001"/>
                    </a:cubicBezTo>
                    <a:cubicBezTo>
                      <a:pt x="463" y="1001"/>
                      <a:pt x="462" y="1002"/>
                      <a:pt x="461" y="1002"/>
                    </a:cubicBezTo>
                    <a:cubicBezTo>
                      <a:pt x="461" y="1003"/>
                      <a:pt x="461" y="1003"/>
                      <a:pt x="461" y="1004"/>
                    </a:cubicBezTo>
                    <a:cubicBezTo>
                      <a:pt x="461" y="1004"/>
                      <a:pt x="460" y="1005"/>
                      <a:pt x="459" y="1006"/>
                    </a:cubicBezTo>
                    <a:cubicBezTo>
                      <a:pt x="459" y="1006"/>
                      <a:pt x="459" y="1007"/>
                      <a:pt x="459" y="1007"/>
                    </a:cubicBezTo>
                    <a:cubicBezTo>
                      <a:pt x="458" y="1008"/>
                      <a:pt x="456" y="1009"/>
                      <a:pt x="455" y="1010"/>
                    </a:cubicBezTo>
                    <a:cubicBezTo>
                      <a:pt x="452" y="1013"/>
                      <a:pt x="451" y="1016"/>
                      <a:pt x="446" y="1016"/>
                    </a:cubicBezTo>
                    <a:cubicBezTo>
                      <a:pt x="446" y="1015"/>
                      <a:pt x="445" y="1013"/>
                      <a:pt x="445" y="1011"/>
                    </a:cubicBezTo>
                    <a:cubicBezTo>
                      <a:pt x="446" y="1011"/>
                      <a:pt x="446" y="1011"/>
                      <a:pt x="446" y="1011"/>
                    </a:cubicBezTo>
                    <a:cubicBezTo>
                      <a:pt x="447" y="1008"/>
                      <a:pt x="447" y="1005"/>
                      <a:pt x="448" y="1002"/>
                    </a:cubicBezTo>
                    <a:cubicBezTo>
                      <a:pt x="448" y="1002"/>
                      <a:pt x="449" y="1002"/>
                      <a:pt x="449" y="1002"/>
                    </a:cubicBezTo>
                    <a:cubicBezTo>
                      <a:pt x="449" y="1001"/>
                      <a:pt x="449" y="1000"/>
                      <a:pt x="449" y="999"/>
                    </a:cubicBezTo>
                    <a:cubicBezTo>
                      <a:pt x="449" y="999"/>
                      <a:pt x="449" y="999"/>
                      <a:pt x="450" y="999"/>
                    </a:cubicBezTo>
                    <a:cubicBezTo>
                      <a:pt x="450" y="999"/>
                      <a:pt x="450" y="998"/>
                      <a:pt x="450" y="997"/>
                    </a:cubicBezTo>
                    <a:cubicBezTo>
                      <a:pt x="450" y="997"/>
                      <a:pt x="450" y="997"/>
                      <a:pt x="451" y="997"/>
                    </a:cubicBezTo>
                    <a:cubicBezTo>
                      <a:pt x="451" y="997"/>
                      <a:pt x="451" y="996"/>
                      <a:pt x="451" y="995"/>
                    </a:cubicBezTo>
                    <a:cubicBezTo>
                      <a:pt x="451" y="995"/>
                      <a:pt x="451" y="995"/>
                      <a:pt x="452" y="995"/>
                    </a:cubicBezTo>
                    <a:cubicBezTo>
                      <a:pt x="452" y="994"/>
                      <a:pt x="452" y="992"/>
                      <a:pt x="452" y="991"/>
                    </a:cubicBezTo>
                    <a:cubicBezTo>
                      <a:pt x="453" y="991"/>
                      <a:pt x="453" y="991"/>
                      <a:pt x="453" y="991"/>
                    </a:cubicBezTo>
                    <a:cubicBezTo>
                      <a:pt x="453" y="990"/>
                      <a:pt x="453" y="989"/>
                      <a:pt x="453" y="988"/>
                    </a:cubicBezTo>
                    <a:cubicBezTo>
                      <a:pt x="454" y="988"/>
                      <a:pt x="454" y="988"/>
                      <a:pt x="454" y="988"/>
                    </a:cubicBezTo>
                    <a:cubicBezTo>
                      <a:pt x="454" y="988"/>
                      <a:pt x="454" y="987"/>
                      <a:pt x="454" y="987"/>
                    </a:cubicBezTo>
                    <a:cubicBezTo>
                      <a:pt x="455" y="987"/>
                      <a:pt x="455" y="987"/>
                      <a:pt x="455" y="987"/>
                    </a:cubicBezTo>
                    <a:cubicBezTo>
                      <a:pt x="455" y="986"/>
                      <a:pt x="455" y="986"/>
                      <a:pt x="455" y="985"/>
                    </a:cubicBezTo>
                    <a:cubicBezTo>
                      <a:pt x="455" y="985"/>
                      <a:pt x="456" y="985"/>
                      <a:pt x="456" y="985"/>
                    </a:cubicBezTo>
                    <a:cubicBezTo>
                      <a:pt x="456" y="983"/>
                      <a:pt x="457" y="982"/>
                      <a:pt x="457" y="980"/>
                    </a:cubicBezTo>
                    <a:cubicBezTo>
                      <a:pt x="457" y="980"/>
                      <a:pt x="458" y="980"/>
                      <a:pt x="458" y="980"/>
                    </a:cubicBezTo>
                    <a:cubicBezTo>
                      <a:pt x="459" y="978"/>
                      <a:pt x="459" y="977"/>
                      <a:pt x="459" y="974"/>
                    </a:cubicBezTo>
                    <a:cubicBezTo>
                      <a:pt x="457" y="974"/>
                      <a:pt x="455" y="974"/>
                      <a:pt x="452" y="974"/>
                    </a:cubicBezTo>
                    <a:cubicBezTo>
                      <a:pt x="451" y="974"/>
                      <a:pt x="453" y="973"/>
                      <a:pt x="452" y="973"/>
                    </a:cubicBezTo>
                    <a:cubicBezTo>
                      <a:pt x="452" y="974"/>
                      <a:pt x="452" y="974"/>
                      <a:pt x="452" y="974"/>
                    </a:cubicBezTo>
                    <a:cubicBezTo>
                      <a:pt x="450" y="974"/>
                      <a:pt x="449" y="974"/>
                      <a:pt x="447" y="974"/>
                    </a:cubicBezTo>
                    <a:cubicBezTo>
                      <a:pt x="446" y="974"/>
                      <a:pt x="444" y="974"/>
                      <a:pt x="443" y="974"/>
                    </a:cubicBezTo>
                    <a:cubicBezTo>
                      <a:pt x="443" y="974"/>
                      <a:pt x="443" y="975"/>
                      <a:pt x="443" y="975"/>
                    </a:cubicBezTo>
                    <a:cubicBezTo>
                      <a:pt x="441" y="976"/>
                      <a:pt x="439" y="976"/>
                      <a:pt x="437" y="977"/>
                    </a:cubicBezTo>
                    <a:cubicBezTo>
                      <a:pt x="436" y="979"/>
                      <a:pt x="434" y="981"/>
                      <a:pt x="433" y="983"/>
                    </a:cubicBezTo>
                    <a:cubicBezTo>
                      <a:pt x="433" y="984"/>
                      <a:pt x="433" y="985"/>
                      <a:pt x="433" y="986"/>
                    </a:cubicBezTo>
                    <a:cubicBezTo>
                      <a:pt x="429" y="994"/>
                      <a:pt x="423" y="1011"/>
                      <a:pt x="412" y="1012"/>
                    </a:cubicBezTo>
                    <a:cubicBezTo>
                      <a:pt x="412" y="1012"/>
                      <a:pt x="412" y="1012"/>
                      <a:pt x="412" y="1013"/>
                    </a:cubicBezTo>
                    <a:cubicBezTo>
                      <a:pt x="410" y="1013"/>
                      <a:pt x="408" y="1013"/>
                      <a:pt x="406" y="1013"/>
                    </a:cubicBezTo>
                    <a:cubicBezTo>
                      <a:pt x="400" y="1013"/>
                      <a:pt x="395" y="1013"/>
                      <a:pt x="391" y="1014"/>
                    </a:cubicBezTo>
                    <a:cubicBezTo>
                      <a:pt x="389" y="1015"/>
                      <a:pt x="388" y="1017"/>
                      <a:pt x="387" y="1018"/>
                    </a:cubicBezTo>
                    <a:cubicBezTo>
                      <a:pt x="387" y="1018"/>
                      <a:pt x="386" y="1018"/>
                      <a:pt x="386" y="1018"/>
                    </a:cubicBezTo>
                    <a:cubicBezTo>
                      <a:pt x="386" y="1020"/>
                      <a:pt x="385" y="1021"/>
                      <a:pt x="385" y="1023"/>
                    </a:cubicBezTo>
                    <a:cubicBezTo>
                      <a:pt x="385" y="1023"/>
                      <a:pt x="384" y="1023"/>
                      <a:pt x="383" y="1023"/>
                    </a:cubicBezTo>
                    <a:cubicBezTo>
                      <a:pt x="383" y="1024"/>
                      <a:pt x="383" y="1025"/>
                      <a:pt x="383" y="1025"/>
                    </a:cubicBezTo>
                    <a:cubicBezTo>
                      <a:pt x="383" y="1026"/>
                      <a:pt x="382" y="1026"/>
                      <a:pt x="382" y="1026"/>
                    </a:cubicBezTo>
                    <a:cubicBezTo>
                      <a:pt x="380" y="1028"/>
                      <a:pt x="379" y="1029"/>
                      <a:pt x="378" y="1031"/>
                    </a:cubicBezTo>
                    <a:cubicBezTo>
                      <a:pt x="377" y="1031"/>
                      <a:pt x="377" y="1031"/>
                      <a:pt x="376" y="1031"/>
                    </a:cubicBezTo>
                    <a:cubicBezTo>
                      <a:pt x="376" y="1031"/>
                      <a:pt x="376" y="1032"/>
                      <a:pt x="375" y="1032"/>
                    </a:cubicBezTo>
                    <a:cubicBezTo>
                      <a:pt x="374" y="1033"/>
                      <a:pt x="372" y="1034"/>
                      <a:pt x="370" y="1034"/>
                    </a:cubicBezTo>
                    <a:cubicBezTo>
                      <a:pt x="370" y="1035"/>
                      <a:pt x="370" y="1035"/>
                      <a:pt x="370" y="1035"/>
                    </a:cubicBezTo>
                    <a:cubicBezTo>
                      <a:pt x="369" y="1035"/>
                      <a:pt x="368" y="1035"/>
                      <a:pt x="367" y="1035"/>
                    </a:cubicBezTo>
                    <a:cubicBezTo>
                      <a:pt x="367" y="1035"/>
                      <a:pt x="367" y="1036"/>
                      <a:pt x="367" y="1036"/>
                    </a:cubicBezTo>
                    <a:cubicBezTo>
                      <a:pt x="361" y="1037"/>
                      <a:pt x="355" y="1037"/>
                      <a:pt x="349" y="1038"/>
                    </a:cubicBezTo>
                    <a:cubicBezTo>
                      <a:pt x="349" y="1042"/>
                      <a:pt x="349" y="1046"/>
                      <a:pt x="348" y="1049"/>
                    </a:cubicBezTo>
                    <a:cubicBezTo>
                      <a:pt x="346" y="1049"/>
                      <a:pt x="344" y="1050"/>
                      <a:pt x="341" y="1049"/>
                    </a:cubicBezTo>
                    <a:cubicBezTo>
                      <a:pt x="341" y="1048"/>
                      <a:pt x="341" y="1048"/>
                      <a:pt x="341" y="1048"/>
                    </a:cubicBezTo>
                    <a:cubicBezTo>
                      <a:pt x="341" y="1048"/>
                      <a:pt x="340" y="1048"/>
                      <a:pt x="339" y="1048"/>
                    </a:cubicBezTo>
                    <a:cubicBezTo>
                      <a:pt x="339" y="1047"/>
                      <a:pt x="339" y="1047"/>
                      <a:pt x="339" y="1047"/>
                    </a:cubicBezTo>
                    <a:cubicBezTo>
                      <a:pt x="337" y="1046"/>
                      <a:pt x="333" y="1047"/>
                      <a:pt x="331" y="1048"/>
                    </a:cubicBezTo>
                    <a:cubicBezTo>
                      <a:pt x="331" y="1050"/>
                      <a:pt x="330" y="1052"/>
                      <a:pt x="330" y="1056"/>
                    </a:cubicBezTo>
                    <a:cubicBezTo>
                      <a:pt x="335" y="1058"/>
                      <a:pt x="341" y="1059"/>
                      <a:pt x="346" y="1061"/>
                    </a:cubicBezTo>
                    <a:cubicBezTo>
                      <a:pt x="346" y="1062"/>
                      <a:pt x="346" y="1063"/>
                      <a:pt x="347" y="1064"/>
                    </a:cubicBezTo>
                    <a:cubicBezTo>
                      <a:pt x="347" y="1064"/>
                      <a:pt x="347" y="1064"/>
                      <a:pt x="348" y="1064"/>
                    </a:cubicBezTo>
                    <a:cubicBezTo>
                      <a:pt x="348" y="1066"/>
                      <a:pt x="346" y="1075"/>
                      <a:pt x="346" y="1076"/>
                    </a:cubicBezTo>
                    <a:cubicBezTo>
                      <a:pt x="345" y="1076"/>
                      <a:pt x="345" y="1076"/>
                      <a:pt x="345" y="1076"/>
                    </a:cubicBezTo>
                    <a:cubicBezTo>
                      <a:pt x="345" y="1078"/>
                      <a:pt x="345" y="1079"/>
                      <a:pt x="345" y="1081"/>
                    </a:cubicBezTo>
                    <a:cubicBezTo>
                      <a:pt x="345" y="1081"/>
                      <a:pt x="344" y="1081"/>
                      <a:pt x="344" y="1081"/>
                    </a:cubicBezTo>
                    <a:cubicBezTo>
                      <a:pt x="344" y="1082"/>
                      <a:pt x="344" y="1084"/>
                      <a:pt x="344" y="1085"/>
                    </a:cubicBezTo>
                    <a:cubicBezTo>
                      <a:pt x="344" y="1085"/>
                      <a:pt x="345" y="1085"/>
                      <a:pt x="345" y="1085"/>
                    </a:cubicBezTo>
                    <a:cubicBezTo>
                      <a:pt x="345" y="1087"/>
                      <a:pt x="345" y="1088"/>
                      <a:pt x="345" y="1090"/>
                    </a:cubicBezTo>
                    <a:cubicBezTo>
                      <a:pt x="345" y="1090"/>
                      <a:pt x="345" y="1090"/>
                      <a:pt x="346" y="1090"/>
                    </a:cubicBezTo>
                    <a:cubicBezTo>
                      <a:pt x="346" y="1091"/>
                      <a:pt x="346" y="1092"/>
                      <a:pt x="346" y="1093"/>
                    </a:cubicBezTo>
                    <a:cubicBezTo>
                      <a:pt x="346" y="1093"/>
                      <a:pt x="346" y="1093"/>
                      <a:pt x="347" y="1093"/>
                    </a:cubicBezTo>
                    <a:cubicBezTo>
                      <a:pt x="347" y="1093"/>
                      <a:pt x="347" y="1094"/>
                      <a:pt x="347" y="1094"/>
                    </a:cubicBezTo>
                    <a:cubicBezTo>
                      <a:pt x="347" y="1094"/>
                      <a:pt x="347" y="1094"/>
                      <a:pt x="348" y="1094"/>
                    </a:cubicBezTo>
                    <a:cubicBezTo>
                      <a:pt x="348" y="1097"/>
                      <a:pt x="349" y="1100"/>
                      <a:pt x="349" y="1102"/>
                    </a:cubicBezTo>
                    <a:cubicBezTo>
                      <a:pt x="350" y="1102"/>
                      <a:pt x="350" y="1102"/>
                      <a:pt x="350" y="1102"/>
                    </a:cubicBezTo>
                    <a:cubicBezTo>
                      <a:pt x="352" y="1108"/>
                      <a:pt x="349" y="1125"/>
                      <a:pt x="348" y="1128"/>
                    </a:cubicBezTo>
                    <a:cubicBezTo>
                      <a:pt x="347" y="1128"/>
                      <a:pt x="347" y="1128"/>
                      <a:pt x="347" y="1128"/>
                    </a:cubicBezTo>
                    <a:cubicBezTo>
                      <a:pt x="346" y="1131"/>
                      <a:pt x="345" y="1134"/>
                      <a:pt x="345" y="1137"/>
                    </a:cubicBezTo>
                    <a:cubicBezTo>
                      <a:pt x="344" y="1138"/>
                      <a:pt x="344" y="1138"/>
                      <a:pt x="343" y="1138"/>
                    </a:cubicBezTo>
                    <a:cubicBezTo>
                      <a:pt x="343" y="1139"/>
                      <a:pt x="343" y="1139"/>
                      <a:pt x="343" y="1140"/>
                    </a:cubicBezTo>
                    <a:cubicBezTo>
                      <a:pt x="341" y="1142"/>
                      <a:pt x="338" y="1144"/>
                      <a:pt x="336" y="1145"/>
                    </a:cubicBezTo>
                    <a:cubicBezTo>
                      <a:pt x="333" y="1149"/>
                      <a:pt x="336" y="1154"/>
                      <a:pt x="334" y="1159"/>
                    </a:cubicBezTo>
                    <a:cubicBezTo>
                      <a:pt x="332" y="1165"/>
                      <a:pt x="330" y="1166"/>
                      <a:pt x="322" y="1166"/>
                    </a:cubicBezTo>
                    <a:cubicBezTo>
                      <a:pt x="320" y="1164"/>
                      <a:pt x="320" y="1165"/>
                      <a:pt x="318" y="1164"/>
                    </a:cubicBezTo>
                    <a:cubicBezTo>
                      <a:pt x="318" y="1164"/>
                      <a:pt x="318" y="1164"/>
                      <a:pt x="318" y="1163"/>
                    </a:cubicBezTo>
                    <a:cubicBezTo>
                      <a:pt x="317" y="1163"/>
                      <a:pt x="317" y="1163"/>
                      <a:pt x="316" y="1163"/>
                    </a:cubicBezTo>
                    <a:cubicBezTo>
                      <a:pt x="316" y="1163"/>
                      <a:pt x="316" y="1162"/>
                      <a:pt x="315" y="1162"/>
                    </a:cubicBezTo>
                    <a:cubicBezTo>
                      <a:pt x="315" y="1162"/>
                      <a:pt x="314" y="1162"/>
                      <a:pt x="313" y="1162"/>
                    </a:cubicBezTo>
                    <a:cubicBezTo>
                      <a:pt x="313" y="1161"/>
                      <a:pt x="313" y="1160"/>
                      <a:pt x="313" y="1160"/>
                    </a:cubicBezTo>
                    <a:cubicBezTo>
                      <a:pt x="311" y="1158"/>
                      <a:pt x="309" y="1157"/>
                      <a:pt x="307" y="1155"/>
                    </a:cubicBezTo>
                    <a:cubicBezTo>
                      <a:pt x="304" y="1150"/>
                      <a:pt x="302" y="1140"/>
                      <a:pt x="295" y="1138"/>
                    </a:cubicBezTo>
                    <a:cubicBezTo>
                      <a:pt x="291" y="1133"/>
                      <a:pt x="275" y="1140"/>
                      <a:pt x="269" y="1141"/>
                    </a:cubicBezTo>
                    <a:cubicBezTo>
                      <a:pt x="269" y="1143"/>
                      <a:pt x="267" y="1145"/>
                      <a:pt x="266" y="1146"/>
                    </a:cubicBezTo>
                    <a:cubicBezTo>
                      <a:pt x="266" y="1147"/>
                      <a:pt x="266" y="1148"/>
                      <a:pt x="266" y="1149"/>
                    </a:cubicBezTo>
                    <a:cubicBezTo>
                      <a:pt x="265" y="1149"/>
                      <a:pt x="265" y="1150"/>
                      <a:pt x="264" y="1150"/>
                    </a:cubicBezTo>
                    <a:cubicBezTo>
                      <a:pt x="263" y="1153"/>
                      <a:pt x="264" y="1155"/>
                      <a:pt x="264" y="1158"/>
                    </a:cubicBezTo>
                    <a:cubicBezTo>
                      <a:pt x="265" y="1158"/>
                      <a:pt x="267" y="1159"/>
                      <a:pt x="268" y="1159"/>
                    </a:cubicBezTo>
                    <a:cubicBezTo>
                      <a:pt x="268" y="1159"/>
                      <a:pt x="268" y="1160"/>
                      <a:pt x="268" y="1160"/>
                    </a:cubicBezTo>
                    <a:cubicBezTo>
                      <a:pt x="269" y="1160"/>
                      <a:pt x="271" y="1160"/>
                      <a:pt x="272" y="1160"/>
                    </a:cubicBezTo>
                    <a:cubicBezTo>
                      <a:pt x="274" y="1160"/>
                      <a:pt x="276" y="1162"/>
                      <a:pt x="278" y="1162"/>
                    </a:cubicBezTo>
                    <a:cubicBezTo>
                      <a:pt x="281" y="1168"/>
                      <a:pt x="282" y="1169"/>
                      <a:pt x="282" y="1177"/>
                    </a:cubicBezTo>
                    <a:cubicBezTo>
                      <a:pt x="280" y="1178"/>
                      <a:pt x="281" y="1179"/>
                      <a:pt x="280" y="1180"/>
                    </a:cubicBezTo>
                    <a:cubicBezTo>
                      <a:pt x="280" y="1180"/>
                      <a:pt x="280" y="1180"/>
                      <a:pt x="279" y="1180"/>
                    </a:cubicBezTo>
                    <a:cubicBezTo>
                      <a:pt x="279" y="1181"/>
                      <a:pt x="279" y="1182"/>
                      <a:pt x="279" y="1182"/>
                    </a:cubicBezTo>
                    <a:cubicBezTo>
                      <a:pt x="278" y="1183"/>
                      <a:pt x="277" y="1184"/>
                      <a:pt x="276" y="1185"/>
                    </a:cubicBezTo>
                    <a:cubicBezTo>
                      <a:pt x="275" y="1186"/>
                      <a:pt x="273" y="1188"/>
                      <a:pt x="272" y="1189"/>
                    </a:cubicBezTo>
                    <a:cubicBezTo>
                      <a:pt x="271" y="1190"/>
                      <a:pt x="270" y="1190"/>
                      <a:pt x="269" y="1190"/>
                    </a:cubicBezTo>
                    <a:cubicBezTo>
                      <a:pt x="269" y="1191"/>
                      <a:pt x="268" y="1192"/>
                      <a:pt x="268" y="1193"/>
                    </a:cubicBezTo>
                    <a:cubicBezTo>
                      <a:pt x="267" y="1193"/>
                      <a:pt x="267" y="1193"/>
                      <a:pt x="266" y="1193"/>
                    </a:cubicBezTo>
                    <a:cubicBezTo>
                      <a:pt x="266" y="1194"/>
                      <a:pt x="265" y="1194"/>
                      <a:pt x="265" y="1195"/>
                    </a:cubicBezTo>
                    <a:cubicBezTo>
                      <a:pt x="261" y="1196"/>
                      <a:pt x="256" y="1197"/>
                      <a:pt x="252" y="1198"/>
                    </a:cubicBezTo>
                    <a:cubicBezTo>
                      <a:pt x="252" y="1200"/>
                      <a:pt x="252" y="1201"/>
                      <a:pt x="252" y="1202"/>
                    </a:cubicBezTo>
                    <a:cubicBezTo>
                      <a:pt x="253" y="1203"/>
                      <a:pt x="253" y="1203"/>
                      <a:pt x="253" y="1204"/>
                    </a:cubicBezTo>
                    <a:cubicBezTo>
                      <a:pt x="254" y="1204"/>
                      <a:pt x="255" y="1204"/>
                      <a:pt x="255" y="1204"/>
                    </a:cubicBezTo>
                    <a:cubicBezTo>
                      <a:pt x="255" y="1204"/>
                      <a:pt x="255" y="1204"/>
                      <a:pt x="255" y="1205"/>
                    </a:cubicBezTo>
                    <a:cubicBezTo>
                      <a:pt x="256" y="1205"/>
                      <a:pt x="257" y="1205"/>
                      <a:pt x="258" y="1205"/>
                    </a:cubicBezTo>
                    <a:cubicBezTo>
                      <a:pt x="258" y="1205"/>
                      <a:pt x="258" y="1205"/>
                      <a:pt x="258" y="1206"/>
                    </a:cubicBezTo>
                    <a:cubicBezTo>
                      <a:pt x="260" y="1206"/>
                      <a:pt x="261" y="1206"/>
                      <a:pt x="263" y="1206"/>
                    </a:cubicBezTo>
                    <a:cubicBezTo>
                      <a:pt x="264" y="1207"/>
                      <a:pt x="264" y="1208"/>
                      <a:pt x="264" y="1209"/>
                    </a:cubicBezTo>
                    <a:cubicBezTo>
                      <a:pt x="267" y="1212"/>
                      <a:pt x="264" y="1216"/>
                      <a:pt x="266" y="1220"/>
                    </a:cubicBezTo>
                    <a:cubicBezTo>
                      <a:pt x="268" y="1222"/>
                      <a:pt x="269" y="1224"/>
                      <a:pt x="271" y="1226"/>
                    </a:cubicBezTo>
                    <a:cubicBezTo>
                      <a:pt x="272" y="1226"/>
                      <a:pt x="272" y="1226"/>
                      <a:pt x="273" y="1226"/>
                    </a:cubicBezTo>
                    <a:cubicBezTo>
                      <a:pt x="274" y="1227"/>
                      <a:pt x="274" y="1228"/>
                      <a:pt x="275" y="1229"/>
                    </a:cubicBezTo>
                    <a:cubicBezTo>
                      <a:pt x="275" y="1229"/>
                      <a:pt x="275" y="1229"/>
                      <a:pt x="276" y="1229"/>
                    </a:cubicBezTo>
                    <a:cubicBezTo>
                      <a:pt x="276" y="1230"/>
                      <a:pt x="276" y="1232"/>
                      <a:pt x="276" y="1233"/>
                    </a:cubicBezTo>
                    <a:cubicBezTo>
                      <a:pt x="274" y="1236"/>
                      <a:pt x="272" y="1238"/>
                      <a:pt x="269" y="1241"/>
                    </a:cubicBezTo>
                    <a:cubicBezTo>
                      <a:pt x="269" y="1241"/>
                      <a:pt x="268" y="1241"/>
                      <a:pt x="268" y="1241"/>
                    </a:cubicBezTo>
                    <a:cubicBezTo>
                      <a:pt x="268" y="1241"/>
                      <a:pt x="268" y="1241"/>
                      <a:pt x="268" y="1241"/>
                    </a:cubicBezTo>
                    <a:cubicBezTo>
                      <a:pt x="267" y="1242"/>
                      <a:pt x="265" y="1242"/>
                      <a:pt x="264" y="1242"/>
                    </a:cubicBezTo>
                    <a:cubicBezTo>
                      <a:pt x="264" y="1243"/>
                      <a:pt x="264" y="1243"/>
                      <a:pt x="264" y="1243"/>
                    </a:cubicBezTo>
                    <a:cubicBezTo>
                      <a:pt x="263" y="1243"/>
                      <a:pt x="262" y="1243"/>
                      <a:pt x="261" y="1243"/>
                    </a:cubicBezTo>
                    <a:cubicBezTo>
                      <a:pt x="261" y="1244"/>
                      <a:pt x="261" y="1244"/>
                      <a:pt x="261" y="1244"/>
                    </a:cubicBezTo>
                    <a:cubicBezTo>
                      <a:pt x="261" y="1244"/>
                      <a:pt x="260" y="1244"/>
                      <a:pt x="259" y="1244"/>
                    </a:cubicBezTo>
                    <a:cubicBezTo>
                      <a:pt x="259" y="1244"/>
                      <a:pt x="259" y="1245"/>
                      <a:pt x="259" y="1245"/>
                    </a:cubicBezTo>
                    <a:cubicBezTo>
                      <a:pt x="257" y="1246"/>
                      <a:pt x="255" y="1246"/>
                      <a:pt x="253" y="1247"/>
                    </a:cubicBezTo>
                    <a:cubicBezTo>
                      <a:pt x="253" y="1247"/>
                      <a:pt x="253" y="1247"/>
                      <a:pt x="253" y="1248"/>
                    </a:cubicBezTo>
                    <a:cubicBezTo>
                      <a:pt x="253" y="1248"/>
                      <a:pt x="252" y="1248"/>
                      <a:pt x="252" y="1248"/>
                    </a:cubicBezTo>
                    <a:cubicBezTo>
                      <a:pt x="251" y="1249"/>
                      <a:pt x="250" y="1250"/>
                      <a:pt x="249" y="1251"/>
                    </a:cubicBezTo>
                    <a:cubicBezTo>
                      <a:pt x="248" y="1252"/>
                      <a:pt x="248" y="1252"/>
                      <a:pt x="247" y="1252"/>
                    </a:cubicBezTo>
                    <a:cubicBezTo>
                      <a:pt x="247" y="1253"/>
                      <a:pt x="247" y="1253"/>
                      <a:pt x="247" y="1254"/>
                    </a:cubicBezTo>
                    <a:cubicBezTo>
                      <a:pt x="244" y="1256"/>
                      <a:pt x="241" y="1259"/>
                      <a:pt x="238" y="1261"/>
                    </a:cubicBezTo>
                    <a:cubicBezTo>
                      <a:pt x="236" y="1261"/>
                      <a:pt x="235" y="1261"/>
                      <a:pt x="233" y="1261"/>
                    </a:cubicBezTo>
                    <a:cubicBezTo>
                      <a:pt x="231" y="1259"/>
                      <a:pt x="231" y="1260"/>
                      <a:pt x="231" y="1256"/>
                    </a:cubicBezTo>
                    <a:cubicBezTo>
                      <a:pt x="229" y="1254"/>
                      <a:pt x="229" y="1246"/>
                      <a:pt x="230" y="1243"/>
                    </a:cubicBezTo>
                    <a:cubicBezTo>
                      <a:pt x="230" y="1243"/>
                      <a:pt x="231" y="1243"/>
                      <a:pt x="231" y="1243"/>
                    </a:cubicBezTo>
                    <a:cubicBezTo>
                      <a:pt x="231" y="1243"/>
                      <a:pt x="231" y="1243"/>
                      <a:pt x="231" y="1242"/>
                    </a:cubicBezTo>
                    <a:cubicBezTo>
                      <a:pt x="231" y="1242"/>
                      <a:pt x="230" y="1242"/>
                      <a:pt x="230" y="1242"/>
                    </a:cubicBezTo>
                    <a:cubicBezTo>
                      <a:pt x="230" y="1241"/>
                      <a:pt x="230" y="1239"/>
                      <a:pt x="230" y="1237"/>
                    </a:cubicBezTo>
                    <a:cubicBezTo>
                      <a:pt x="230" y="1237"/>
                      <a:pt x="229" y="1237"/>
                      <a:pt x="229" y="1237"/>
                    </a:cubicBezTo>
                    <a:cubicBezTo>
                      <a:pt x="227" y="1241"/>
                      <a:pt x="222" y="1244"/>
                      <a:pt x="217" y="1244"/>
                    </a:cubicBezTo>
                    <a:cubicBezTo>
                      <a:pt x="216" y="1243"/>
                      <a:pt x="217" y="1244"/>
                      <a:pt x="215" y="1243"/>
                    </a:cubicBezTo>
                    <a:cubicBezTo>
                      <a:pt x="214" y="1241"/>
                      <a:pt x="214" y="1240"/>
                      <a:pt x="214" y="1238"/>
                    </a:cubicBezTo>
                    <a:cubicBezTo>
                      <a:pt x="216" y="1230"/>
                      <a:pt x="221" y="1226"/>
                      <a:pt x="222" y="1216"/>
                    </a:cubicBezTo>
                    <a:cubicBezTo>
                      <a:pt x="220" y="1215"/>
                      <a:pt x="221" y="1215"/>
                      <a:pt x="218" y="1215"/>
                    </a:cubicBezTo>
                    <a:cubicBezTo>
                      <a:pt x="216" y="1212"/>
                      <a:pt x="209" y="1213"/>
                      <a:pt x="205" y="1214"/>
                    </a:cubicBezTo>
                    <a:cubicBezTo>
                      <a:pt x="204" y="1215"/>
                      <a:pt x="202" y="1217"/>
                      <a:pt x="201" y="1219"/>
                    </a:cubicBezTo>
                    <a:cubicBezTo>
                      <a:pt x="201" y="1222"/>
                      <a:pt x="201" y="1225"/>
                      <a:pt x="201" y="1228"/>
                    </a:cubicBezTo>
                    <a:cubicBezTo>
                      <a:pt x="201" y="1228"/>
                      <a:pt x="201" y="1228"/>
                      <a:pt x="200" y="1228"/>
                    </a:cubicBezTo>
                    <a:cubicBezTo>
                      <a:pt x="200" y="1229"/>
                      <a:pt x="200" y="1231"/>
                      <a:pt x="200" y="1232"/>
                    </a:cubicBezTo>
                    <a:cubicBezTo>
                      <a:pt x="200" y="1232"/>
                      <a:pt x="200" y="1232"/>
                      <a:pt x="200" y="1232"/>
                    </a:cubicBezTo>
                    <a:cubicBezTo>
                      <a:pt x="200" y="1233"/>
                      <a:pt x="200" y="1234"/>
                      <a:pt x="200" y="1235"/>
                    </a:cubicBezTo>
                    <a:cubicBezTo>
                      <a:pt x="199" y="1235"/>
                      <a:pt x="199" y="1235"/>
                      <a:pt x="199" y="1235"/>
                    </a:cubicBezTo>
                    <a:cubicBezTo>
                      <a:pt x="199" y="1236"/>
                      <a:pt x="199" y="1236"/>
                      <a:pt x="199" y="1237"/>
                    </a:cubicBezTo>
                    <a:cubicBezTo>
                      <a:pt x="198" y="1238"/>
                      <a:pt x="197" y="1238"/>
                      <a:pt x="196" y="1239"/>
                    </a:cubicBezTo>
                    <a:cubicBezTo>
                      <a:pt x="196" y="1239"/>
                      <a:pt x="196" y="1240"/>
                      <a:pt x="196" y="1241"/>
                    </a:cubicBezTo>
                    <a:cubicBezTo>
                      <a:pt x="194" y="1242"/>
                      <a:pt x="193" y="1243"/>
                      <a:pt x="191" y="1244"/>
                    </a:cubicBezTo>
                    <a:cubicBezTo>
                      <a:pt x="191" y="1245"/>
                      <a:pt x="191" y="1245"/>
                      <a:pt x="191" y="1246"/>
                    </a:cubicBezTo>
                    <a:cubicBezTo>
                      <a:pt x="191" y="1247"/>
                      <a:pt x="190" y="1247"/>
                      <a:pt x="189" y="1248"/>
                    </a:cubicBezTo>
                    <a:cubicBezTo>
                      <a:pt x="189" y="1248"/>
                      <a:pt x="189" y="1249"/>
                      <a:pt x="189" y="1249"/>
                    </a:cubicBezTo>
                    <a:cubicBezTo>
                      <a:pt x="188" y="1250"/>
                      <a:pt x="187" y="1251"/>
                      <a:pt x="186" y="1251"/>
                    </a:cubicBezTo>
                    <a:cubicBezTo>
                      <a:pt x="186" y="1252"/>
                      <a:pt x="186" y="1252"/>
                      <a:pt x="186" y="1253"/>
                    </a:cubicBezTo>
                    <a:cubicBezTo>
                      <a:pt x="185" y="1253"/>
                      <a:pt x="185" y="1254"/>
                      <a:pt x="184" y="1254"/>
                    </a:cubicBezTo>
                    <a:cubicBezTo>
                      <a:pt x="184" y="1255"/>
                      <a:pt x="184" y="1256"/>
                      <a:pt x="183" y="1258"/>
                    </a:cubicBezTo>
                    <a:cubicBezTo>
                      <a:pt x="183" y="1258"/>
                      <a:pt x="182" y="1258"/>
                      <a:pt x="182" y="1258"/>
                    </a:cubicBezTo>
                    <a:cubicBezTo>
                      <a:pt x="178" y="1264"/>
                      <a:pt x="175" y="1274"/>
                      <a:pt x="165" y="1275"/>
                    </a:cubicBezTo>
                    <a:cubicBezTo>
                      <a:pt x="165" y="1274"/>
                      <a:pt x="164" y="1273"/>
                      <a:pt x="164" y="1273"/>
                    </a:cubicBezTo>
                    <a:cubicBezTo>
                      <a:pt x="164" y="1272"/>
                      <a:pt x="164" y="1272"/>
                      <a:pt x="164" y="1271"/>
                    </a:cubicBezTo>
                    <a:cubicBezTo>
                      <a:pt x="163" y="1271"/>
                      <a:pt x="163" y="1271"/>
                      <a:pt x="163" y="1271"/>
                    </a:cubicBezTo>
                    <a:cubicBezTo>
                      <a:pt x="162" y="1269"/>
                      <a:pt x="162" y="1266"/>
                      <a:pt x="162" y="1264"/>
                    </a:cubicBezTo>
                    <a:cubicBezTo>
                      <a:pt x="159" y="1256"/>
                      <a:pt x="154" y="1241"/>
                      <a:pt x="147" y="1239"/>
                    </a:cubicBezTo>
                    <a:cubicBezTo>
                      <a:pt x="147" y="1238"/>
                      <a:pt x="147" y="1238"/>
                      <a:pt x="147" y="1238"/>
                    </a:cubicBezTo>
                    <a:cubicBezTo>
                      <a:pt x="145" y="1238"/>
                      <a:pt x="144" y="1238"/>
                      <a:pt x="142" y="1238"/>
                    </a:cubicBezTo>
                    <a:cubicBezTo>
                      <a:pt x="141" y="1239"/>
                      <a:pt x="139" y="1240"/>
                      <a:pt x="139" y="1241"/>
                    </a:cubicBezTo>
                    <a:cubicBezTo>
                      <a:pt x="139" y="1241"/>
                      <a:pt x="139" y="1242"/>
                      <a:pt x="139" y="1242"/>
                    </a:cubicBezTo>
                    <a:cubicBezTo>
                      <a:pt x="138" y="1243"/>
                      <a:pt x="137" y="1244"/>
                      <a:pt x="136" y="1244"/>
                    </a:cubicBezTo>
                    <a:cubicBezTo>
                      <a:pt x="136" y="1245"/>
                      <a:pt x="136" y="1245"/>
                      <a:pt x="136" y="1246"/>
                    </a:cubicBezTo>
                    <a:cubicBezTo>
                      <a:pt x="135" y="1247"/>
                      <a:pt x="134" y="1247"/>
                      <a:pt x="133" y="1248"/>
                    </a:cubicBezTo>
                    <a:cubicBezTo>
                      <a:pt x="133" y="1248"/>
                      <a:pt x="133" y="1249"/>
                      <a:pt x="133" y="1249"/>
                    </a:cubicBezTo>
                    <a:cubicBezTo>
                      <a:pt x="132" y="1250"/>
                      <a:pt x="131" y="1251"/>
                      <a:pt x="130" y="1252"/>
                    </a:cubicBezTo>
                    <a:cubicBezTo>
                      <a:pt x="130" y="1253"/>
                      <a:pt x="130" y="1253"/>
                      <a:pt x="130" y="1254"/>
                    </a:cubicBezTo>
                    <a:cubicBezTo>
                      <a:pt x="127" y="1257"/>
                      <a:pt x="124" y="1259"/>
                      <a:pt x="121" y="1262"/>
                    </a:cubicBezTo>
                    <a:cubicBezTo>
                      <a:pt x="120" y="1263"/>
                      <a:pt x="119" y="1264"/>
                      <a:pt x="118" y="1266"/>
                    </a:cubicBezTo>
                    <a:cubicBezTo>
                      <a:pt x="117" y="1266"/>
                      <a:pt x="117" y="1266"/>
                      <a:pt x="116" y="1266"/>
                    </a:cubicBezTo>
                    <a:cubicBezTo>
                      <a:pt x="116" y="1266"/>
                      <a:pt x="116" y="1267"/>
                      <a:pt x="115" y="1267"/>
                    </a:cubicBezTo>
                    <a:cubicBezTo>
                      <a:pt x="114" y="1268"/>
                      <a:pt x="107" y="1270"/>
                      <a:pt x="105" y="1270"/>
                    </a:cubicBezTo>
                    <a:cubicBezTo>
                      <a:pt x="105" y="1270"/>
                      <a:pt x="105" y="1270"/>
                      <a:pt x="105" y="1269"/>
                    </a:cubicBezTo>
                    <a:cubicBezTo>
                      <a:pt x="105" y="1270"/>
                      <a:pt x="104" y="1270"/>
                      <a:pt x="104" y="1270"/>
                    </a:cubicBezTo>
                    <a:cubicBezTo>
                      <a:pt x="104" y="1270"/>
                      <a:pt x="104" y="1270"/>
                      <a:pt x="104" y="1269"/>
                    </a:cubicBezTo>
                    <a:cubicBezTo>
                      <a:pt x="101" y="1269"/>
                      <a:pt x="99" y="1269"/>
                      <a:pt x="97" y="1268"/>
                    </a:cubicBezTo>
                    <a:cubicBezTo>
                      <a:pt x="97" y="1268"/>
                      <a:pt x="97" y="1268"/>
                      <a:pt x="97" y="1267"/>
                    </a:cubicBezTo>
                    <a:cubicBezTo>
                      <a:pt x="97" y="1267"/>
                      <a:pt x="96" y="1267"/>
                      <a:pt x="95" y="1267"/>
                    </a:cubicBezTo>
                    <a:cubicBezTo>
                      <a:pt x="93" y="1266"/>
                      <a:pt x="93" y="1265"/>
                      <a:pt x="88" y="1265"/>
                    </a:cubicBezTo>
                    <a:cubicBezTo>
                      <a:pt x="86" y="1269"/>
                      <a:pt x="80" y="1271"/>
                      <a:pt x="73" y="1271"/>
                    </a:cubicBezTo>
                    <a:cubicBezTo>
                      <a:pt x="73" y="1272"/>
                      <a:pt x="73" y="1272"/>
                      <a:pt x="73" y="1273"/>
                    </a:cubicBezTo>
                    <a:cubicBezTo>
                      <a:pt x="74" y="1273"/>
                      <a:pt x="74" y="1274"/>
                      <a:pt x="75" y="1275"/>
                    </a:cubicBezTo>
                    <a:cubicBezTo>
                      <a:pt x="75" y="1275"/>
                      <a:pt x="76" y="1275"/>
                      <a:pt x="77" y="1275"/>
                    </a:cubicBezTo>
                    <a:cubicBezTo>
                      <a:pt x="77" y="1275"/>
                      <a:pt x="77" y="1275"/>
                      <a:pt x="77" y="1276"/>
                    </a:cubicBezTo>
                    <a:cubicBezTo>
                      <a:pt x="80" y="1277"/>
                      <a:pt x="81" y="1273"/>
                      <a:pt x="82" y="1278"/>
                    </a:cubicBezTo>
                    <a:cubicBezTo>
                      <a:pt x="83" y="1279"/>
                      <a:pt x="84" y="1285"/>
                      <a:pt x="84" y="1288"/>
                    </a:cubicBezTo>
                    <a:cubicBezTo>
                      <a:pt x="84" y="1288"/>
                      <a:pt x="83" y="1288"/>
                      <a:pt x="83" y="1288"/>
                    </a:cubicBezTo>
                    <a:cubicBezTo>
                      <a:pt x="83" y="1288"/>
                      <a:pt x="83" y="1289"/>
                      <a:pt x="83" y="1289"/>
                    </a:cubicBezTo>
                    <a:cubicBezTo>
                      <a:pt x="83" y="1289"/>
                      <a:pt x="85" y="1289"/>
                      <a:pt x="84" y="1291"/>
                    </a:cubicBezTo>
                    <a:cubicBezTo>
                      <a:pt x="84" y="1291"/>
                      <a:pt x="83" y="1291"/>
                      <a:pt x="83" y="1291"/>
                    </a:cubicBezTo>
                    <a:cubicBezTo>
                      <a:pt x="82" y="1293"/>
                      <a:pt x="83" y="1292"/>
                      <a:pt x="82" y="1293"/>
                    </a:cubicBezTo>
                    <a:cubicBezTo>
                      <a:pt x="82" y="1292"/>
                      <a:pt x="82" y="1292"/>
                      <a:pt x="82" y="1292"/>
                    </a:cubicBezTo>
                    <a:cubicBezTo>
                      <a:pt x="80" y="1291"/>
                      <a:pt x="78" y="1291"/>
                      <a:pt x="76" y="1291"/>
                    </a:cubicBezTo>
                    <a:cubicBezTo>
                      <a:pt x="76" y="1290"/>
                      <a:pt x="76" y="1290"/>
                      <a:pt x="76" y="1290"/>
                    </a:cubicBezTo>
                    <a:cubicBezTo>
                      <a:pt x="75" y="1290"/>
                      <a:pt x="73" y="1290"/>
                      <a:pt x="72" y="1290"/>
                    </a:cubicBezTo>
                    <a:cubicBezTo>
                      <a:pt x="72" y="1290"/>
                      <a:pt x="72" y="1289"/>
                      <a:pt x="72" y="1289"/>
                    </a:cubicBezTo>
                    <a:cubicBezTo>
                      <a:pt x="71" y="1289"/>
                      <a:pt x="70" y="1289"/>
                      <a:pt x="69" y="1289"/>
                    </a:cubicBezTo>
                    <a:cubicBezTo>
                      <a:pt x="62" y="1287"/>
                      <a:pt x="53" y="1285"/>
                      <a:pt x="45" y="1283"/>
                    </a:cubicBezTo>
                    <a:cubicBezTo>
                      <a:pt x="42" y="1282"/>
                      <a:pt x="39" y="1282"/>
                      <a:pt x="35" y="1282"/>
                    </a:cubicBezTo>
                    <a:cubicBezTo>
                      <a:pt x="35" y="1281"/>
                      <a:pt x="35" y="1281"/>
                      <a:pt x="35" y="1281"/>
                    </a:cubicBezTo>
                    <a:cubicBezTo>
                      <a:pt x="33" y="1281"/>
                      <a:pt x="30" y="1281"/>
                      <a:pt x="27" y="1281"/>
                    </a:cubicBezTo>
                    <a:cubicBezTo>
                      <a:pt x="27" y="1281"/>
                      <a:pt x="27" y="1280"/>
                      <a:pt x="27" y="1280"/>
                    </a:cubicBezTo>
                    <a:cubicBezTo>
                      <a:pt x="25" y="1280"/>
                      <a:pt x="22" y="1280"/>
                      <a:pt x="19" y="1280"/>
                    </a:cubicBezTo>
                    <a:cubicBezTo>
                      <a:pt x="19" y="1280"/>
                      <a:pt x="19" y="1279"/>
                      <a:pt x="19" y="1279"/>
                    </a:cubicBezTo>
                    <a:cubicBezTo>
                      <a:pt x="18" y="1279"/>
                      <a:pt x="17" y="1278"/>
                      <a:pt x="16" y="1278"/>
                    </a:cubicBezTo>
                    <a:cubicBezTo>
                      <a:pt x="16" y="1278"/>
                      <a:pt x="16" y="1278"/>
                      <a:pt x="16" y="1277"/>
                    </a:cubicBezTo>
                    <a:cubicBezTo>
                      <a:pt x="15" y="1277"/>
                      <a:pt x="14" y="1277"/>
                      <a:pt x="14" y="1277"/>
                    </a:cubicBezTo>
                    <a:cubicBezTo>
                      <a:pt x="13" y="1276"/>
                      <a:pt x="11" y="1274"/>
                      <a:pt x="10" y="1273"/>
                    </a:cubicBezTo>
                    <a:cubicBezTo>
                      <a:pt x="10" y="1273"/>
                      <a:pt x="9" y="1272"/>
                      <a:pt x="8" y="1272"/>
                    </a:cubicBezTo>
                    <a:cubicBezTo>
                      <a:pt x="8" y="1271"/>
                      <a:pt x="8" y="1270"/>
                      <a:pt x="8" y="1268"/>
                    </a:cubicBezTo>
                    <a:cubicBezTo>
                      <a:pt x="7" y="1268"/>
                      <a:pt x="6" y="1268"/>
                      <a:pt x="6" y="1267"/>
                    </a:cubicBezTo>
                    <a:cubicBezTo>
                      <a:pt x="6" y="1267"/>
                      <a:pt x="6" y="1266"/>
                      <a:pt x="6" y="1265"/>
                    </a:cubicBezTo>
                    <a:cubicBezTo>
                      <a:pt x="6" y="1265"/>
                      <a:pt x="5" y="1265"/>
                      <a:pt x="5" y="1265"/>
                    </a:cubicBezTo>
                    <a:cubicBezTo>
                      <a:pt x="5" y="1264"/>
                      <a:pt x="5" y="1264"/>
                      <a:pt x="5" y="1263"/>
                    </a:cubicBezTo>
                    <a:cubicBezTo>
                      <a:pt x="5" y="1263"/>
                      <a:pt x="4" y="1263"/>
                      <a:pt x="4" y="1263"/>
                    </a:cubicBezTo>
                    <a:cubicBezTo>
                      <a:pt x="4" y="1262"/>
                      <a:pt x="4" y="1261"/>
                      <a:pt x="4" y="1259"/>
                    </a:cubicBezTo>
                    <a:cubicBezTo>
                      <a:pt x="4" y="1259"/>
                      <a:pt x="3" y="1259"/>
                      <a:pt x="3" y="1259"/>
                    </a:cubicBezTo>
                    <a:cubicBezTo>
                      <a:pt x="3" y="1258"/>
                      <a:pt x="3" y="1256"/>
                      <a:pt x="3" y="1254"/>
                    </a:cubicBezTo>
                    <a:cubicBezTo>
                      <a:pt x="3" y="1254"/>
                      <a:pt x="3" y="1254"/>
                      <a:pt x="2" y="1254"/>
                    </a:cubicBezTo>
                    <a:cubicBezTo>
                      <a:pt x="2" y="1252"/>
                      <a:pt x="2" y="1250"/>
                      <a:pt x="2" y="1248"/>
                    </a:cubicBezTo>
                    <a:cubicBezTo>
                      <a:pt x="4" y="1241"/>
                      <a:pt x="6" y="1230"/>
                      <a:pt x="4" y="1222"/>
                    </a:cubicBezTo>
                    <a:cubicBezTo>
                      <a:pt x="4" y="1219"/>
                      <a:pt x="4" y="1216"/>
                      <a:pt x="4" y="1213"/>
                    </a:cubicBezTo>
                    <a:cubicBezTo>
                      <a:pt x="2" y="1206"/>
                      <a:pt x="0" y="1188"/>
                      <a:pt x="1" y="1181"/>
                    </a:cubicBezTo>
                    <a:cubicBezTo>
                      <a:pt x="3" y="1177"/>
                      <a:pt x="0" y="1174"/>
                      <a:pt x="3" y="1171"/>
                    </a:cubicBezTo>
                    <a:cubicBezTo>
                      <a:pt x="3" y="1170"/>
                      <a:pt x="3" y="1170"/>
                      <a:pt x="3" y="1170"/>
                    </a:cubicBezTo>
                    <a:cubicBezTo>
                      <a:pt x="4" y="1170"/>
                      <a:pt x="5" y="1170"/>
                      <a:pt x="6" y="1170"/>
                    </a:cubicBezTo>
                    <a:cubicBezTo>
                      <a:pt x="8" y="1172"/>
                      <a:pt x="11" y="1170"/>
                      <a:pt x="14" y="1171"/>
                    </a:cubicBezTo>
                    <a:cubicBezTo>
                      <a:pt x="14" y="1172"/>
                      <a:pt x="14" y="1172"/>
                      <a:pt x="14" y="1172"/>
                    </a:cubicBezTo>
                    <a:cubicBezTo>
                      <a:pt x="16" y="1172"/>
                      <a:pt x="18" y="1172"/>
                      <a:pt x="20" y="1172"/>
                    </a:cubicBezTo>
                    <a:cubicBezTo>
                      <a:pt x="20" y="1173"/>
                      <a:pt x="20" y="1173"/>
                      <a:pt x="20" y="1173"/>
                    </a:cubicBezTo>
                    <a:cubicBezTo>
                      <a:pt x="22" y="1173"/>
                      <a:pt x="24" y="1173"/>
                      <a:pt x="26" y="1173"/>
                    </a:cubicBezTo>
                    <a:cubicBezTo>
                      <a:pt x="26" y="1174"/>
                      <a:pt x="26" y="1174"/>
                      <a:pt x="26" y="1174"/>
                    </a:cubicBezTo>
                    <a:cubicBezTo>
                      <a:pt x="29" y="1174"/>
                      <a:pt x="31" y="1174"/>
                      <a:pt x="34" y="1174"/>
                    </a:cubicBezTo>
                    <a:cubicBezTo>
                      <a:pt x="34" y="1174"/>
                      <a:pt x="34" y="1175"/>
                      <a:pt x="34" y="1175"/>
                    </a:cubicBezTo>
                    <a:cubicBezTo>
                      <a:pt x="37" y="1175"/>
                      <a:pt x="40" y="1175"/>
                      <a:pt x="43" y="1175"/>
                    </a:cubicBezTo>
                    <a:cubicBezTo>
                      <a:pt x="43" y="1175"/>
                      <a:pt x="43" y="1176"/>
                      <a:pt x="43" y="1176"/>
                    </a:cubicBezTo>
                    <a:cubicBezTo>
                      <a:pt x="46" y="1176"/>
                      <a:pt x="49" y="1176"/>
                      <a:pt x="52" y="1176"/>
                    </a:cubicBezTo>
                    <a:cubicBezTo>
                      <a:pt x="54" y="1176"/>
                      <a:pt x="59" y="1178"/>
                      <a:pt x="62" y="1177"/>
                    </a:cubicBezTo>
                    <a:cubicBezTo>
                      <a:pt x="62" y="1177"/>
                      <a:pt x="62" y="1176"/>
                      <a:pt x="62" y="1176"/>
                    </a:cubicBezTo>
                    <a:cubicBezTo>
                      <a:pt x="63" y="1176"/>
                      <a:pt x="65" y="1175"/>
                      <a:pt x="66" y="1175"/>
                    </a:cubicBezTo>
                    <a:cubicBezTo>
                      <a:pt x="66" y="1174"/>
                      <a:pt x="66" y="1173"/>
                      <a:pt x="67" y="1171"/>
                    </a:cubicBezTo>
                    <a:cubicBezTo>
                      <a:pt x="67" y="1171"/>
                      <a:pt x="67" y="1171"/>
                      <a:pt x="68" y="1171"/>
                    </a:cubicBezTo>
                    <a:cubicBezTo>
                      <a:pt x="70" y="1166"/>
                      <a:pt x="63" y="1152"/>
                      <a:pt x="61" y="1149"/>
                    </a:cubicBezTo>
                    <a:cubicBezTo>
                      <a:pt x="60" y="1146"/>
                      <a:pt x="54" y="1140"/>
                      <a:pt x="56" y="1134"/>
                    </a:cubicBezTo>
                    <a:cubicBezTo>
                      <a:pt x="56" y="1134"/>
                      <a:pt x="57" y="1134"/>
                      <a:pt x="57" y="1134"/>
                    </a:cubicBezTo>
                    <a:cubicBezTo>
                      <a:pt x="57" y="1133"/>
                      <a:pt x="57" y="1132"/>
                      <a:pt x="57" y="1131"/>
                    </a:cubicBezTo>
                    <a:cubicBezTo>
                      <a:pt x="57" y="1131"/>
                      <a:pt x="58" y="1131"/>
                      <a:pt x="58" y="1131"/>
                    </a:cubicBezTo>
                    <a:cubicBezTo>
                      <a:pt x="58" y="1129"/>
                      <a:pt x="59" y="1128"/>
                      <a:pt x="60" y="1126"/>
                    </a:cubicBezTo>
                    <a:cubicBezTo>
                      <a:pt x="60" y="1126"/>
                      <a:pt x="60" y="1126"/>
                      <a:pt x="61" y="1126"/>
                    </a:cubicBezTo>
                    <a:cubicBezTo>
                      <a:pt x="61" y="1125"/>
                      <a:pt x="61" y="1125"/>
                      <a:pt x="61" y="1124"/>
                    </a:cubicBezTo>
                    <a:cubicBezTo>
                      <a:pt x="61" y="1124"/>
                      <a:pt x="61" y="1124"/>
                      <a:pt x="61" y="1124"/>
                    </a:cubicBezTo>
                    <a:cubicBezTo>
                      <a:pt x="62" y="1122"/>
                      <a:pt x="63" y="1120"/>
                      <a:pt x="63" y="1119"/>
                    </a:cubicBezTo>
                    <a:cubicBezTo>
                      <a:pt x="64" y="1118"/>
                      <a:pt x="64" y="1118"/>
                      <a:pt x="65" y="1118"/>
                    </a:cubicBezTo>
                    <a:cubicBezTo>
                      <a:pt x="65" y="1116"/>
                      <a:pt x="66" y="1115"/>
                      <a:pt x="66" y="1114"/>
                    </a:cubicBezTo>
                    <a:cubicBezTo>
                      <a:pt x="66" y="1114"/>
                      <a:pt x="67" y="1113"/>
                      <a:pt x="68" y="1113"/>
                    </a:cubicBezTo>
                    <a:cubicBezTo>
                      <a:pt x="68" y="1113"/>
                      <a:pt x="68" y="1112"/>
                      <a:pt x="68" y="1111"/>
                    </a:cubicBezTo>
                    <a:cubicBezTo>
                      <a:pt x="68" y="1111"/>
                      <a:pt x="69" y="1111"/>
                      <a:pt x="69" y="1110"/>
                    </a:cubicBezTo>
                    <a:cubicBezTo>
                      <a:pt x="70" y="1109"/>
                      <a:pt x="70" y="1108"/>
                      <a:pt x="70" y="1107"/>
                    </a:cubicBezTo>
                    <a:cubicBezTo>
                      <a:pt x="71" y="1107"/>
                      <a:pt x="72" y="1106"/>
                      <a:pt x="72" y="1106"/>
                    </a:cubicBezTo>
                    <a:cubicBezTo>
                      <a:pt x="72" y="1105"/>
                      <a:pt x="72" y="1105"/>
                      <a:pt x="72" y="1104"/>
                    </a:cubicBezTo>
                    <a:cubicBezTo>
                      <a:pt x="73" y="1104"/>
                      <a:pt x="73" y="1104"/>
                      <a:pt x="74" y="1103"/>
                    </a:cubicBezTo>
                    <a:cubicBezTo>
                      <a:pt x="74" y="1103"/>
                      <a:pt x="74" y="1102"/>
                      <a:pt x="74" y="1102"/>
                    </a:cubicBezTo>
                    <a:cubicBezTo>
                      <a:pt x="74" y="1102"/>
                      <a:pt x="75" y="1102"/>
                      <a:pt x="75" y="1102"/>
                    </a:cubicBezTo>
                    <a:cubicBezTo>
                      <a:pt x="75" y="1101"/>
                      <a:pt x="75" y="1100"/>
                      <a:pt x="75" y="1100"/>
                    </a:cubicBezTo>
                    <a:cubicBezTo>
                      <a:pt x="75" y="1100"/>
                      <a:pt x="75" y="1100"/>
                      <a:pt x="76" y="1100"/>
                    </a:cubicBezTo>
                    <a:cubicBezTo>
                      <a:pt x="76" y="1099"/>
                      <a:pt x="76" y="1099"/>
                      <a:pt x="76" y="1098"/>
                    </a:cubicBezTo>
                    <a:cubicBezTo>
                      <a:pt x="76" y="1098"/>
                      <a:pt x="76" y="1098"/>
                      <a:pt x="77" y="1098"/>
                    </a:cubicBezTo>
                    <a:cubicBezTo>
                      <a:pt x="77" y="1097"/>
                      <a:pt x="77" y="1097"/>
                      <a:pt x="77" y="1096"/>
                    </a:cubicBezTo>
                    <a:cubicBezTo>
                      <a:pt x="77" y="1096"/>
                      <a:pt x="77" y="1096"/>
                      <a:pt x="78" y="1096"/>
                    </a:cubicBezTo>
                    <a:cubicBezTo>
                      <a:pt x="78" y="1096"/>
                      <a:pt x="78" y="1095"/>
                      <a:pt x="78" y="1094"/>
                    </a:cubicBezTo>
                    <a:cubicBezTo>
                      <a:pt x="78" y="1094"/>
                      <a:pt x="78" y="1094"/>
                      <a:pt x="78" y="1094"/>
                    </a:cubicBezTo>
                    <a:cubicBezTo>
                      <a:pt x="78" y="1090"/>
                      <a:pt x="78" y="1087"/>
                      <a:pt x="78" y="1083"/>
                    </a:cubicBezTo>
                    <a:cubicBezTo>
                      <a:pt x="77" y="1083"/>
                      <a:pt x="77" y="1083"/>
                      <a:pt x="77" y="1083"/>
                    </a:cubicBezTo>
                    <a:cubicBezTo>
                      <a:pt x="76" y="1080"/>
                      <a:pt x="78" y="1072"/>
                      <a:pt x="78" y="1070"/>
                    </a:cubicBezTo>
                    <a:cubicBezTo>
                      <a:pt x="82" y="1071"/>
                      <a:pt x="84" y="1074"/>
                      <a:pt x="86" y="1075"/>
                    </a:cubicBezTo>
                    <a:cubicBezTo>
                      <a:pt x="86" y="1076"/>
                      <a:pt x="86" y="1077"/>
                      <a:pt x="87" y="1077"/>
                    </a:cubicBezTo>
                    <a:cubicBezTo>
                      <a:pt x="87" y="1077"/>
                      <a:pt x="88" y="1077"/>
                      <a:pt x="88" y="1077"/>
                    </a:cubicBezTo>
                    <a:cubicBezTo>
                      <a:pt x="89" y="1078"/>
                      <a:pt x="89" y="1078"/>
                      <a:pt x="89" y="1079"/>
                    </a:cubicBezTo>
                    <a:cubicBezTo>
                      <a:pt x="90" y="1079"/>
                      <a:pt x="90" y="1079"/>
                      <a:pt x="91" y="1079"/>
                    </a:cubicBezTo>
                    <a:cubicBezTo>
                      <a:pt x="91" y="1079"/>
                      <a:pt x="91" y="1080"/>
                      <a:pt x="91" y="1080"/>
                    </a:cubicBezTo>
                    <a:cubicBezTo>
                      <a:pt x="93" y="1080"/>
                      <a:pt x="95" y="1080"/>
                      <a:pt x="96" y="1080"/>
                    </a:cubicBezTo>
                    <a:cubicBezTo>
                      <a:pt x="98" y="1078"/>
                      <a:pt x="99" y="1075"/>
                      <a:pt x="101" y="1073"/>
                    </a:cubicBezTo>
                    <a:cubicBezTo>
                      <a:pt x="101" y="1073"/>
                      <a:pt x="102" y="1073"/>
                      <a:pt x="103" y="1073"/>
                    </a:cubicBezTo>
                    <a:cubicBezTo>
                      <a:pt x="103" y="1073"/>
                      <a:pt x="103" y="1072"/>
                      <a:pt x="103" y="1072"/>
                    </a:cubicBezTo>
                    <a:cubicBezTo>
                      <a:pt x="104" y="1071"/>
                      <a:pt x="114" y="1069"/>
                      <a:pt x="116" y="1069"/>
                    </a:cubicBezTo>
                    <a:cubicBezTo>
                      <a:pt x="116" y="1070"/>
                      <a:pt x="116" y="1070"/>
                      <a:pt x="116" y="1070"/>
                    </a:cubicBezTo>
                    <a:cubicBezTo>
                      <a:pt x="116" y="1070"/>
                      <a:pt x="117" y="1070"/>
                      <a:pt x="117" y="1070"/>
                    </a:cubicBezTo>
                    <a:cubicBezTo>
                      <a:pt x="119" y="1070"/>
                      <a:pt x="121" y="1070"/>
                      <a:pt x="122" y="1070"/>
                    </a:cubicBezTo>
                    <a:cubicBezTo>
                      <a:pt x="122" y="1070"/>
                      <a:pt x="122" y="1071"/>
                      <a:pt x="122" y="1071"/>
                    </a:cubicBezTo>
                    <a:cubicBezTo>
                      <a:pt x="127" y="1073"/>
                      <a:pt x="130" y="1073"/>
                      <a:pt x="135" y="1072"/>
                    </a:cubicBezTo>
                    <a:cubicBezTo>
                      <a:pt x="136" y="1070"/>
                      <a:pt x="137" y="1067"/>
                      <a:pt x="139" y="1065"/>
                    </a:cubicBezTo>
                    <a:cubicBezTo>
                      <a:pt x="139" y="1063"/>
                      <a:pt x="139" y="1062"/>
                      <a:pt x="139" y="1060"/>
                    </a:cubicBezTo>
                    <a:cubicBezTo>
                      <a:pt x="142" y="1048"/>
                      <a:pt x="138" y="1030"/>
                      <a:pt x="134" y="1022"/>
                    </a:cubicBezTo>
                    <a:cubicBezTo>
                      <a:pt x="134" y="1021"/>
                      <a:pt x="134" y="1020"/>
                      <a:pt x="134" y="1019"/>
                    </a:cubicBezTo>
                    <a:cubicBezTo>
                      <a:pt x="134" y="1019"/>
                      <a:pt x="133" y="1019"/>
                      <a:pt x="133" y="1019"/>
                    </a:cubicBezTo>
                    <a:cubicBezTo>
                      <a:pt x="133" y="1018"/>
                      <a:pt x="133" y="1018"/>
                      <a:pt x="133" y="1017"/>
                    </a:cubicBezTo>
                    <a:cubicBezTo>
                      <a:pt x="133" y="1017"/>
                      <a:pt x="133" y="1017"/>
                      <a:pt x="132" y="1017"/>
                    </a:cubicBezTo>
                    <a:cubicBezTo>
                      <a:pt x="130" y="1008"/>
                      <a:pt x="127" y="999"/>
                      <a:pt x="125" y="989"/>
                    </a:cubicBezTo>
                    <a:cubicBezTo>
                      <a:pt x="125" y="989"/>
                      <a:pt x="124" y="989"/>
                      <a:pt x="124" y="989"/>
                    </a:cubicBezTo>
                    <a:cubicBezTo>
                      <a:pt x="124" y="988"/>
                      <a:pt x="124" y="986"/>
                      <a:pt x="123" y="984"/>
                    </a:cubicBezTo>
                    <a:cubicBezTo>
                      <a:pt x="123" y="984"/>
                      <a:pt x="123" y="984"/>
                      <a:pt x="122" y="984"/>
                    </a:cubicBezTo>
                    <a:cubicBezTo>
                      <a:pt x="122" y="983"/>
                      <a:pt x="122" y="982"/>
                      <a:pt x="122" y="981"/>
                    </a:cubicBezTo>
                    <a:cubicBezTo>
                      <a:pt x="122" y="981"/>
                      <a:pt x="122" y="981"/>
                      <a:pt x="122" y="981"/>
                    </a:cubicBezTo>
                    <a:cubicBezTo>
                      <a:pt x="121" y="980"/>
                      <a:pt x="121" y="978"/>
                      <a:pt x="121" y="977"/>
                    </a:cubicBezTo>
                    <a:cubicBezTo>
                      <a:pt x="120" y="977"/>
                      <a:pt x="120" y="977"/>
                      <a:pt x="120" y="977"/>
                    </a:cubicBezTo>
                    <a:cubicBezTo>
                      <a:pt x="119" y="976"/>
                      <a:pt x="119" y="974"/>
                      <a:pt x="119" y="973"/>
                    </a:cubicBezTo>
                    <a:cubicBezTo>
                      <a:pt x="119" y="973"/>
                      <a:pt x="118" y="973"/>
                      <a:pt x="118" y="973"/>
                    </a:cubicBezTo>
                    <a:cubicBezTo>
                      <a:pt x="118" y="973"/>
                      <a:pt x="118" y="972"/>
                      <a:pt x="118" y="971"/>
                    </a:cubicBezTo>
                    <a:cubicBezTo>
                      <a:pt x="117" y="971"/>
                      <a:pt x="117" y="971"/>
                      <a:pt x="116" y="971"/>
                    </a:cubicBezTo>
                    <a:cubicBezTo>
                      <a:pt x="116" y="970"/>
                      <a:pt x="116" y="969"/>
                      <a:pt x="116" y="969"/>
                    </a:cubicBezTo>
                    <a:cubicBezTo>
                      <a:pt x="116" y="969"/>
                      <a:pt x="116" y="969"/>
                      <a:pt x="115" y="969"/>
                    </a:cubicBezTo>
                    <a:cubicBezTo>
                      <a:pt x="115" y="968"/>
                      <a:pt x="115" y="968"/>
                      <a:pt x="115" y="967"/>
                    </a:cubicBezTo>
                    <a:cubicBezTo>
                      <a:pt x="115" y="967"/>
                      <a:pt x="115" y="967"/>
                      <a:pt x="114" y="967"/>
                    </a:cubicBezTo>
                    <a:cubicBezTo>
                      <a:pt x="114" y="966"/>
                      <a:pt x="114" y="965"/>
                      <a:pt x="114" y="964"/>
                    </a:cubicBezTo>
                    <a:cubicBezTo>
                      <a:pt x="114" y="964"/>
                      <a:pt x="114" y="964"/>
                      <a:pt x="113" y="964"/>
                    </a:cubicBezTo>
                    <a:cubicBezTo>
                      <a:pt x="113" y="963"/>
                      <a:pt x="113" y="962"/>
                      <a:pt x="113" y="962"/>
                    </a:cubicBezTo>
                    <a:cubicBezTo>
                      <a:pt x="113" y="962"/>
                      <a:pt x="113" y="962"/>
                      <a:pt x="113" y="962"/>
                    </a:cubicBezTo>
                    <a:cubicBezTo>
                      <a:pt x="113" y="959"/>
                      <a:pt x="113" y="957"/>
                      <a:pt x="113" y="955"/>
                    </a:cubicBezTo>
                    <a:cubicBezTo>
                      <a:pt x="112" y="955"/>
                      <a:pt x="112" y="955"/>
                      <a:pt x="112" y="955"/>
                    </a:cubicBezTo>
                    <a:cubicBezTo>
                      <a:pt x="111" y="952"/>
                      <a:pt x="113" y="945"/>
                      <a:pt x="113" y="943"/>
                    </a:cubicBezTo>
                    <a:cubicBezTo>
                      <a:pt x="113" y="941"/>
                      <a:pt x="113" y="940"/>
                      <a:pt x="113" y="938"/>
                    </a:cubicBezTo>
                    <a:cubicBezTo>
                      <a:pt x="114" y="938"/>
                      <a:pt x="114" y="938"/>
                      <a:pt x="114" y="938"/>
                    </a:cubicBezTo>
                    <a:cubicBezTo>
                      <a:pt x="114" y="937"/>
                      <a:pt x="114" y="936"/>
                      <a:pt x="114" y="935"/>
                    </a:cubicBezTo>
                    <a:cubicBezTo>
                      <a:pt x="115" y="935"/>
                      <a:pt x="115" y="935"/>
                      <a:pt x="115" y="935"/>
                    </a:cubicBezTo>
                    <a:cubicBezTo>
                      <a:pt x="115" y="934"/>
                      <a:pt x="115" y="933"/>
                      <a:pt x="115" y="932"/>
                    </a:cubicBezTo>
                    <a:cubicBezTo>
                      <a:pt x="116" y="932"/>
                      <a:pt x="116" y="932"/>
                      <a:pt x="116" y="932"/>
                    </a:cubicBezTo>
                    <a:cubicBezTo>
                      <a:pt x="116" y="931"/>
                      <a:pt x="116" y="930"/>
                      <a:pt x="116" y="929"/>
                    </a:cubicBezTo>
                    <a:cubicBezTo>
                      <a:pt x="116" y="929"/>
                      <a:pt x="117" y="929"/>
                      <a:pt x="117" y="929"/>
                    </a:cubicBezTo>
                    <a:cubicBezTo>
                      <a:pt x="117" y="928"/>
                      <a:pt x="117" y="928"/>
                      <a:pt x="117" y="927"/>
                    </a:cubicBezTo>
                    <a:cubicBezTo>
                      <a:pt x="117" y="927"/>
                      <a:pt x="118" y="927"/>
                      <a:pt x="118" y="927"/>
                    </a:cubicBezTo>
                    <a:cubicBezTo>
                      <a:pt x="118" y="925"/>
                      <a:pt x="119" y="923"/>
                      <a:pt x="119" y="921"/>
                    </a:cubicBezTo>
                    <a:cubicBezTo>
                      <a:pt x="119" y="921"/>
                      <a:pt x="119" y="921"/>
                      <a:pt x="120" y="921"/>
                    </a:cubicBezTo>
                    <a:cubicBezTo>
                      <a:pt x="120" y="921"/>
                      <a:pt x="120" y="920"/>
                      <a:pt x="120" y="919"/>
                    </a:cubicBezTo>
                    <a:cubicBezTo>
                      <a:pt x="120" y="919"/>
                      <a:pt x="120" y="919"/>
                      <a:pt x="121" y="919"/>
                    </a:cubicBezTo>
                    <a:cubicBezTo>
                      <a:pt x="121" y="918"/>
                      <a:pt x="122" y="908"/>
                      <a:pt x="122" y="905"/>
                    </a:cubicBezTo>
                    <a:cubicBezTo>
                      <a:pt x="121" y="905"/>
                      <a:pt x="121" y="905"/>
                      <a:pt x="121" y="905"/>
                    </a:cubicBezTo>
                    <a:cubicBezTo>
                      <a:pt x="121" y="904"/>
                      <a:pt x="121" y="904"/>
                      <a:pt x="121" y="903"/>
                    </a:cubicBezTo>
                    <a:cubicBezTo>
                      <a:pt x="120" y="903"/>
                      <a:pt x="120" y="903"/>
                      <a:pt x="120" y="903"/>
                    </a:cubicBezTo>
                    <a:cubicBezTo>
                      <a:pt x="119" y="902"/>
                      <a:pt x="119" y="900"/>
                      <a:pt x="118" y="898"/>
                    </a:cubicBezTo>
                    <a:cubicBezTo>
                      <a:pt x="117" y="897"/>
                      <a:pt x="116" y="897"/>
                      <a:pt x="115" y="896"/>
                    </a:cubicBezTo>
                    <a:cubicBezTo>
                      <a:pt x="115" y="896"/>
                      <a:pt x="115" y="895"/>
                      <a:pt x="115" y="894"/>
                    </a:cubicBezTo>
                    <a:cubicBezTo>
                      <a:pt x="115" y="894"/>
                      <a:pt x="114" y="894"/>
                      <a:pt x="113" y="893"/>
                    </a:cubicBezTo>
                    <a:cubicBezTo>
                      <a:pt x="112" y="892"/>
                      <a:pt x="110" y="890"/>
                      <a:pt x="109" y="888"/>
                    </a:cubicBezTo>
                    <a:cubicBezTo>
                      <a:pt x="108" y="888"/>
                      <a:pt x="108" y="888"/>
                      <a:pt x="107" y="888"/>
                    </a:cubicBezTo>
                    <a:cubicBezTo>
                      <a:pt x="106" y="887"/>
                      <a:pt x="105" y="886"/>
                      <a:pt x="104" y="884"/>
                    </a:cubicBezTo>
                    <a:cubicBezTo>
                      <a:pt x="104" y="884"/>
                      <a:pt x="103" y="884"/>
                      <a:pt x="103" y="884"/>
                    </a:cubicBezTo>
                    <a:cubicBezTo>
                      <a:pt x="102" y="884"/>
                      <a:pt x="101" y="883"/>
                      <a:pt x="101" y="882"/>
                    </a:cubicBezTo>
                    <a:cubicBezTo>
                      <a:pt x="100" y="882"/>
                      <a:pt x="100" y="882"/>
                      <a:pt x="99" y="882"/>
                    </a:cubicBezTo>
                    <a:cubicBezTo>
                      <a:pt x="99" y="881"/>
                      <a:pt x="99" y="881"/>
                      <a:pt x="99" y="881"/>
                    </a:cubicBezTo>
                    <a:cubicBezTo>
                      <a:pt x="98" y="881"/>
                      <a:pt x="97" y="880"/>
                      <a:pt x="96" y="880"/>
                    </a:cubicBezTo>
                    <a:cubicBezTo>
                      <a:pt x="96" y="879"/>
                      <a:pt x="96" y="879"/>
                      <a:pt x="95" y="878"/>
                    </a:cubicBezTo>
                    <a:cubicBezTo>
                      <a:pt x="95" y="878"/>
                      <a:pt x="94" y="878"/>
                      <a:pt x="94" y="878"/>
                    </a:cubicBezTo>
                    <a:cubicBezTo>
                      <a:pt x="92" y="876"/>
                      <a:pt x="90" y="873"/>
                      <a:pt x="87" y="871"/>
                    </a:cubicBezTo>
                    <a:cubicBezTo>
                      <a:pt x="87" y="870"/>
                      <a:pt x="87" y="868"/>
                      <a:pt x="87" y="867"/>
                    </a:cubicBezTo>
                    <a:cubicBezTo>
                      <a:pt x="87" y="866"/>
                      <a:pt x="86" y="866"/>
                      <a:pt x="87" y="865"/>
                    </a:cubicBezTo>
                    <a:cubicBezTo>
                      <a:pt x="87" y="865"/>
                      <a:pt x="87" y="865"/>
                      <a:pt x="87" y="865"/>
                    </a:cubicBezTo>
                    <a:cubicBezTo>
                      <a:pt x="87" y="863"/>
                      <a:pt x="87" y="861"/>
                      <a:pt x="87" y="858"/>
                    </a:cubicBezTo>
                    <a:cubicBezTo>
                      <a:pt x="88" y="858"/>
                      <a:pt x="88" y="858"/>
                      <a:pt x="88" y="858"/>
                    </a:cubicBezTo>
                    <a:cubicBezTo>
                      <a:pt x="88" y="857"/>
                      <a:pt x="88" y="855"/>
                      <a:pt x="88" y="854"/>
                    </a:cubicBezTo>
                    <a:cubicBezTo>
                      <a:pt x="89" y="854"/>
                      <a:pt x="89" y="854"/>
                      <a:pt x="89" y="854"/>
                    </a:cubicBezTo>
                    <a:cubicBezTo>
                      <a:pt x="89" y="853"/>
                      <a:pt x="89" y="852"/>
                      <a:pt x="89" y="850"/>
                    </a:cubicBezTo>
                    <a:cubicBezTo>
                      <a:pt x="90" y="850"/>
                      <a:pt x="90" y="850"/>
                      <a:pt x="90" y="850"/>
                    </a:cubicBezTo>
                    <a:cubicBezTo>
                      <a:pt x="90" y="846"/>
                      <a:pt x="91" y="841"/>
                      <a:pt x="91" y="837"/>
                    </a:cubicBezTo>
                    <a:cubicBezTo>
                      <a:pt x="91" y="837"/>
                      <a:pt x="92" y="837"/>
                      <a:pt x="92" y="837"/>
                    </a:cubicBezTo>
                    <a:cubicBezTo>
                      <a:pt x="93" y="834"/>
                      <a:pt x="91" y="831"/>
                      <a:pt x="91" y="829"/>
                    </a:cubicBezTo>
                    <a:cubicBezTo>
                      <a:pt x="91" y="823"/>
                      <a:pt x="92" y="819"/>
                      <a:pt x="93" y="815"/>
                    </a:cubicBezTo>
                    <a:cubicBezTo>
                      <a:pt x="94" y="814"/>
                      <a:pt x="95" y="813"/>
                      <a:pt x="96" y="812"/>
                    </a:cubicBezTo>
                    <a:cubicBezTo>
                      <a:pt x="96" y="812"/>
                      <a:pt x="96" y="811"/>
                      <a:pt x="96" y="811"/>
                    </a:cubicBezTo>
                    <a:cubicBezTo>
                      <a:pt x="97" y="811"/>
                      <a:pt x="98" y="811"/>
                      <a:pt x="98" y="811"/>
                    </a:cubicBezTo>
                    <a:cubicBezTo>
                      <a:pt x="98" y="811"/>
                      <a:pt x="98" y="810"/>
                      <a:pt x="98" y="810"/>
                    </a:cubicBezTo>
                    <a:cubicBezTo>
                      <a:pt x="99" y="810"/>
                      <a:pt x="99" y="810"/>
                      <a:pt x="100" y="810"/>
                    </a:cubicBezTo>
                    <a:cubicBezTo>
                      <a:pt x="100" y="810"/>
                      <a:pt x="100" y="809"/>
                      <a:pt x="100" y="809"/>
                    </a:cubicBezTo>
                    <a:cubicBezTo>
                      <a:pt x="101" y="809"/>
                      <a:pt x="101" y="809"/>
                      <a:pt x="102" y="809"/>
                    </a:cubicBezTo>
                    <a:cubicBezTo>
                      <a:pt x="102" y="809"/>
                      <a:pt x="102" y="809"/>
                      <a:pt x="102" y="808"/>
                    </a:cubicBezTo>
                    <a:cubicBezTo>
                      <a:pt x="102" y="808"/>
                      <a:pt x="103" y="808"/>
                      <a:pt x="104" y="808"/>
                    </a:cubicBezTo>
                    <a:cubicBezTo>
                      <a:pt x="104" y="808"/>
                      <a:pt x="104" y="808"/>
                      <a:pt x="104" y="807"/>
                    </a:cubicBezTo>
                    <a:cubicBezTo>
                      <a:pt x="104" y="807"/>
                      <a:pt x="105" y="807"/>
                      <a:pt x="105" y="807"/>
                    </a:cubicBezTo>
                    <a:cubicBezTo>
                      <a:pt x="106" y="807"/>
                      <a:pt x="106" y="806"/>
                      <a:pt x="106" y="806"/>
                    </a:cubicBezTo>
                    <a:cubicBezTo>
                      <a:pt x="107" y="805"/>
                      <a:pt x="109" y="805"/>
                      <a:pt x="110" y="805"/>
                    </a:cubicBezTo>
                    <a:cubicBezTo>
                      <a:pt x="110" y="804"/>
                      <a:pt x="110" y="803"/>
                      <a:pt x="111" y="803"/>
                    </a:cubicBezTo>
                    <a:cubicBezTo>
                      <a:pt x="111" y="803"/>
                      <a:pt x="112" y="803"/>
                      <a:pt x="113" y="803"/>
                    </a:cubicBezTo>
                    <a:cubicBezTo>
                      <a:pt x="113" y="802"/>
                      <a:pt x="113" y="802"/>
                      <a:pt x="113" y="801"/>
                    </a:cubicBezTo>
                    <a:cubicBezTo>
                      <a:pt x="114" y="801"/>
                      <a:pt x="115" y="801"/>
                      <a:pt x="115" y="801"/>
                    </a:cubicBezTo>
                    <a:cubicBezTo>
                      <a:pt x="115" y="801"/>
                      <a:pt x="115" y="800"/>
                      <a:pt x="115" y="800"/>
                    </a:cubicBezTo>
                    <a:cubicBezTo>
                      <a:pt x="116" y="800"/>
                      <a:pt x="118" y="800"/>
                      <a:pt x="119" y="799"/>
                    </a:cubicBezTo>
                    <a:cubicBezTo>
                      <a:pt x="119" y="799"/>
                      <a:pt x="119" y="799"/>
                      <a:pt x="119" y="798"/>
                    </a:cubicBezTo>
                    <a:cubicBezTo>
                      <a:pt x="120" y="798"/>
                      <a:pt x="121" y="798"/>
                      <a:pt x="122" y="798"/>
                    </a:cubicBezTo>
                    <a:cubicBezTo>
                      <a:pt x="122" y="798"/>
                      <a:pt x="122" y="798"/>
                      <a:pt x="122" y="797"/>
                    </a:cubicBezTo>
                    <a:cubicBezTo>
                      <a:pt x="123" y="797"/>
                      <a:pt x="124" y="797"/>
                      <a:pt x="125" y="797"/>
                    </a:cubicBezTo>
                    <a:cubicBezTo>
                      <a:pt x="125" y="797"/>
                      <a:pt x="125" y="797"/>
                      <a:pt x="125" y="797"/>
                    </a:cubicBezTo>
                    <a:cubicBezTo>
                      <a:pt x="125" y="797"/>
                      <a:pt x="126" y="797"/>
                      <a:pt x="126" y="797"/>
                    </a:cubicBezTo>
                    <a:cubicBezTo>
                      <a:pt x="126" y="797"/>
                      <a:pt x="126" y="797"/>
                      <a:pt x="126" y="797"/>
                    </a:cubicBezTo>
                    <a:cubicBezTo>
                      <a:pt x="127" y="797"/>
                      <a:pt x="128" y="797"/>
                      <a:pt x="130" y="797"/>
                    </a:cubicBezTo>
                    <a:cubicBezTo>
                      <a:pt x="131" y="799"/>
                      <a:pt x="132" y="799"/>
                      <a:pt x="133" y="800"/>
                    </a:cubicBezTo>
                    <a:cubicBezTo>
                      <a:pt x="135" y="802"/>
                      <a:pt x="136" y="804"/>
                      <a:pt x="138" y="806"/>
                    </a:cubicBezTo>
                    <a:cubicBezTo>
                      <a:pt x="139" y="806"/>
                      <a:pt x="141" y="807"/>
                      <a:pt x="143" y="807"/>
                    </a:cubicBezTo>
                    <a:cubicBezTo>
                      <a:pt x="143" y="808"/>
                      <a:pt x="143" y="808"/>
                      <a:pt x="143" y="808"/>
                    </a:cubicBezTo>
                    <a:cubicBezTo>
                      <a:pt x="144" y="808"/>
                      <a:pt x="145" y="808"/>
                      <a:pt x="147" y="808"/>
                    </a:cubicBezTo>
                    <a:cubicBezTo>
                      <a:pt x="150" y="809"/>
                      <a:pt x="168" y="810"/>
                      <a:pt x="173" y="809"/>
                    </a:cubicBezTo>
                    <a:cubicBezTo>
                      <a:pt x="173" y="809"/>
                      <a:pt x="173" y="809"/>
                      <a:pt x="173" y="808"/>
                    </a:cubicBezTo>
                    <a:cubicBezTo>
                      <a:pt x="179" y="808"/>
                      <a:pt x="186" y="808"/>
                      <a:pt x="192" y="807"/>
                    </a:cubicBezTo>
                    <a:cubicBezTo>
                      <a:pt x="195" y="806"/>
                      <a:pt x="197" y="804"/>
                      <a:pt x="200" y="804"/>
                    </a:cubicBezTo>
                    <a:cubicBezTo>
                      <a:pt x="200" y="803"/>
                      <a:pt x="200" y="802"/>
                      <a:pt x="200" y="801"/>
                    </a:cubicBezTo>
                    <a:cubicBezTo>
                      <a:pt x="201" y="801"/>
                      <a:pt x="201" y="801"/>
                      <a:pt x="201" y="801"/>
                    </a:cubicBezTo>
                    <a:cubicBezTo>
                      <a:pt x="201" y="800"/>
                      <a:pt x="201" y="800"/>
                      <a:pt x="201" y="799"/>
                    </a:cubicBezTo>
                    <a:cubicBezTo>
                      <a:pt x="202" y="799"/>
                      <a:pt x="202" y="799"/>
                      <a:pt x="202" y="799"/>
                    </a:cubicBezTo>
                    <a:cubicBezTo>
                      <a:pt x="202" y="798"/>
                      <a:pt x="202" y="797"/>
                      <a:pt x="202" y="796"/>
                    </a:cubicBezTo>
                    <a:cubicBezTo>
                      <a:pt x="203" y="796"/>
                      <a:pt x="203" y="796"/>
                      <a:pt x="203" y="796"/>
                    </a:cubicBezTo>
                    <a:cubicBezTo>
                      <a:pt x="203" y="794"/>
                      <a:pt x="203" y="792"/>
                      <a:pt x="203" y="790"/>
                    </a:cubicBezTo>
                    <a:cubicBezTo>
                      <a:pt x="203" y="790"/>
                      <a:pt x="203" y="790"/>
                      <a:pt x="202" y="790"/>
                    </a:cubicBezTo>
                    <a:cubicBezTo>
                      <a:pt x="202" y="789"/>
                      <a:pt x="202" y="787"/>
                      <a:pt x="202" y="786"/>
                    </a:cubicBezTo>
                    <a:cubicBezTo>
                      <a:pt x="202" y="786"/>
                      <a:pt x="202" y="786"/>
                      <a:pt x="201" y="786"/>
                    </a:cubicBezTo>
                    <a:cubicBezTo>
                      <a:pt x="201" y="785"/>
                      <a:pt x="201" y="784"/>
                      <a:pt x="201" y="783"/>
                    </a:cubicBezTo>
                    <a:cubicBezTo>
                      <a:pt x="201" y="783"/>
                      <a:pt x="201" y="783"/>
                      <a:pt x="200" y="783"/>
                    </a:cubicBezTo>
                    <a:cubicBezTo>
                      <a:pt x="200" y="782"/>
                      <a:pt x="200" y="781"/>
                      <a:pt x="200" y="780"/>
                    </a:cubicBezTo>
                    <a:cubicBezTo>
                      <a:pt x="200" y="780"/>
                      <a:pt x="200" y="780"/>
                      <a:pt x="200" y="780"/>
                    </a:cubicBezTo>
                    <a:cubicBezTo>
                      <a:pt x="199" y="779"/>
                      <a:pt x="199" y="778"/>
                      <a:pt x="199" y="777"/>
                    </a:cubicBezTo>
                    <a:cubicBezTo>
                      <a:pt x="198" y="777"/>
                      <a:pt x="198" y="777"/>
                      <a:pt x="198" y="777"/>
                    </a:cubicBezTo>
                    <a:cubicBezTo>
                      <a:pt x="197" y="776"/>
                      <a:pt x="197" y="774"/>
                      <a:pt x="197" y="773"/>
                    </a:cubicBezTo>
                    <a:cubicBezTo>
                      <a:pt x="196" y="773"/>
                      <a:pt x="196" y="773"/>
                      <a:pt x="195" y="772"/>
                    </a:cubicBezTo>
                    <a:cubicBezTo>
                      <a:pt x="195" y="772"/>
                      <a:pt x="195" y="771"/>
                      <a:pt x="195" y="771"/>
                    </a:cubicBezTo>
                    <a:cubicBezTo>
                      <a:pt x="195" y="771"/>
                      <a:pt x="194" y="771"/>
                      <a:pt x="194" y="771"/>
                    </a:cubicBezTo>
                    <a:cubicBezTo>
                      <a:pt x="194" y="770"/>
                      <a:pt x="194" y="769"/>
                      <a:pt x="194" y="768"/>
                    </a:cubicBezTo>
                    <a:cubicBezTo>
                      <a:pt x="194" y="768"/>
                      <a:pt x="194" y="768"/>
                      <a:pt x="193" y="768"/>
                    </a:cubicBezTo>
                    <a:cubicBezTo>
                      <a:pt x="192" y="765"/>
                      <a:pt x="194" y="759"/>
                      <a:pt x="194" y="757"/>
                    </a:cubicBezTo>
                    <a:cubicBezTo>
                      <a:pt x="194" y="756"/>
                      <a:pt x="194" y="755"/>
                      <a:pt x="194" y="754"/>
                    </a:cubicBezTo>
                    <a:cubicBezTo>
                      <a:pt x="194" y="754"/>
                      <a:pt x="195" y="754"/>
                      <a:pt x="195" y="754"/>
                    </a:cubicBezTo>
                    <a:cubicBezTo>
                      <a:pt x="195" y="753"/>
                      <a:pt x="195" y="752"/>
                      <a:pt x="195" y="751"/>
                    </a:cubicBezTo>
                    <a:cubicBezTo>
                      <a:pt x="195" y="751"/>
                      <a:pt x="196" y="751"/>
                      <a:pt x="196" y="751"/>
                    </a:cubicBezTo>
                    <a:cubicBezTo>
                      <a:pt x="196" y="750"/>
                      <a:pt x="196" y="749"/>
                      <a:pt x="196" y="748"/>
                    </a:cubicBezTo>
                    <a:cubicBezTo>
                      <a:pt x="196" y="748"/>
                      <a:pt x="197" y="748"/>
                      <a:pt x="197" y="748"/>
                    </a:cubicBezTo>
                    <a:cubicBezTo>
                      <a:pt x="197" y="747"/>
                      <a:pt x="197" y="746"/>
                      <a:pt x="197" y="745"/>
                    </a:cubicBezTo>
                    <a:cubicBezTo>
                      <a:pt x="197" y="745"/>
                      <a:pt x="197" y="745"/>
                      <a:pt x="198" y="745"/>
                    </a:cubicBezTo>
                    <a:cubicBezTo>
                      <a:pt x="198" y="745"/>
                      <a:pt x="198" y="744"/>
                      <a:pt x="198" y="743"/>
                    </a:cubicBezTo>
                    <a:cubicBezTo>
                      <a:pt x="198" y="743"/>
                      <a:pt x="198" y="743"/>
                      <a:pt x="199" y="743"/>
                    </a:cubicBezTo>
                    <a:cubicBezTo>
                      <a:pt x="199" y="741"/>
                      <a:pt x="199" y="739"/>
                      <a:pt x="200" y="737"/>
                    </a:cubicBezTo>
                    <a:cubicBezTo>
                      <a:pt x="200" y="737"/>
                      <a:pt x="200" y="737"/>
                      <a:pt x="200" y="737"/>
                    </a:cubicBezTo>
                    <a:cubicBezTo>
                      <a:pt x="200" y="737"/>
                      <a:pt x="200" y="736"/>
                      <a:pt x="200" y="736"/>
                    </a:cubicBezTo>
                    <a:cubicBezTo>
                      <a:pt x="201" y="736"/>
                      <a:pt x="201" y="736"/>
                      <a:pt x="201" y="736"/>
                    </a:cubicBezTo>
                    <a:cubicBezTo>
                      <a:pt x="202" y="731"/>
                      <a:pt x="203" y="727"/>
                      <a:pt x="204" y="723"/>
                    </a:cubicBezTo>
                    <a:cubicBezTo>
                      <a:pt x="204" y="723"/>
                      <a:pt x="205" y="723"/>
                      <a:pt x="205" y="723"/>
                    </a:cubicBezTo>
                    <a:cubicBezTo>
                      <a:pt x="205" y="722"/>
                      <a:pt x="205" y="722"/>
                      <a:pt x="205" y="721"/>
                    </a:cubicBezTo>
                    <a:cubicBezTo>
                      <a:pt x="205" y="721"/>
                      <a:pt x="206" y="721"/>
                      <a:pt x="206" y="721"/>
                    </a:cubicBezTo>
                    <a:cubicBezTo>
                      <a:pt x="206" y="720"/>
                      <a:pt x="206" y="718"/>
                      <a:pt x="207" y="717"/>
                    </a:cubicBezTo>
                    <a:cubicBezTo>
                      <a:pt x="207" y="716"/>
                      <a:pt x="208" y="716"/>
                      <a:pt x="208" y="716"/>
                    </a:cubicBezTo>
                    <a:cubicBezTo>
                      <a:pt x="208" y="715"/>
                      <a:pt x="208" y="715"/>
                      <a:pt x="208" y="714"/>
                    </a:cubicBezTo>
                    <a:cubicBezTo>
                      <a:pt x="209" y="713"/>
                      <a:pt x="210" y="713"/>
                      <a:pt x="211" y="712"/>
                    </a:cubicBezTo>
                    <a:cubicBezTo>
                      <a:pt x="211" y="712"/>
                      <a:pt x="211" y="711"/>
                      <a:pt x="211" y="710"/>
                    </a:cubicBezTo>
                    <a:cubicBezTo>
                      <a:pt x="212" y="710"/>
                      <a:pt x="212" y="710"/>
                      <a:pt x="213" y="710"/>
                    </a:cubicBezTo>
                    <a:cubicBezTo>
                      <a:pt x="214" y="708"/>
                      <a:pt x="215" y="707"/>
                      <a:pt x="216" y="706"/>
                    </a:cubicBezTo>
                    <a:cubicBezTo>
                      <a:pt x="216" y="706"/>
                      <a:pt x="217" y="706"/>
                      <a:pt x="217" y="706"/>
                    </a:cubicBezTo>
                    <a:cubicBezTo>
                      <a:pt x="218" y="705"/>
                      <a:pt x="219" y="704"/>
                      <a:pt x="219" y="703"/>
                    </a:cubicBezTo>
                    <a:cubicBezTo>
                      <a:pt x="220" y="703"/>
                      <a:pt x="220" y="703"/>
                      <a:pt x="221" y="703"/>
                    </a:cubicBezTo>
                    <a:cubicBezTo>
                      <a:pt x="221" y="703"/>
                      <a:pt x="222" y="702"/>
                      <a:pt x="222" y="701"/>
                    </a:cubicBezTo>
                    <a:cubicBezTo>
                      <a:pt x="223" y="701"/>
                      <a:pt x="223" y="701"/>
                      <a:pt x="224" y="701"/>
                    </a:cubicBezTo>
                    <a:cubicBezTo>
                      <a:pt x="224" y="701"/>
                      <a:pt x="224" y="700"/>
                      <a:pt x="225" y="700"/>
                    </a:cubicBezTo>
                    <a:cubicBezTo>
                      <a:pt x="225" y="700"/>
                      <a:pt x="226" y="700"/>
                      <a:pt x="226" y="700"/>
                    </a:cubicBezTo>
                    <a:cubicBezTo>
                      <a:pt x="226" y="699"/>
                      <a:pt x="226" y="699"/>
                      <a:pt x="226" y="699"/>
                    </a:cubicBezTo>
                    <a:cubicBezTo>
                      <a:pt x="227" y="699"/>
                      <a:pt x="228" y="699"/>
                      <a:pt x="228" y="699"/>
                    </a:cubicBezTo>
                    <a:cubicBezTo>
                      <a:pt x="228" y="699"/>
                      <a:pt x="228" y="698"/>
                      <a:pt x="228" y="698"/>
                    </a:cubicBezTo>
                    <a:cubicBezTo>
                      <a:pt x="234" y="695"/>
                      <a:pt x="244" y="694"/>
                      <a:pt x="247" y="689"/>
                    </a:cubicBezTo>
                    <a:cubicBezTo>
                      <a:pt x="249" y="685"/>
                      <a:pt x="254" y="668"/>
                      <a:pt x="252" y="660"/>
                    </a:cubicBezTo>
                    <a:cubicBezTo>
                      <a:pt x="251" y="657"/>
                      <a:pt x="248" y="649"/>
                      <a:pt x="250" y="644"/>
                    </a:cubicBezTo>
                    <a:cubicBezTo>
                      <a:pt x="250" y="644"/>
                      <a:pt x="250" y="644"/>
                      <a:pt x="251" y="644"/>
                    </a:cubicBezTo>
                    <a:cubicBezTo>
                      <a:pt x="251" y="643"/>
                      <a:pt x="251" y="641"/>
                      <a:pt x="252" y="640"/>
                    </a:cubicBezTo>
                    <a:cubicBezTo>
                      <a:pt x="254" y="638"/>
                      <a:pt x="255" y="636"/>
                      <a:pt x="258" y="635"/>
                    </a:cubicBezTo>
                    <a:cubicBezTo>
                      <a:pt x="261" y="635"/>
                      <a:pt x="265" y="635"/>
                      <a:pt x="269" y="634"/>
                    </a:cubicBezTo>
                    <a:cubicBezTo>
                      <a:pt x="269" y="634"/>
                      <a:pt x="269" y="634"/>
                      <a:pt x="269" y="633"/>
                    </a:cubicBezTo>
                    <a:cubicBezTo>
                      <a:pt x="269" y="633"/>
                      <a:pt x="270" y="633"/>
                      <a:pt x="270" y="633"/>
                    </a:cubicBezTo>
                    <a:cubicBezTo>
                      <a:pt x="270" y="633"/>
                      <a:pt x="270" y="633"/>
                      <a:pt x="270" y="632"/>
                    </a:cubicBezTo>
                    <a:cubicBezTo>
                      <a:pt x="272" y="631"/>
                      <a:pt x="272" y="631"/>
                      <a:pt x="274" y="631"/>
                    </a:cubicBezTo>
                    <a:cubicBezTo>
                      <a:pt x="275" y="629"/>
                      <a:pt x="275" y="628"/>
                      <a:pt x="276" y="627"/>
                    </a:cubicBezTo>
                    <a:cubicBezTo>
                      <a:pt x="276" y="627"/>
                      <a:pt x="276" y="627"/>
                      <a:pt x="277" y="627"/>
                    </a:cubicBezTo>
                    <a:cubicBezTo>
                      <a:pt x="278" y="624"/>
                      <a:pt x="279" y="620"/>
                      <a:pt x="280" y="617"/>
                    </a:cubicBezTo>
                    <a:cubicBezTo>
                      <a:pt x="281" y="614"/>
                      <a:pt x="280" y="603"/>
                      <a:pt x="279" y="600"/>
                    </a:cubicBezTo>
                    <a:cubicBezTo>
                      <a:pt x="279" y="600"/>
                      <a:pt x="279" y="600"/>
                      <a:pt x="278" y="600"/>
                    </a:cubicBezTo>
                    <a:cubicBezTo>
                      <a:pt x="278" y="599"/>
                      <a:pt x="278" y="598"/>
                      <a:pt x="278" y="597"/>
                    </a:cubicBezTo>
                    <a:cubicBezTo>
                      <a:pt x="278" y="597"/>
                      <a:pt x="278" y="597"/>
                      <a:pt x="278" y="597"/>
                    </a:cubicBezTo>
                    <a:cubicBezTo>
                      <a:pt x="277" y="595"/>
                      <a:pt x="278" y="592"/>
                      <a:pt x="278" y="590"/>
                    </a:cubicBezTo>
                    <a:cubicBezTo>
                      <a:pt x="280" y="589"/>
                      <a:pt x="281" y="588"/>
                      <a:pt x="282" y="588"/>
                    </a:cubicBezTo>
                    <a:cubicBezTo>
                      <a:pt x="282" y="587"/>
                      <a:pt x="282" y="587"/>
                      <a:pt x="282" y="587"/>
                    </a:cubicBezTo>
                    <a:cubicBezTo>
                      <a:pt x="283" y="587"/>
                      <a:pt x="283" y="587"/>
                      <a:pt x="284" y="587"/>
                    </a:cubicBezTo>
                    <a:cubicBezTo>
                      <a:pt x="284" y="586"/>
                      <a:pt x="284" y="585"/>
                      <a:pt x="285" y="585"/>
                    </a:cubicBezTo>
                    <a:cubicBezTo>
                      <a:pt x="286" y="585"/>
                      <a:pt x="287" y="584"/>
                      <a:pt x="288" y="584"/>
                    </a:cubicBezTo>
                    <a:cubicBezTo>
                      <a:pt x="288" y="584"/>
                      <a:pt x="288" y="583"/>
                      <a:pt x="288" y="583"/>
                    </a:cubicBezTo>
                    <a:cubicBezTo>
                      <a:pt x="290" y="582"/>
                      <a:pt x="292" y="582"/>
                      <a:pt x="294" y="581"/>
                    </a:cubicBezTo>
                    <a:cubicBezTo>
                      <a:pt x="294" y="581"/>
                      <a:pt x="294" y="581"/>
                      <a:pt x="294" y="580"/>
                    </a:cubicBezTo>
                    <a:cubicBezTo>
                      <a:pt x="295" y="580"/>
                      <a:pt x="295" y="580"/>
                      <a:pt x="296" y="580"/>
                    </a:cubicBezTo>
                    <a:cubicBezTo>
                      <a:pt x="296" y="580"/>
                      <a:pt x="296" y="580"/>
                      <a:pt x="296" y="580"/>
                    </a:cubicBezTo>
                    <a:cubicBezTo>
                      <a:pt x="298" y="579"/>
                      <a:pt x="299" y="579"/>
                      <a:pt x="300" y="579"/>
                    </a:cubicBezTo>
                    <a:cubicBezTo>
                      <a:pt x="300" y="578"/>
                      <a:pt x="300" y="578"/>
                      <a:pt x="300" y="578"/>
                    </a:cubicBezTo>
                    <a:cubicBezTo>
                      <a:pt x="301" y="578"/>
                      <a:pt x="302" y="578"/>
                      <a:pt x="303" y="578"/>
                    </a:cubicBezTo>
                    <a:cubicBezTo>
                      <a:pt x="303" y="577"/>
                      <a:pt x="303" y="577"/>
                      <a:pt x="303" y="577"/>
                    </a:cubicBezTo>
                    <a:cubicBezTo>
                      <a:pt x="304" y="577"/>
                      <a:pt x="306" y="576"/>
                      <a:pt x="307" y="576"/>
                    </a:cubicBezTo>
                    <a:cubicBezTo>
                      <a:pt x="307" y="576"/>
                      <a:pt x="307" y="575"/>
                      <a:pt x="307" y="575"/>
                    </a:cubicBezTo>
                    <a:cubicBezTo>
                      <a:pt x="308" y="575"/>
                      <a:pt x="310" y="574"/>
                      <a:pt x="311" y="574"/>
                    </a:cubicBezTo>
                    <a:cubicBezTo>
                      <a:pt x="311" y="574"/>
                      <a:pt x="311" y="574"/>
                      <a:pt x="311" y="573"/>
                    </a:cubicBezTo>
                    <a:cubicBezTo>
                      <a:pt x="312" y="573"/>
                      <a:pt x="313" y="573"/>
                      <a:pt x="313" y="573"/>
                    </a:cubicBezTo>
                    <a:cubicBezTo>
                      <a:pt x="313" y="573"/>
                      <a:pt x="313" y="573"/>
                      <a:pt x="313" y="572"/>
                    </a:cubicBezTo>
                    <a:cubicBezTo>
                      <a:pt x="315" y="572"/>
                      <a:pt x="316" y="572"/>
                      <a:pt x="317" y="571"/>
                    </a:cubicBezTo>
                    <a:cubicBezTo>
                      <a:pt x="317" y="571"/>
                      <a:pt x="317" y="571"/>
                      <a:pt x="317" y="571"/>
                    </a:cubicBezTo>
                    <a:cubicBezTo>
                      <a:pt x="318" y="570"/>
                      <a:pt x="319" y="570"/>
                      <a:pt x="321" y="570"/>
                    </a:cubicBezTo>
                    <a:cubicBezTo>
                      <a:pt x="321" y="569"/>
                      <a:pt x="321" y="568"/>
                      <a:pt x="322" y="568"/>
                    </a:cubicBezTo>
                    <a:cubicBezTo>
                      <a:pt x="323" y="568"/>
                      <a:pt x="324" y="567"/>
                      <a:pt x="325" y="567"/>
                    </a:cubicBezTo>
                    <a:cubicBezTo>
                      <a:pt x="325" y="566"/>
                      <a:pt x="326" y="566"/>
                      <a:pt x="326" y="565"/>
                    </a:cubicBezTo>
                    <a:cubicBezTo>
                      <a:pt x="327" y="565"/>
                      <a:pt x="327" y="565"/>
                      <a:pt x="328" y="565"/>
                    </a:cubicBezTo>
                    <a:cubicBezTo>
                      <a:pt x="328" y="565"/>
                      <a:pt x="328" y="564"/>
                      <a:pt x="329" y="563"/>
                    </a:cubicBezTo>
                    <a:cubicBezTo>
                      <a:pt x="330" y="562"/>
                      <a:pt x="332" y="561"/>
                      <a:pt x="333" y="560"/>
                    </a:cubicBezTo>
                    <a:cubicBezTo>
                      <a:pt x="334" y="558"/>
                      <a:pt x="333" y="558"/>
                      <a:pt x="335" y="556"/>
                    </a:cubicBezTo>
                    <a:cubicBezTo>
                      <a:pt x="335" y="542"/>
                      <a:pt x="328" y="538"/>
                      <a:pt x="321" y="531"/>
                    </a:cubicBezTo>
                    <a:cubicBezTo>
                      <a:pt x="317" y="527"/>
                      <a:pt x="313" y="523"/>
                      <a:pt x="309" y="519"/>
                    </a:cubicBezTo>
                    <a:cubicBezTo>
                      <a:pt x="308" y="519"/>
                      <a:pt x="308" y="519"/>
                      <a:pt x="307" y="519"/>
                    </a:cubicBezTo>
                    <a:cubicBezTo>
                      <a:pt x="306" y="517"/>
                      <a:pt x="305" y="516"/>
                      <a:pt x="304" y="515"/>
                    </a:cubicBezTo>
                    <a:cubicBezTo>
                      <a:pt x="304" y="515"/>
                      <a:pt x="303" y="515"/>
                      <a:pt x="303" y="515"/>
                    </a:cubicBezTo>
                    <a:cubicBezTo>
                      <a:pt x="302" y="514"/>
                      <a:pt x="302" y="514"/>
                      <a:pt x="302" y="513"/>
                    </a:cubicBezTo>
                    <a:cubicBezTo>
                      <a:pt x="301" y="513"/>
                      <a:pt x="301" y="513"/>
                      <a:pt x="300" y="513"/>
                    </a:cubicBezTo>
                    <a:cubicBezTo>
                      <a:pt x="300" y="513"/>
                      <a:pt x="300" y="513"/>
                      <a:pt x="300" y="512"/>
                    </a:cubicBezTo>
                    <a:cubicBezTo>
                      <a:pt x="298" y="512"/>
                      <a:pt x="296" y="511"/>
                      <a:pt x="295" y="510"/>
                    </a:cubicBezTo>
                    <a:cubicBezTo>
                      <a:pt x="295" y="510"/>
                      <a:pt x="295" y="510"/>
                      <a:pt x="295" y="510"/>
                    </a:cubicBezTo>
                    <a:cubicBezTo>
                      <a:pt x="288" y="508"/>
                      <a:pt x="282" y="507"/>
                      <a:pt x="276" y="505"/>
                    </a:cubicBezTo>
                    <a:cubicBezTo>
                      <a:pt x="264" y="504"/>
                      <a:pt x="253" y="504"/>
                      <a:pt x="242" y="503"/>
                    </a:cubicBezTo>
                    <a:cubicBezTo>
                      <a:pt x="239" y="502"/>
                      <a:pt x="236" y="501"/>
                      <a:pt x="234" y="501"/>
                    </a:cubicBezTo>
                    <a:cubicBezTo>
                      <a:pt x="233" y="499"/>
                      <a:pt x="232" y="498"/>
                      <a:pt x="231" y="497"/>
                    </a:cubicBezTo>
                    <a:cubicBezTo>
                      <a:pt x="230" y="497"/>
                      <a:pt x="230" y="497"/>
                      <a:pt x="229" y="497"/>
                    </a:cubicBezTo>
                    <a:cubicBezTo>
                      <a:pt x="229" y="496"/>
                      <a:pt x="229" y="496"/>
                      <a:pt x="228" y="495"/>
                    </a:cubicBezTo>
                    <a:cubicBezTo>
                      <a:pt x="224" y="494"/>
                      <a:pt x="220" y="493"/>
                      <a:pt x="217" y="492"/>
                    </a:cubicBezTo>
                    <a:cubicBezTo>
                      <a:pt x="205" y="491"/>
                      <a:pt x="193" y="490"/>
                      <a:pt x="182" y="490"/>
                    </a:cubicBezTo>
                    <a:cubicBezTo>
                      <a:pt x="182" y="490"/>
                      <a:pt x="182" y="489"/>
                      <a:pt x="182" y="489"/>
                    </a:cubicBezTo>
                    <a:cubicBezTo>
                      <a:pt x="181" y="489"/>
                      <a:pt x="180" y="489"/>
                      <a:pt x="180" y="489"/>
                    </a:cubicBezTo>
                    <a:cubicBezTo>
                      <a:pt x="180" y="489"/>
                      <a:pt x="180" y="488"/>
                      <a:pt x="180" y="488"/>
                    </a:cubicBezTo>
                    <a:cubicBezTo>
                      <a:pt x="179" y="488"/>
                      <a:pt x="178" y="488"/>
                      <a:pt x="177" y="488"/>
                    </a:cubicBezTo>
                    <a:cubicBezTo>
                      <a:pt x="177" y="488"/>
                      <a:pt x="177" y="487"/>
                      <a:pt x="177" y="487"/>
                    </a:cubicBezTo>
                    <a:cubicBezTo>
                      <a:pt x="175" y="487"/>
                      <a:pt x="174" y="486"/>
                      <a:pt x="172" y="485"/>
                    </a:cubicBezTo>
                    <a:cubicBezTo>
                      <a:pt x="172" y="485"/>
                      <a:pt x="172" y="485"/>
                      <a:pt x="172" y="484"/>
                    </a:cubicBezTo>
                    <a:cubicBezTo>
                      <a:pt x="171" y="484"/>
                      <a:pt x="171" y="484"/>
                      <a:pt x="170" y="484"/>
                    </a:cubicBezTo>
                    <a:cubicBezTo>
                      <a:pt x="170" y="484"/>
                      <a:pt x="170" y="484"/>
                      <a:pt x="170" y="484"/>
                    </a:cubicBezTo>
                    <a:cubicBezTo>
                      <a:pt x="169" y="484"/>
                      <a:pt x="169" y="484"/>
                      <a:pt x="168" y="484"/>
                    </a:cubicBezTo>
                    <a:cubicBezTo>
                      <a:pt x="168" y="483"/>
                      <a:pt x="168" y="483"/>
                      <a:pt x="168" y="483"/>
                    </a:cubicBezTo>
                    <a:cubicBezTo>
                      <a:pt x="168" y="483"/>
                      <a:pt x="167" y="483"/>
                      <a:pt x="166" y="483"/>
                    </a:cubicBezTo>
                    <a:cubicBezTo>
                      <a:pt x="166" y="482"/>
                      <a:pt x="166" y="482"/>
                      <a:pt x="166" y="482"/>
                    </a:cubicBezTo>
                    <a:cubicBezTo>
                      <a:pt x="166" y="482"/>
                      <a:pt x="165" y="482"/>
                      <a:pt x="165" y="482"/>
                    </a:cubicBezTo>
                    <a:cubicBezTo>
                      <a:pt x="165" y="481"/>
                      <a:pt x="165" y="481"/>
                      <a:pt x="165" y="481"/>
                    </a:cubicBezTo>
                    <a:cubicBezTo>
                      <a:pt x="164" y="481"/>
                      <a:pt x="163" y="481"/>
                      <a:pt x="163" y="481"/>
                    </a:cubicBezTo>
                    <a:cubicBezTo>
                      <a:pt x="163" y="481"/>
                      <a:pt x="163" y="480"/>
                      <a:pt x="163" y="480"/>
                    </a:cubicBezTo>
                    <a:cubicBezTo>
                      <a:pt x="162" y="480"/>
                      <a:pt x="162" y="480"/>
                      <a:pt x="161" y="480"/>
                    </a:cubicBezTo>
                    <a:cubicBezTo>
                      <a:pt x="161" y="480"/>
                      <a:pt x="161" y="479"/>
                      <a:pt x="161" y="479"/>
                    </a:cubicBezTo>
                    <a:cubicBezTo>
                      <a:pt x="160" y="479"/>
                      <a:pt x="160" y="479"/>
                      <a:pt x="159" y="479"/>
                    </a:cubicBezTo>
                    <a:cubicBezTo>
                      <a:pt x="159" y="479"/>
                      <a:pt x="159" y="478"/>
                      <a:pt x="159" y="478"/>
                    </a:cubicBezTo>
                    <a:cubicBezTo>
                      <a:pt x="159" y="478"/>
                      <a:pt x="158" y="478"/>
                      <a:pt x="157" y="478"/>
                    </a:cubicBezTo>
                    <a:cubicBezTo>
                      <a:pt x="157" y="478"/>
                      <a:pt x="157" y="478"/>
                      <a:pt x="157" y="477"/>
                    </a:cubicBezTo>
                    <a:cubicBezTo>
                      <a:pt x="157" y="477"/>
                      <a:pt x="156" y="477"/>
                      <a:pt x="156" y="477"/>
                    </a:cubicBezTo>
                    <a:cubicBezTo>
                      <a:pt x="155" y="477"/>
                      <a:pt x="155" y="476"/>
                      <a:pt x="155" y="475"/>
                    </a:cubicBezTo>
                    <a:cubicBezTo>
                      <a:pt x="154" y="475"/>
                      <a:pt x="153" y="475"/>
                      <a:pt x="153" y="475"/>
                    </a:cubicBezTo>
                    <a:cubicBezTo>
                      <a:pt x="153" y="475"/>
                      <a:pt x="153" y="475"/>
                      <a:pt x="153" y="475"/>
                    </a:cubicBezTo>
                    <a:cubicBezTo>
                      <a:pt x="152" y="475"/>
                      <a:pt x="152" y="475"/>
                      <a:pt x="151" y="475"/>
                    </a:cubicBezTo>
                    <a:cubicBezTo>
                      <a:pt x="151" y="474"/>
                      <a:pt x="151" y="474"/>
                      <a:pt x="151" y="474"/>
                    </a:cubicBezTo>
                    <a:cubicBezTo>
                      <a:pt x="151" y="474"/>
                      <a:pt x="150" y="474"/>
                      <a:pt x="149" y="474"/>
                    </a:cubicBezTo>
                    <a:cubicBezTo>
                      <a:pt x="149" y="473"/>
                      <a:pt x="149" y="473"/>
                      <a:pt x="149" y="473"/>
                    </a:cubicBezTo>
                    <a:cubicBezTo>
                      <a:pt x="149" y="473"/>
                      <a:pt x="148" y="473"/>
                      <a:pt x="148" y="473"/>
                    </a:cubicBezTo>
                    <a:cubicBezTo>
                      <a:pt x="147" y="472"/>
                      <a:pt x="147" y="472"/>
                      <a:pt x="147" y="471"/>
                    </a:cubicBezTo>
                    <a:cubicBezTo>
                      <a:pt x="145" y="470"/>
                      <a:pt x="143" y="470"/>
                      <a:pt x="141" y="469"/>
                    </a:cubicBezTo>
                    <a:cubicBezTo>
                      <a:pt x="141" y="469"/>
                      <a:pt x="141" y="468"/>
                      <a:pt x="140" y="467"/>
                    </a:cubicBezTo>
                    <a:cubicBezTo>
                      <a:pt x="139" y="467"/>
                      <a:pt x="138" y="467"/>
                      <a:pt x="137" y="467"/>
                    </a:cubicBezTo>
                    <a:cubicBezTo>
                      <a:pt x="136" y="466"/>
                      <a:pt x="136" y="465"/>
                      <a:pt x="136" y="465"/>
                    </a:cubicBezTo>
                    <a:cubicBezTo>
                      <a:pt x="135" y="464"/>
                      <a:pt x="133" y="464"/>
                      <a:pt x="132" y="464"/>
                    </a:cubicBezTo>
                    <a:cubicBezTo>
                      <a:pt x="132" y="463"/>
                      <a:pt x="132" y="463"/>
                      <a:pt x="131" y="462"/>
                    </a:cubicBezTo>
                    <a:cubicBezTo>
                      <a:pt x="130" y="462"/>
                      <a:pt x="129" y="461"/>
                      <a:pt x="128" y="461"/>
                    </a:cubicBezTo>
                    <a:cubicBezTo>
                      <a:pt x="127" y="461"/>
                      <a:pt x="127" y="460"/>
                      <a:pt x="127" y="459"/>
                    </a:cubicBezTo>
                    <a:cubicBezTo>
                      <a:pt x="126" y="459"/>
                      <a:pt x="124" y="459"/>
                      <a:pt x="123" y="458"/>
                    </a:cubicBezTo>
                    <a:cubicBezTo>
                      <a:pt x="123" y="458"/>
                      <a:pt x="123" y="457"/>
                      <a:pt x="122" y="457"/>
                    </a:cubicBezTo>
                    <a:cubicBezTo>
                      <a:pt x="122" y="457"/>
                      <a:pt x="121" y="457"/>
                      <a:pt x="121" y="457"/>
                    </a:cubicBezTo>
                    <a:cubicBezTo>
                      <a:pt x="120" y="456"/>
                      <a:pt x="120" y="455"/>
                      <a:pt x="120" y="455"/>
                    </a:cubicBezTo>
                    <a:cubicBezTo>
                      <a:pt x="119" y="455"/>
                      <a:pt x="119" y="455"/>
                      <a:pt x="118" y="455"/>
                    </a:cubicBezTo>
                    <a:cubicBezTo>
                      <a:pt x="118" y="454"/>
                      <a:pt x="117" y="454"/>
                      <a:pt x="117" y="453"/>
                    </a:cubicBezTo>
                    <a:cubicBezTo>
                      <a:pt x="116" y="453"/>
                      <a:pt x="115" y="452"/>
                      <a:pt x="113" y="452"/>
                    </a:cubicBezTo>
                    <a:cubicBezTo>
                      <a:pt x="113" y="452"/>
                      <a:pt x="113" y="451"/>
                      <a:pt x="113" y="450"/>
                    </a:cubicBezTo>
                    <a:cubicBezTo>
                      <a:pt x="112" y="450"/>
                      <a:pt x="111" y="450"/>
                      <a:pt x="111" y="450"/>
                    </a:cubicBezTo>
                    <a:cubicBezTo>
                      <a:pt x="111" y="450"/>
                      <a:pt x="111" y="450"/>
                      <a:pt x="111" y="449"/>
                    </a:cubicBezTo>
                    <a:cubicBezTo>
                      <a:pt x="110" y="449"/>
                      <a:pt x="109" y="449"/>
                      <a:pt x="108" y="449"/>
                    </a:cubicBezTo>
                    <a:cubicBezTo>
                      <a:pt x="108" y="448"/>
                      <a:pt x="107" y="447"/>
                      <a:pt x="107" y="447"/>
                    </a:cubicBezTo>
                    <a:cubicBezTo>
                      <a:pt x="107" y="447"/>
                      <a:pt x="106" y="447"/>
                      <a:pt x="105" y="447"/>
                    </a:cubicBezTo>
                    <a:cubicBezTo>
                      <a:pt x="105" y="446"/>
                      <a:pt x="104" y="445"/>
                      <a:pt x="104" y="444"/>
                    </a:cubicBezTo>
                    <a:cubicBezTo>
                      <a:pt x="103" y="444"/>
                      <a:pt x="102" y="444"/>
                      <a:pt x="102" y="444"/>
                    </a:cubicBezTo>
                    <a:cubicBezTo>
                      <a:pt x="102" y="444"/>
                      <a:pt x="102" y="443"/>
                      <a:pt x="102" y="443"/>
                    </a:cubicBezTo>
                    <a:cubicBezTo>
                      <a:pt x="101" y="443"/>
                      <a:pt x="100" y="443"/>
                      <a:pt x="99" y="442"/>
                    </a:cubicBezTo>
                    <a:cubicBezTo>
                      <a:pt x="99" y="442"/>
                      <a:pt x="98" y="441"/>
                      <a:pt x="98" y="440"/>
                    </a:cubicBezTo>
                    <a:cubicBezTo>
                      <a:pt x="98" y="440"/>
                      <a:pt x="97" y="440"/>
                      <a:pt x="96" y="440"/>
                    </a:cubicBezTo>
                    <a:cubicBezTo>
                      <a:pt x="96" y="440"/>
                      <a:pt x="95" y="439"/>
                      <a:pt x="95" y="438"/>
                    </a:cubicBezTo>
                    <a:cubicBezTo>
                      <a:pt x="94" y="438"/>
                      <a:pt x="93" y="438"/>
                      <a:pt x="93" y="438"/>
                    </a:cubicBezTo>
                    <a:cubicBezTo>
                      <a:pt x="93" y="437"/>
                      <a:pt x="92" y="437"/>
                      <a:pt x="92" y="436"/>
                    </a:cubicBezTo>
                    <a:cubicBezTo>
                      <a:pt x="91" y="436"/>
                      <a:pt x="91" y="436"/>
                      <a:pt x="90" y="436"/>
                    </a:cubicBezTo>
                    <a:cubicBezTo>
                      <a:pt x="90" y="435"/>
                      <a:pt x="89" y="434"/>
                      <a:pt x="88" y="433"/>
                    </a:cubicBezTo>
                    <a:cubicBezTo>
                      <a:pt x="88" y="433"/>
                      <a:pt x="87" y="433"/>
                      <a:pt x="87" y="433"/>
                    </a:cubicBezTo>
                    <a:cubicBezTo>
                      <a:pt x="86" y="432"/>
                      <a:pt x="85" y="432"/>
                      <a:pt x="85" y="431"/>
                    </a:cubicBezTo>
                    <a:cubicBezTo>
                      <a:pt x="84" y="431"/>
                      <a:pt x="84" y="431"/>
                      <a:pt x="83" y="431"/>
                    </a:cubicBezTo>
                    <a:cubicBezTo>
                      <a:pt x="82" y="429"/>
                      <a:pt x="81" y="428"/>
                      <a:pt x="80" y="427"/>
                    </a:cubicBezTo>
                    <a:cubicBezTo>
                      <a:pt x="80" y="427"/>
                      <a:pt x="79" y="427"/>
                      <a:pt x="78" y="427"/>
                    </a:cubicBezTo>
                    <a:cubicBezTo>
                      <a:pt x="78" y="426"/>
                      <a:pt x="77" y="425"/>
                      <a:pt x="76" y="423"/>
                    </a:cubicBezTo>
                    <a:cubicBezTo>
                      <a:pt x="75" y="423"/>
                      <a:pt x="75" y="423"/>
                      <a:pt x="74" y="423"/>
                    </a:cubicBezTo>
                    <a:cubicBezTo>
                      <a:pt x="73" y="422"/>
                      <a:pt x="72" y="420"/>
                      <a:pt x="70" y="419"/>
                    </a:cubicBezTo>
                    <a:cubicBezTo>
                      <a:pt x="70" y="419"/>
                      <a:pt x="70" y="419"/>
                      <a:pt x="69" y="419"/>
                    </a:cubicBezTo>
                    <a:cubicBezTo>
                      <a:pt x="69" y="418"/>
                      <a:pt x="69" y="418"/>
                      <a:pt x="69" y="417"/>
                    </a:cubicBezTo>
                    <a:cubicBezTo>
                      <a:pt x="68" y="417"/>
                      <a:pt x="67" y="417"/>
                      <a:pt x="67" y="417"/>
                    </a:cubicBezTo>
                    <a:cubicBezTo>
                      <a:pt x="65" y="415"/>
                      <a:pt x="63" y="412"/>
                      <a:pt x="61" y="410"/>
                    </a:cubicBezTo>
                    <a:cubicBezTo>
                      <a:pt x="59" y="409"/>
                      <a:pt x="58" y="408"/>
                      <a:pt x="56" y="406"/>
                    </a:cubicBezTo>
                    <a:cubicBezTo>
                      <a:pt x="56" y="406"/>
                      <a:pt x="56" y="405"/>
                      <a:pt x="56" y="405"/>
                    </a:cubicBezTo>
                    <a:cubicBezTo>
                      <a:pt x="55" y="404"/>
                      <a:pt x="54" y="403"/>
                      <a:pt x="52" y="402"/>
                    </a:cubicBezTo>
                    <a:cubicBezTo>
                      <a:pt x="52" y="401"/>
                      <a:pt x="52" y="401"/>
                      <a:pt x="52" y="400"/>
                    </a:cubicBezTo>
                    <a:cubicBezTo>
                      <a:pt x="52" y="400"/>
                      <a:pt x="51" y="399"/>
                      <a:pt x="50" y="398"/>
                    </a:cubicBezTo>
                    <a:cubicBezTo>
                      <a:pt x="50" y="398"/>
                      <a:pt x="50" y="397"/>
                      <a:pt x="50" y="397"/>
                    </a:cubicBezTo>
                    <a:cubicBezTo>
                      <a:pt x="49" y="397"/>
                      <a:pt x="49" y="397"/>
                      <a:pt x="49" y="397"/>
                    </a:cubicBezTo>
                    <a:cubicBezTo>
                      <a:pt x="49" y="396"/>
                      <a:pt x="49" y="395"/>
                      <a:pt x="49" y="395"/>
                    </a:cubicBezTo>
                    <a:cubicBezTo>
                      <a:pt x="49" y="395"/>
                      <a:pt x="48" y="395"/>
                      <a:pt x="48" y="395"/>
                    </a:cubicBezTo>
                    <a:cubicBezTo>
                      <a:pt x="48" y="394"/>
                      <a:pt x="48" y="394"/>
                      <a:pt x="48" y="393"/>
                    </a:cubicBezTo>
                    <a:cubicBezTo>
                      <a:pt x="48" y="393"/>
                      <a:pt x="47" y="393"/>
                      <a:pt x="47" y="393"/>
                    </a:cubicBezTo>
                    <a:cubicBezTo>
                      <a:pt x="47" y="392"/>
                      <a:pt x="47" y="392"/>
                      <a:pt x="47" y="391"/>
                    </a:cubicBezTo>
                    <a:cubicBezTo>
                      <a:pt x="47" y="391"/>
                      <a:pt x="46" y="391"/>
                      <a:pt x="46" y="391"/>
                    </a:cubicBezTo>
                    <a:cubicBezTo>
                      <a:pt x="46" y="391"/>
                      <a:pt x="46" y="390"/>
                      <a:pt x="46" y="389"/>
                    </a:cubicBezTo>
                    <a:cubicBezTo>
                      <a:pt x="46" y="389"/>
                      <a:pt x="45" y="389"/>
                      <a:pt x="44" y="388"/>
                    </a:cubicBezTo>
                    <a:cubicBezTo>
                      <a:pt x="44" y="388"/>
                      <a:pt x="44" y="387"/>
                      <a:pt x="44" y="387"/>
                    </a:cubicBezTo>
                    <a:cubicBezTo>
                      <a:pt x="44" y="387"/>
                      <a:pt x="44" y="387"/>
                      <a:pt x="43" y="387"/>
                    </a:cubicBezTo>
                    <a:cubicBezTo>
                      <a:pt x="43" y="386"/>
                      <a:pt x="43" y="385"/>
                      <a:pt x="43" y="385"/>
                    </a:cubicBezTo>
                    <a:cubicBezTo>
                      <a:pt x="43" y="385"/>
                      <a:pt x="43" y="385"/>
                      <a:pt x="43" y="385"/>
                    </a:cubicBezTo>
                    <a:cubicBezTo>
                      <a:pt x="43" y="384"/>
                      <a:pt x="43" y="384"/>
                      <a:pt x="43" y="383"/>
                    </a:cubicBezTo>
                    <a:cubicBezTo>
                      <a:pt x="42" y="383"/>
                      <a:pt x="42" y="383"/>
                      <a:pt x="42" y="383"/>
                    </a:cubicBezTo>
                    <a:cubicBezTo>
                      <a:pt x="42" y="383"/>
                      <a:pt x="42" y="382"/>
                      <a:pt x="42" y="381"/>
                    </a:cubicBezTo>
                    <a:cubicBezTo>
                      <a:pt x="41" y="381"/>
                      <a:pt x="41" y="381"/>
                      <a:pt x="41" y="381"/>
                    </a:cubicBezTo>
                    <a:cubicBezTo>
                      <a:pt x="41" y="381"/>
                      <a:pt x="41" y="380"/>
                      <a:pt x="41" y="380"/>
                    </a:cubicBezTo>
                    <a:cubicBezTo>
                      <a:pt x="40" y="380"/>
                      <a:pt x="40" y="380"/>
                      <a:pt x="40" y="380"/>
                    </a:cubicBezTo>
                    <a:cubicBezTo>
                      <a:pt x="40" y="379"/>
                      <a:pt x="40" y="378"/>
                      <a:pt x="40" y="378"/>
                    </a:cubicBezTo>
                    <a:cubicBezTo>
                      <a:pt x="40" y="378"/>
                      <a:pt x="39" y="378"/>
                      <a:pt x="39" y="378"/>
                    </a:cubicBezTo>
                    <a:cubicBezTo>
                      <a:pt x="39" y="377"/>
                      <a:pt x="39" y="377"/>
                      <a:pt x="39" y="376"/>
                    </a:cubicBezTo>
                    <a:cubicBezTo>
                      <a:pt x="39" y="376"/>
                      <a:pt x="38" y="376"/>
                      <a:pt x="38" y="376"/>
                    </a:cubicBezTo>
                    <a:cubicBezTo>
                      <a:pt x="38" y="374"/>
                      <a:pt x="37" y="372"/>
                      <a:pt x="36" y="371"/>
                    </a:cubicBezTo>
                    <a:cubicBezTo>
                      <a:pt x="36" y="371"/>
                      <a:pt x="36" y="371"/>
                      <a:pt x="35" y="371"/>
                    </a:cubicBezTo>
                    <a:cubicBezTo>
                      <a:pt x="35" y="370"/>
                      <a:pt x="35" y="369"/>
                      <a:pt x="35" y="368"/>
                    </a:cubicBezTo>
                    <a:cubicBezTo>
                      <a:pt x="35" y="368"/>
                      <a:pt x="35" y="368"/>
                      <a:pt x="35" y="368"/>
                    </a:cubicBezTo>
                    <a:cubicBezTo>
                      <a:pt x="34" y="367"/>
                      <a:pt x="34" y="365"/>
                      <a:pt x="34" y="364"/>
                    </a:cubicBezTo>
                    <a:cubicBezTo>
                      <a:pt x="33" y="364"/>
                      <a:pt x="33" y="364"/>
                      <a:pt x="33" y="364"/>
                    </a:cubicBezTo>
                    <a:cubicBezTo>
                      <a:pt x="32" y="362"/>
                      <a:pt x="32" y="361"/>
                      <a:pt x="31" y="359"/>
                    </a:cubicBezTo>
                    <a:cubicBezTo>
                      <a:pt x="31" y="359"/>
                      <a:pt x="30" y="359"/>
                      <a:pt x="30" y="359"/>
                    </a:cubicBezTo>
                    <a:cubicBezTo>
                      <a:pt x="30" y="358"/>
                      <a:pt x="30" y="358"/>
                      <a:pt x="30" y="357"/>
                    </a:cubicBezTo>
                    <a:cubicBezTo>
                      <a:pt x="29" y="357"/>
                      <a:pt x="29" y="356"/>
                      <a:pt x="28" y="356"/>
                    </a:cubicBezTo>
                    <a:cubicBezTo>
                      <a:pt x="28" y="356"/>
                      <a:pt x="28" y="355"/>
                      <a:pt x="28" y="354"/>
                    </a:cubicBezTo>
                    <a:cubicBezTo>
                      <a:pt x="28" y="354"/>
                      <a:pt x="28" y="354"/>
                      <a:pt x="27" y="354"/>
                    </a:cubicBezTo>
                    <a:cubicBezTo>
                      <a:pt x="27" y="354"/>
                      <a:pt x="27" y="353"/>
                      <a:pt x="27" y="353"/>
                    </a:cubicBezTo>
                    <a:cubicBezTo>
                      <a:pt x="27" y="353"/>
                      <a:pt x="27" y="353"/>
                      <a:pt x="26" y="353"/>
                    </a:cubicBezTo>
                    <a:cubicBezTo>
                      <a:pt x="26" y="352"/>
                      <a:pt x="26" y="351"/>
                      <a:pt x="26" y="351"/>
                    </a:cubicBezTo>
                    <a:cubicBezTo>
                      <a:pt x="26" y="351"/>
                      <a:pt x="26" y="351"/>
                      <a:pt x="26" y="351"/>
                    </a:cubicBezTo>
                    <a:cubicBezTo>
                      <a:pt x="26" y="350"/>
                      <a:pt x="26" y="350"/>
                      <a:pt x="26" y="349"/>
                    </a:cubicBezTo>
                    <a:cubicBezTo>
                      <a:pt x="25" y="349"/>
                      <a:pt x="24" y="348"/>
                      <a:pt x="24" y="348"/>
                    </a:cubicBezTo>
                    <a:cubicBezTo>
                      <a:pt x="23" y="347"/>
                      <a:pt x="23" y="346"/>
                      <a:pt x="23" y="345"/>
                    </a:cubicBezTo>
                    <a:cubicBezTo>
                      <a:pt x="22" y="344"/>
                      <a:pt x="22" y="344"/>
                      <a:pt x="21" y="344"/>
                    </a:cubicBezTo>
                    <a:cubicBezTo>
                      <a:pt x="21" y="343"/>
                      <a:pt x="21" y="342"/>
                      <a:pt x="21" y="342"/>
                    </a:cubicBezTo>
                    <a:cubicBezTo>
                      <a:pt x="20" y="342"/>
                      <a:pt x="20" y="341"/>
                      <a:pt x="19" y="341"/>
                    </a:cubicBezTo>
                    <a:cubicBezTo>
                      <a:pt x="19" y="340"/>
                      <a:pt x="19" y="340"/>
                      <a:pt x="19" y="339"/>
                    </a:cubicBezTo>
                    <a:cubicBezTo>
                      <a:pt x="18" y="339"/>
                      <a:pt x="17" y="338"/>
                      <a:pt x="17" y="337"/>
                    </a:cubicBezTo>
                    <a:cubicBezTo>
                      <a:pt x="17" y="337"/>
                      <a:pt x="17" y="336"/>
                      <a:pt x="17" y="336"/>
                    </a:cubicBezTo>
                    <a:cubicBezTo>
                      <a:pt x="16" y="335"/>
                      <a:pt x="15" y="335"/>
                      <a:pt x="15" y="335"/>
                    </a:cubicBezTo>
                    <a:cubicBezTo>
                      <a:pt x="15" y="334"/>
                      <a:pt x="15" y="334"/>
                      <a:pt x="15" y="334"/>
                    </a:cubicBezTo>
                    <a:cubicBezTo>
                      <a:pt x="14" y="333"/>
                      <a:pt x="14" y="333"/>
                      <a:pt x="13" y="333"/>
                    </a:cubicBezTo>
                    <a:cubicBezTo>
                      <a:pt x="13" y="332"/>
                      <a:pt x="13" y="332"/>
                      <a:pt x="13" y="331"/>
                    </a:cubicBezTo>
                    <a:cubicBezTo>
                      <a:pt x="11" y="330"/>
                      <a:pt x="10" y="329"/>
                      <a:pt x="8" y="328"/>
                    </a:cubicBezTo>
                    <a:cubicBezTo>
                      <a:pt x="8" y="327"/>
                      <a:pt x="8" y="326"/>
                      <a:pt x="8" y="326"/>
                    </a:cubicBezTo>
                    <a:cubicBezTo>
                      <a:pt x="8" y="325"/>
                      <a:pt x="7" y="325"/>
                      <a:pt x="6" y="324"/>
                    </a:cubicBezTo>
                    <a:cubicBezTo>
                      <a:pt x="5" y="323"/>
                      <a:pt x="2" y="314"/>
                      <a:pt x="3" y="311"/>
                    </a:cubicBezTo>
                    <a:cubicBezTo>
                      <a:pt x="4" y="307"/>
                      <a:pt x="7" y="301"/>
                      <a:pt x="9" y="297"/>
                    </a:cubicBezTo>
                    <a:cubicBezTo>
                      <a:pt x="10" y="297"/>
                      <a:pt x="11" y="296"/>
                      <a:pt x="11" y="296"/>
                    </a:cubicBezTo>
                    <a:cubicBezTo>
                      <a:pt x="11" y="296"/>
                      <a:pt x="11" y="295"/>
                      <a:pt x="11" y="294"/>
                    </a:cubicBezTo>
                    <a:cubicBezTo>
                      <a:pt x="12" y="294"/>
                      <a:pt x="12" y="294"/>
                      <a:pt x="13" y="293"/>
                    </a:cubicBezTo>
                    <a:cubicBezTo>
                      <a:pt x="13" y="293"/>
                      <a:pt x="13" y="292"/>
                      <a:pt x="13" y="292"/>
                    </a:cubicBezTo>
                    <a:cubicBezTo>
                      <a:pt x="14" y="291"/>
                      <a:pt x="15" y="290"/>
                      <a:pt x="16" y="290"/>
                    </a:cubicBezTo>
                    <a:cubicBezTo>
                      <a:pt x="16" y="289"/>
                      <a:pt x="16" y="289"/>
                      <a:pt x="16" y="288"/>
                    </a:cubicBezTo>
                    <a:cubicBezTo>
                      <a:pt x="16" y="288"/>
                      <a:pt x="17" y="287"/>
                      <a:pt x="17" y="287"/>
                    </a:cubicBezTo>
                    <a:cubicBezTo>
                      <a:pt x="17" y="287"/>
                      <a:pt x="17" y="286"/>
                      <a:pt x="17" y="285"/>
                    </a:cubicBezTo>
                    <a:cubicBezTo>
                      <a:pt x="18" y="285"/>
                      <a:pt x="19" y="284"/>
                      <a:pt x="20" y="284"/>
                    </a:cubicBezTo>
                    <a:cubicBezTo>
                      <a:pt x="20" y="283"/>
                      <a:pt x="20" y="282"/>
                      <a:pt x="20" y="282"/>
                    </a:cubicBezTo>
                    <a:cubicBezTo>
                      <a:pt x="21" y="281"/>
                      <a:pt x="21" y="281"/>
                      <a:pt x="22" y="281"/>
                    </a:cubicBezTo>
                    <a:cubicBezTo>
                      <a:pt x="22" y="280"/>
                      <a:pt x="22" y="280"/>
                      <a:pt x="22" y="279"/>
                    </a:cubicBezTo>
                    <a:cubicBezTo>
                      <a:pt x="23" y="279"/>
                      <a:pt x="23" y="278"/>
                      <a:pt x="24" y="278"/>
                    </a:cubicBezTo>
                    <a:cubicBezTo>
                      <a:pt x="24" y="278"/>
                      <a:pt x="24" y="277"/>
                      <a:pt x="24" y="276"/>
                    </a:cubicBezTo>
                    <a:cubicBezTo>
                      <a:pt x="24" y="276"/>
                      <a:pt x="25" y="276"/>
                      <a:pt x="26" y="275"/>
                    </a:cubicBezTo>
                    <a:cubicBezTo>
                      <a:pt x="26" y="275"/>
                      <a:pt x="26" y="274"/>
                      <a:pt x="26" y="274"/>
                    </a:cubicBezTo>
                    <a:cubicBezTo>
                      <a:pt x="26" y="273"/>
                      <a:pt x="27" y="273"/>
                      <a:pt x="27" y="273"/>
                    </a:cubicBezTo>
                    <a:cubicBezTo>
                      <a:pt x="27" y="272"/>
                      <a:pt x="27" y="272"/>
                      <a:pt x="27" y="271"/>
                    </a:cubicBezTo>
                    <a:cubicBezTo>
                      <a:pt x="28" y="271"/>
                      <a:pt x="29" y="270"/>
                      <a:pt x="29" y="270"/>
                    </a:cubicBezTo>
                    <a:cubicBezTo>
                      <a:pt x="29" y="269"/>
                      <a:pt x="30" y="268"/>
                      <a:pt x="30" y="267"/>
                    </a:cubicBezTo>
                    <a:cubicBezTo>
                      <a:pt x="31" y="266"/>
                      <a:pt x="31" y="266"/>
                      <a:pt x="32" y="266"/>
                    </a:cubicBezTo>
                    <a:cubicBezTo>
                      <a:pt x="32" y="264"/>
                      <a:pt x="33" y="262"/>
                      <a:pt x="34" y="260"/>
                    </a:cubicBezTo>
                    <a:cubicBezTo>
                      <a:pt x="34" y="260"/>
                      <a:pt x="34" y="260"/>
                      <a:pt x="35" y="260"/>
                    </a:cubicBezTo>
                    <a:cubicBezTo>
                      <a:pt x="35" y="260"/>
                      <a:pt x="35" y="259"/>
                      <a:pt x="35" y="258"/>
                    </a:cubicBezTo>
                    <a:cubicBezTo>
                      <a:pt x="35" y="258"/>
                      <a:pt x="35" y="258"/>
                      <a:pt x="35" y="258"/>
                    </a:cubicBezTo>
                    <a:cubicBezTo>
                      <a:pt x="36" y="257"/>
                      <a:pt x="37" y="255"/>
                      <a:pt x="37" y="253"/>
                    </a:cubicBezTo>
                    <a:cubicBezTo>
                      <a:pt x="38" y="253"/>
                      <a:pt x="38" y="253"/>
                      <a:pt x="38" y="253"/>
                    </a:cubicBezTo>
                    <a:cubicBezTo>
                      <a:pt x="38" y="252"/>
                      <a:pt x="38" y="251"/>
                      <a:pt x="38" y="250"/>
                    </a:cubicBezTo>
                    <a:cubicBezTo>
                      <a:pt x="38" y="250"/>
                      <a:pt x="39" y="250"/>
                      <a:pt x="39" y="250"/>
                    </a:cubicBezTo>
                    <a:cubicBezTo>
                      <a:pt x="39" y="250"/>
                      <a:pt x="39" y="249"/>
                      <a:pt x="39" y="249"/>
                    </a:cubicBezTo>
                    <a:cubicBezTo>
                      <a:pt x="39" y="249"/>
                      <a:pt x="40" y="249"/>
                      <a:pt x="40" y="249"/>
                    </a:cubicBezTo>
                    <a:cubicBezTo>
                      <a:pt x="40" y="246"/>
                      <a:pt x="41" y="243"/>
                      <a:pt x="42" y="240"/>
                    </a:cubicBezTo>
                    <a:cubicBezTo>
                      <a:pt x="42" y="240"/>
                      <a:pt x="42" y="240"/>
                      <a:pt x="43" y="240"/>
                    </a:cubicBezTo>
                    <a:cubicBezTo>
                      <a:pt x="43" y="238"/>
                      <a:pt x="43" y="237"/>
                      <a:pt x="43" y="236"/>
                    </a:cubicBezTo>
                    <a:cubicBezTo>
                      <a:pt x="43" y="236"/>
                      <a:pt x="43" y="236"/>
                      <a:pt x="43" y="236"/>
                    </a:cubicBezTo>
                    <a:cubicBezTo>
                      <a:pt x="43" y="235"/>
                      <a:pt x="43" y="233"/>
                      <a:pt x="43" y="232"/>
                    </a:cubicBezTo>
                    <a:cubicBezTo>
                      <a:pt x="44" y="232"/>
                      <a:pt x="44" y="232"/>
                      <a:pt x="44" y="232"/>
                    </a:cubicBezTo>
                    <a:cubicBezTo>
                      <a:pt x="44" y="230"/>
                      <a:pt x="44" y="228"/>
                      <a:pt x="44" y="226"/>
                    </a:cubicBezTo>
                    <a:cubicBezTo>
                      <a:pt x="45" y="226"/>
                      <a:pt x="45" y="226"/>
                      <a:pt x="45" y="226"/>
                    </a:cubicBezTo>
                    <a:cubicBezTo>
                      <a:pt x="45" y="223"/>
                      <a:pt x="45" y="220"/>
                      <a:pt x="45" y="216"/>
                    </a:cubicBezTo>
                    <a:cubicBezTo>
                      <a:pt x="46" y="216"/>
                      <a:pt x="46" y="216"/>
                      <a:pt x="46" y="216"/>
                    </a:cubicBezTo>
                    <a:cubicBezTo>
                      <a:pt x="46" y="212"/>
                      <a:pt x="46" y="207"/>
                      <a:pt x="46" y="203"/>
                    </a:cubicBezTo>
                    <a:cubicBezTo>
                      <a:pt x="46" y="203"/>
                      <a:pt x="46" y="203"/>
                      <a:pt x="45" y="203"/>
                    </a:cubicBezTo>
                    <a:cubicBezTo>
                      <a:pt x="45" y="199"/>
                      <a:pt x="45" y="196"/>
                      <a:pt x="45" y="192"/>
                    </a:cubicBezTo>
                    <a:cubicBezTo>
                      <a:pt x="45" y="192"/>
                      <a:pt x="45" y="192"/>
                      <a:pt x="44" y="192"/>
                    </a:cubicBezTo>
                    <a:cubicBezTo>
                      <a:pt x="44" y="188"/>
                      <a:pt x="44" y="184"/>
                      <a:pt x="43" y="180"/>
                    </a:cubicBezTo>
                    <a:cubicBezTo>
                      <a:pt x="43" y="180"/>
                      <a:pt x="43" y="180"/>
                      <a:pt x="43" y="180"/>
                    </a:cubicBezTo>
                    <a:cubicBezTo>
                      <a:pt x="43" y="179"/>
                      <a:pt x="43" y="177"/>
                      <a:pt x="43" y="176"/>
                    </a:cubicBezTo>
                    <a:cubicBezTo>
                      <a:pt x="42" y="176"/>
                      <a:pt x="42" y="176"/>
                      <a:pt x="42" y="176"/>
                    </a:cubicBezTo>
                    <a:cubicBezTo>
                      <a:pt x="42" y="175"/>
                      <a:pt x="42" y="174"/>
                      <a:pt x="42" y="172"/>
                    </a:cubicBezTo>
                    <a:cubicBezTo>
                      <a:pt x="41" y="172"/>
                      <a:pt x="41" y="172"/>
                      <a:pt x="41" y="172"/>
                    </a:cubicBezTo>
                    <a:cubicBezTo>
                      <a:pt x="41" y="171"/>
                      <a:pt x="41" y="169"/>
                      <a:pt x="41" y="168"/>
                    </a:cubicBezTo>
                    <a:cubicBezTo>
                      <a:pt x="40" y="168"/>
                      <a:pt x="40" y="168"/>
                      <a:pt x="40" y="168"/>
                    </a:cubicBezTo>
                    <a:cubicBezTo>
                      <a:pt x="40" y="167"/>
                      <a:pt x="40" y="166"/>
                      <a:pt x="40" y="165"/>
                    </a:cubicBezTo>
                    <a:cubicBezTo>
                      <a:pt x="40" y="165"/>
                      <a:pt x="39" y="165"/>
                      <a:pt x="39" y="165"/>
                    </a:cubicBezTo>
                    <a:cubicBezTo>
                      <a:pt x="38" y="162"/>
                      <a:pt x="38" y="159"/>
                      <a:pt x="37" y="155"/>
                    </a:cubicBezTo>
                    <a:cubicBezTo>
                      <a:pt x="37" y="155"/>
                      <a:pt x="37" y="155"/>
                      <a:pt x="36" y="155"/>
                    </a:cubicBezTo>
                    <a:cubicBezTo>
                      <a:pt x="36" y="153"/>
                      <a:pt x="36" y="151"/>
                      <a:pt x="36" y="148"/>
                    </a:cubicBezTo>
                    <a:cubicBezTo>
                      <a:pt x="36" y="148"/>
                      <a:pt x="35" y="147"/>
                      <a:pt x="35" y="145"/>
                    </a:cubicBezTo>
                    <a:cubicBezTo>
                      <a:pt x="36" y="145"/>
                      <a:pt x="36" y="145"/>
                      <a:pt x="36" y="145"/>
                    </a:cubicBezTo>
                    <a:cubicBezTo>
                      <a:pt x="36" y="143"/>
                      <a:pt x="36" y="141"/>
                      <a:pt x="36" y="138"/>
                    </a:cubicBezTo>
                    <a:cubicBezTo>
                      <a:pt x="37" y="138"/>
                      <a:pt x="37" y="138"/>
                      <a:pt x="37" y="138"/>
                    </a:cubicBezTo>
                    <a:cubicBezTo>
                      <a:pt x="37" y="137"/>
                      <a:pt x="37" y="135"/>
                      <a:pt x="37" y="134"/>
                    </a:cubicBezTo>
                    <a:cubicBezTo>
                      <a:pt x="38" y="134"/>
                      <a:pt x="38" y="134"/>
                      <a:pt x="38" y="134"/>
                    </a:cubicBezTo>
                    <a:cubicBezTo>
                      <a:pt x="38" y="133"/>
                      <a:pt x="38" y="132"/>
                      <a:pt x="38" y="131"/>
                    </a:cubicBezTo>
                    <a:cubicBezTo>
                      <a:pt x="38" y="131"/>
                      <a:pt x="39" y="131"/>
                      <a:pt x="39" y="131"/>
                    </a:cubicBezTo>
                    <a:cubicBezTo>
                      <a:pt x="39" y="130"/>
                      <a:pt x="39" y="129"/>
                      <a:pt x="39" y="128"/>
                    </a:cubicBezTo>
                    <a:cubicBezTo>
                      <a:pt x="39" y="128"/>
                      <a:pt x="40" y="128"/>
                      <a:pt x="40" y="128"/>
                    </a:cubicBezTo>
                    <a:cubicBezTo>
                      <a:pt x="40" y="127"/>
                      <a:pt x="40" y="127"/>
                      <a:pt x="40" y="126"/>
                    </a:cubicBezTo>
                    <a:cubicBezTo>
                      <a:pt x="40" y="126"/>
                      <a:pt x="40" y="126"/>
                      <a:pt x="41" y="126"/>
                    </a:cubicBezTo>
                    <a:cubicBezTo>
                      <a:pt x="41" y="125"/>
                      <a:pt x="41" y="124"/>
                      <a:pt x="41" y="123"/>
                    </a:cubicBezTo>
                    <a:cubicBezTo>
                      <a:pt x="41" y="123"/>
                      <a:pt x="41" y="123"/>
                      <a:pt x="42" y="123"/>
                    </a:cubicBezTo>
                    <a:cubicBezTo>
                      <a:pt x="42" y="122"/>
                      <a:pt x="42" y="121"/>
                      <a:pt x="42" y="120"/>
                    </a:cubicBezTo>
                    <a:cubicBezTo>
                      <a:pt x="42" y="120"/>
                      <a:pt x="42" y="120"/>
                      <a:pt x="43" y="120"/>
                    </a:cubicBezTo>
                    <a:cubicBezTo>
                      <a:pt x="44" y="118"/>
                      <a:pt x="42" y="118"/>
                      <a:pt x="44" y="116"/>
                    </a:cubicBezTo>
                    <a:cubicBezTo>
                      <a:pt x="44" y="116"/>
                      <a:pt x="44" y="115"/>
                      <a:pt x="44" y="115"/>
                    </a:cubicBezTo>
                    <a:cubicBezTo>
                      <a:pt x="46" y="115"/>
                      <a:pt x="47" y="115"/>
                      <a:pt x="49" y="115"/>
                    </a:cubicBezTo>
                    <a:cubicBezTo>
                      <a:pt x="51" y="117"/>
                      <a:pt x="65" y="116"/>
                      <a:pt x="69" y="116"/>
                    </a:cubicBezTo>
                    <a:cubicBezTo>
                      <a:pt x="78" y="116"/>
                      <a:pt x="90" y="114"/>
                      <a:pt x="95" y="111"/>
                    </a:cubicBezTo>
                    <a:cubicBezTo>
                      <a:pt x="95" y="111"/>
                      <a:pt x="95" y="111"/>
                      <a:pt x="95" y="110"/>
                    </a:cubicBezTo>
                    <a:cubicBezTo>
                      <a:pt x="95" y="110"/>
                      <a:pt x="96" y="110"/>
                      <a:pt x="97" y="110"/>
                    </a:cubicBezTo>
                    <a:cubicBezTo>
                      <a:pt x="98" y="109"/>
                      <a:pt x="98" y="108"/>
                      <a:pt x="98" y="108"/>
                    </a:cubicBezTo>
                    <a:cubicBezTo>
                      <a:pt x="102" y="106"/>
                      <a:pt x="116" y="100"/>
                      <a:pt x="123" y="102"/>
                    </a:cubicBezTo>
                    <a:cubicBezTo>
                      <a:pt x="123" y="103"/>
                      <a:pt x="123" y="103"/>
                      <a:pt x="123" y="103"/>
                    </a:cubicBezTo>
                    <a:cubicBezTo>
                      <a:pt x="124" y="103"/>
                      <a:pt x="125" y="103"/>
                      <a:pt x="126" y="103"/>
                    </a:cubicBezTo>
                    <a:cubicBezTo>
                      <a:pt x="126" y="104"/>
                      <a:pt x="126" y="104"/>
                      <a:pt x="126" y="104"/>
                    </a:cubicBezTo>
                    <a:cubicBezTo>
                      <a:pt x="127" y="104"/>
                      <a:pt x="128" y="104"/>
                      <a:pt x="129" y="104"/>
                    </a:cubicBezTo>
                    <a:cubicBezTo>
                      <a:pt x="129" y="104"/>
                      <a:pt x="129" y="105"/>
                      <a:pt x="129" y="105"/>
                    </a:cubicBezTo>
                    <a:cubicBezTo>
                      <a:pt x="129" y="105"/>
                      <a:pt x="130" y="105"/>
                      <a:pt x="130" y="105"/>
                    </a:cubicBezTo>
                    <a:cubicBezTo>
                      <a:pt x="130" y="105"/>
                      <a:pt x="130" y="106"/>
                      <a:pt x="130" y="106"/>
                    </a:cubicBezTo>
                    <a:cubicBezTo>
                      <a:pt x="131" y="106"/>
                      <a:pt x="132" y="106"/>
                      <a:pt x="132" y="106"/>
                    </a:cubicBezTo>
                    <a:cubicBezTo>
                      <a:pt x="133" y="107"/>
                      <a:pt x="133" y="107"/>
                      <a:pt x="133" y="108"/>
                    </a:cubicBezTo>
                    <a:cubicBezTo>
                      <a:pt x="134" y="108"/>
                      <a:pt x="134" y="108"/>
                      <a:pt x="135" y="108"/>
                    </a:cubicBezTo>
                    <a:cubicBezTo>
                      <a:pt x="135" y="108"/>
                      <a:pt x="135" y="108"/>
                      <a:pt x="135" y="109"/>
                    </a:cubicBezTo>
                    <a:cubicBezTo>
                      <a:pt x="136" y="109"/>
                      <a:pt x="136" y="109"/>
                      <a:pt x="137" y="109"/>
                    </a:cubicBezTo>
                    <a:cubicBezTo>
                      <a:pt x="137" y="109"/>
                      <a:pt x="137" y="109"/>
                      <a:pt x="137" y="110"/>
                    </a:cubicBezTo>
                    <a:cubicBezTo>
                      <a:pt x="137" y="110"/>
                      <a:pt x="138" y="110"/>
                      <a:pt x="139" y="110"/>
                    </a:cubicBezTo>
                    <a:cubicBezTo>
                      <a:pt x="139" y="110"/>
                      <a:pt x="139" y="110"/>
                      <a:pt x="139" y="110"/>
                    </a:cubicBezTo>
                    <a:cubicBezTo>
                      <a:pt x="139" y="110"/>
                      <a:pt x="140" y="110"/>
                      <a:pt x="140" y="110"/>
                    </a:cubicBezTo>
                    <a:cubicBezTo>
                      <a:pt x="141" y="111"/>
                      <a:pt x="141" y="112"/>
                      <a:pt x="141" y="112"/>
                    </a:cubicBezTo>
                    <a:cubicBezTo>
                      <a:pt x="142" y="112"/>
                      <a:pt x="142" y="112"/>
                      <a:pt x="143" y="112"/>
                    </a:cubicBezTo>
                    <a:cubicBezTo>
                      <a:pt x="143" y="113"/>
                      <a:pt x="143" y="113"/>
                      <a:pt x="143" y="113"/>
                    </a:cubicBezTo>
                    <a:cubicBezTo>
                      <a:pt x="144" y="113"/>
                      <a:pt x="144" y="113"/>
                      <a:pt x="145" y="113"/>
                    </a:cubicBezTo>
                    <a:cubicBezTo>
                      <a:pt x="145" y="113"/>
                      <a:pt x="145" y="114"/>
                      <a:pt x="145" y="114"/>
                    </a:cubicBezTo>
                    <a:cubicBezTo>
                      <a:pt x="146" y="114"/>
                      <a:pt x="147" y="114"/>
                      <a:pt x="148" y="114"/>
                    </a:cubicBezTo>
                    <a:cubicBezTo>
                      <a:pt x="148" y="114"/>
                      <a:pt x="148" y="115"/>
                      <a:pt x="148" y="115"/>
                    </a:cubicBezTo>
                    <a:cubicBezTo>
                      <a:pt x="149" y="115"/>
                      <a:pt x="150" y="116"/>
                      <a:pt x="151" y="116"/>
                    </a:cubicBezTo>
                    <a:cubicBezTo>
                      <a:pt x="151" y="116"/>
                      <a:pt x="151" y="116"/>
                      <a:pt x="151" y="117"/>
                    </a:cubicBezTo>
                    <a:cubicBezTo>
                      <a:pt x="152" y="117"/>
                      <a:pt x="153" y="117"/>
                      <a:pt x="154" y="117"/>
                    </a:cubicBezTo>
                    <a:cubicBezTo>
                      <a:pt x="154" y="117"/>
                      <a:pt x="154" y="117"/>
                      <a:pt x="154" y="118"/>
                    </a:cubicBezTo>
                    <a:cubicBezTo>
                      <a:pt x="154" y="118"/>
                      <a:pt x="155" y="118"/>
                      <a:pt x="156" y="118"/>
                    </a:cubicBezTo>
                    <a:cubicBezTo>
                      <a:pt x="156" y="118"/>
                      <a:pt x="156" y="118"/>
                      <a:pt x="156" y="119"/>
                    </a:cubicBezTo>
                    <a:cubicBezTo>
                      <a:pt x="156" y="119"/>
                      <a:pt x="157" y="119"/>
                      <a:pt x="158" y="119"/>
                    </a:cubicBezTo>
                    <a:cubicBezTo>
                      <a:pt x="158" y="119"/>
                      <a:pt x="158" y="119"/>
                      <a:pt x="158" y="119"/>
                    </a:cubicBezTo>
                    <a:cubicBezTo>
                      <a:pt x="159" y="119"/>
                      <a:pt x="160" y="119"/>
                      <a:pt x="161" y="119"/>
                    </a:cubicBezTo>
                    <a:cubicBezTo>
                      <a:pt x="161" y="120"/>
                      <a:pt x="161" y="120"/>
                      <a:pt x="161" y="120"/>
                    </a:cubicBezTo>
                    <a:cubicBezTo>
                      <a:pt x="162" y="120"/>
                      <a:pt x="163" y="120"/>
                      <a:pt x="164" y="120"/>
                    </a:cubicBezTo>
                    <a:cubicBezTo>
                      <a:pt x="164" y="121"/>
                      <a:pt x="164" y="121"/>
                      <a:pt x="164" y="121"/>
                    </a:cubicBezTo>
                    <a:cubicBezTo>
                      <a:pt x="165" y="121"/>
                      <a:pt x="165" y="121"/>
                      <a:pt x="166" y="121"/>
                    </a:cubicBezTo>
                    <a:cubicBezTo>
                      <a:pt x="166" y="122"/>
                      <a:pt x="166" y="122"/>
                      <a:pt x="166" y="122"/>
                    </a:cubicBezTo>
                    <a:cubicBezTo>
                      <a:pt x="168" y="122"/>
                      <a:pt x="169" y="122"/>
                      <a:pt x="170" y="122"/>
                    </a:cubicBezTo>
                    <a:cubicBezTo>
                      <a:pt x="170" y="122"/>
                      <a:pt x="170" y="123"/>
                      <a:pt x="170" y="123"/>
                    </a:cubicBezTo>
                    <a:cubicBezTo>
                      <a:pt x="171" y="123"/>
                      <a:pt x="172" y="123"/>
                      <a:pt x="174" y="123"/>
                    </a:cubicBezTo>
                    <a:cubicBezTo>
                      <a:pt x="174" y="123"/>
                      <a:pt x="174" y="124"/>
                      <a:pt x="174" y="124"/>
                    </a:cubicBezTo>
                    <a:cubicBezTo>
                      <a:pt x="175" y="124"/>
                      <a:pt x="177" y="124"/>
                      <a:pt x="178" y="124"/>
                    </a:cubicBezTo>
                    <a:cubicBezTo>
                      <a:pt x="178" y="124"/>
                      <a:pt x="178" y="124"/>
                      <a:pt x="178" y="125"/>
                    </a:cubicBezTo>
                    <a:cubicBezTo>
                      <a:pt x="180" y="125"/>
                      <a:pt x="182" y="125"/>
                      <a:pt x="183" y="125"/>
                    </a:cubicBezTo>
                    <a:cubicBezTo>
                      <a:pt x="183" y="125"/>
                      <a:pt x="183" y="125"/>
                      <a:pt x="183" y="126"/>
                    </a:cubicBezTo>
                    <a:cubicBezTo>
                      <a:pt x="190" y="126"/>
                      <a:pt x="197" y="126"/>
                      <a:pt x="203" y="127"/>
                    </a:cubicBezTo>
                    <a:cubicBezTo>
                      <a:pt x="212" y="129"/>
                      <a:pt x="230" y="128"/>
                      <a:pt x="237" y="126"/>
                    </a:cubicBezTo>
                    <a:cubicBezTo>
                      <a:pt x="239" y="126"/>
                      <a:pt x="241" y="126"/>
                      <a:pt x="243" y="126"/>
                    </a:cubicBezTo>
                    <a:cubicBezTo>
                      <a:pt x="243" y="125"/>
                      <a:pt x="243" y="125"/>
                      <a:pt x="243" y="125"/>
                    </a:cubicBezTo>
                    <a:cubicBezTo>
                      <a:pt x="244" y="125"/>
                      <a:pt x="245" y="125"/>
                      <a:pt x="246" y="125"/>
                    </a:cubicBezTo>
                    <a:cubicBezTo>
                      <a:pt x="246" y="124"/>
                      <a:pt x="246" y="124"/>
                      <a:pt x="246" y="124"/>
                    </a:cubicBezTo>
                    <a:cubicBezTo>
                      <a:pt x="248" y="124"/>
                      <a:pt x="250" y="123"/>
                      <a:pt x="252" y="123"/>
                    </a:cubicBezTo>
                    <a:cubicBezTo>
                      <a:pt x="252" y="123"/>
                      <a:pt x="252" y="122"/>
                      <a:pt x="252" y="122"/>
                    </a:cubicBezTo>
                    <a:cubicBezTo>
                      <a:pt x="253" y="122"/>
                      <a:pt x="254" y="122"/>
                      <a:pt x="255" y="121"/>
                    </a:cubicBezTo>
                    <a:cubicBezTo>
                      <a:pt x="255" y="121"/>
                      <a:pt x="255" y="121"/>
                      <a:pt x="255" y="120"/>
                    </a:cubicBezTo>
                    <a:cubicBezTo>
                      <a:pt x="256" y="120"/>
                      <a:pt x="256" y="120"/>
                      <a:pt x="257" y="120"/>
                    </a:cubicBezTo>
                    <a:cubicBezTo>
                      <a:pt x="257" y="120"/>
                      <a:pt x="258" y="119"/>
                      <a:pt x="258" y="119"/>
                    </a:cubicBezTo>
                    <a:cubicBezTo>
                      <a:pt x="258" y="119"/>
                      <a:pt x="259" y="119"/>
                      <a:pt x="260" y="119"/>
                    </a:cubicBezTo>
                    <a:cubicBezTo>
                      <a:pt x="261" y="117"/>
                      <a:pt x="261" y="116"/>
                      <a:pt x="262" y="115"/>
                    </a:cubicBezTo>
                    <a:cubicBezTo>
                      <a:pt x="263" y="115"/>
                      <a:pt x="264" y="115"/>
                      <a:pt x="264" y="115"/>
                    </a:cubicBezTo>
                    <a:cubicBezTo>
                      <a:pt x="264" y="114"/>
                      <a:pt x="265" y="114"/>
                      <a:pt x="265" y="113"/>
                    </a:cubicBezTo>
                    <a:cubicBezTo>
                      <a:pt x="266" y="113"/>
                      <a:pt x="266" y="113"/>
                      <a:pt x="267" y="113"/>
                    </a:cubicBezTo>
                    <a:cubicBezTo>
                      <a:pt x="267" y="113"/>
                      <a:pt x="267" y="112"/>
                      <a:pt x="268" y="111"/>
                    </a:cubicBezTo>
                    <a:cubicBezTo>
                      <a:pt x="269" y="111"/>
                      <a:pt x="269" y="111"/>
                      <a:pt x="270" y="110"/>
                    </a:cubicBezTo>
                    <a:cubicBezTo>
                      <a:pt x="270" y="110"/>
                      <a:pt x="270" y="110"/>
                      <a:pt x="270" y="110"/>
                    </a:cubicBezTo>
                    <a:cubicBezTo>
                      <a:pt x="272" y="109"/>
                      <a:pt x="273" y="109"/>
                      <a:pt x="274" y="109"/>
                    </a:cubicBezTo>
                    <a:cubicBezTo>
                      <a:pt x="274" y="108"/>
                      <a:pt x="274" y="108"/>
                      <a:pt x="274" y="108"/>
                    </a:cubicBezTo>
                    <a:cubicBezTo>
                      <a:pt x="275" y="108"/>
                      <a:pt x="275" y="108"/>
                      <a:pt x="276" y="108"/>
                    </a:cubicBezTo>
                    <a:cubicBezTo>
                      <a:pt x="276" y="107"/>
                      <a:pt x="276" y="107"/>
                      <a:pt x="276" y="107"/>
                    </a:cubicBezTo>
                    <a:cubicBezTo>
                      <a:pt x="276" y="107"/>
                      <a:pt x="277" y="107"/>
                      <a:pt x="278" y="107"/>
                    </a:cubicBezTo>
                    <a:cubicBezTo>
                      <a:pt x="278" y="107"/>
                      <a:pt x="278" y="106"/>
                      <a:pt x="278" y="106"/>
                    </a:cubicBezTo>
                    <a:cubicBezTo>
                      <a:pt x="279" y="105"/>
                      <a:pt x="281" y="105"/>
                      <a:pt x="283" y="104"/>
                    </a:cubicBezTo>
                    <a:cubicBezTo>
                      <a:pt x="283" y="104"/>
                      <a:pt x="283" y="104"/>
                      <a:pt x="283" y="103"/>
                    </a:cubicBezTo>
                    <a:cubicBezTo>
                      <a:pt x="287" y="102"/>
                      <a:pt x="291" y="101"/>
                      <a:pt x="295" y="101"/>
                    </a:cubicBezTo>
                    <a:cubicBezTo>
                      <a:pt x="295" y="100"/>
                      <a:pt x="295" y="100"/>
                      <a:pt x="295" y="100"/>
                    </a:cubicBezTo>
                    <a:cubicBezTo>
                      <a:pt x="302" y="98"/>
                      <a:pt x="317" y="102"/>
                      <a:pt x="322" y="103"/>
                    </a:cubicBezTo>
                    <a:cubicBezTo>
                      <a:pt x="327" y="104"/>
                      <a:pt x="333" y="104"/>
                      <a:pt x="339" y="104"/>
                    </a:cubicBezTo>
                    <a:cubicBezTo>
                      <a:pt x="339" y="104"/>
                      <a:pt x="339" y="105"/>
                      <a:pt x="339" y="105"/>
                    </a:cubicBezTo>
                    <a:cubicBezTo>
                      <a:pt x="347" y="105"/>
                      <a:pt x="356" y="104"/>
                      <a:pt x="365" y="104"/>
                    </a:cubicBezTo>
                    <a:cubicBezTo>
                      <a:pt x="375" y="101"/>
                      <a:pt x="385" y="98"/>
                      <a:pt x="396" y="95"/>
                    </a:cubicBezTo>
                    <a:cubicBezTo>
                      <a:pt x="397" y="95"/>
                      <a:pt x="399" y="95"/>
                      <a:pt x="400" y="95"/>
                    </a:cubicBezTo>
                    <a:cubicBezTo>
                      <a:pt x="400" y="95"/>
                      <a:pt x="400" y="95"/>
                      <a:pt x="400" y="94"/>
                    </a:cubicBezTo>
                    <a:cubicBezTo>
                      <a:pt x="402" y="94"/>
                      <a:pt x="404" y="94"/>
                      <a:pt x="406" y="94"/>
                    </a:cubicBezTo>
                    <a:cubicBezTo>
                      <a:pt x="406" y="94"/>
                      <a:pt x="406" y="94"/>
                      <a:pt x="406" y="93"/>
                    </a:cubicBezTo>
                    <a:cubicBezTo>
                      <a:pt x="408" y="93"/>
                      <a:pt x="411" y="93"/>
                      <a:pt x="413" y="93"/>
                    </a:cubicBezTo>
                    <a:cubicBezTo>
                      <a:pt x="413" y="93"/>
                      <a:pt x="413" y="93"/>
                      <a:pt x="413" y="93"/>
                    </a:cubicBezTo>
                    <a:cubicBezTo>
                      <a:pt x="419" y="92"/>
                      <a:pt x="425" y="92"/>
                      <a:pt x="431" y="92"/>
                    </a:cubicBezTo>
                    <a:cubicBezTo>
                      <a:pt x="431" y="92"/>
                      <a:pt x="431" y="92"/>
                      <a:pt x="431" y="93"/>
                    </a:cubicBezTo>
                    <a:cubicBezTo>
                      <a:pt x="434" y="93"/>
                      <a:pt x="438" y="93"/>
                      <a:pt x="441" y="93"/>
                    </a:cubicBezTo>
                    <a:cubicBezTo>
                      <a:pt x="441" y="92"/>
                      <a:pt x="441" y="92"/>
                      <a:pt x="441" y="92"/>
                    </a:cubicBezTo>
                    <a:cubicBezTo>
                      <a:pt x="443" y="92"/>
                      <a:pt x="445" y="92"/>
                      <a:pt x="447" y="92"/>
                    </a:cubicBezTo>
                    <a:cubicBezTo>
                      <a:pt x="447" y="91"/>
                      <a:pt x="447" y="91"/>
                      <a:pt x="447" y="91"/>
                    </a:cubicBezTo>
                    <a:cubicBezTo>
                      <a:pt x="448" y="91"/>
                      <a:pt x="449" y="91"/>
                      <a:pt x="451" y="91"/>
                    </a:cubicBezTo>
                    <a:cubicBezTo>
                      <a:pt x="451" y="90"/>
                      <a:pt x="451" y="90"/>
                      <a:pt x="451" y="90"/>
                    </a:cubicBezTo>
                    <a:cubicBezTo>
                      <a:pt x="452" y="89"/>
                      <a:pt x="454" y="89"/>
                      <a:pt x="456" y="88"/>
                    </a:cubicBezTo>
                    <a:cubicBezTo>
                      <a:pt x="458" y="86"/>
                      <a:pt x="459" y="84"/>
                      <a:pt x="461" y="83"/>
                    </a:cubicBezTo>
                    <a:cubicBezTo>
                      <a:pt x="461" y="82"/>
                      <a:pt x="462" y="82"/>
                      <a:pt x="462" y="82"/>
                    </a:cubicBezTo>
                    <a:cubicBezTo>
                      <a:pt x="462" y="81"/>
                      <a:pt x="462" y="81"/>
                      <a:pt x="462" y="80"/>
                    </a:cubicBezTo>
                    <a:cubicBezTo>
                      <a:pt x="463" y="80"/>
                      <a:pt x="463" y="80"/>
                      <a:pt x="463" y="80"/>
                    </a:cubicBezTo>
                    <a:cubicBezTo>
                      <a:pt x="464" y="79"/>
                      <a:pt x="464" y="78"/>
                      <a:pt x="464" y="76"/>
                    </a:cubicBezTo>
                    <a:cubicBezTo>
                      <a:pt x="464" y="76"/>
                      <a:pt x="465" y="76"/>
                      <a:pt x="465" y="76"/>
                    </a:cubicBezTo>
                    <a:cubicBezTo>
                      <a:pt x="465" y="75"/>
                      <a:pt x="465" y="73"/>
                      <a:pt x="465" y="71"/>
                    </a:cubicBezTo>
                    <a:cubicBezTo>
                      <a:pt x="465" y="71"/>
                      <a:pt x="466" y="71"/>
                      <a:pt x="466" y="71"/>
                    </a:cubicBezTo>
                    <a:cubicBezTo>
                      <a:pt x="466" y="69"/>
                      <a:pt x="466" y="67"/>
                      <a:pt x="466" y="65"/>
                    </a:cubicBezTo>
                    <a:cubicBezTo>
                      <a:pt x="466" y="65"/>
                      <a:pt x="465" y="65"/>
                      <a:pt x="465" y="65"/>
                    </a:cubicBezTo>
                    <a:cubicBezTo>
                      <a:pt x="465" y="63"/>
                      <a:pt x="465" y="61"/>
                      <a:pt x="465" y="59"/>
                    </a:cubicBezTo>
                    <a:cubicBezTo>
                      <a:pt x="465" y="59"/>
                      <a:pt x="464" y="59"/>
                      <a:pt x="464" y="59"/>
                    </a:cubicBezTo>
                    <a:cubicBezTo>
                      <a:pt x="463" y="56"/>
                      <a:pt x="464" y="55"/>
                      <a:pt x="464" y="52"/>
                    </a:cubicBezTo>
                    <a:cubicBezTo>
                      <a:pt x="465" y="52"/>
                      <a:pt x="465" y="52"/>
                      <a:pt x="466" y="52"/>
                    </a:cubicBezTo>
                    <a:cubicBezTo>
                      <a:pt x="467" y="50"/>
                      <a:pt x="469" y="49"/>
                      <a:pt x="470" y="48"/>
                    </a:cubicBezTo>
                    <a:cubicBezTo>
                      <a:pt x="470" y="47"/>
                      <a:pt x="470" y="46"/>
                      <a:pt x="470" y="46"/>
                    </a:cubicBezTo>
                    <a:cubicBezTo>
                      <a:pt x="471" y="46"/>
                      <a:pt x="472" y="45"/>
                      <a:pt x="472" y="45"/>
                    </a:cubicBezTo>
                    <a:cubicBezTo>
                      <a:pt x="473" y="42"/>
                      <a:pt x="473" y="40"/>
                      <a:pt x="474" y="37"/>
                    </a:cubicBezTo>
                    <a:cubicBezTo>
                      <a:pt x="474" y="37"/>
                      <a:pt x="475" y="37"/>
                      <a:pt x="475" y="37"/>
                    </a:cubicBezTo>
                    <a:cubicBezTo>
                      <a:pt x="475" y="36"/>
                      <a:pt x="475" y="35"/>
                      <a:pt x="475" y="34"/>
                    </a:cubicBezTo>
                    <a:cubicBezTo>
                      <a:pt x="475" y="34"/>
                      <a:pt x="475" y="34"/>
                      <a:pt x="476" y="34"/>
                    </a:cubicBezTo>
                    <a:cubicBezTo>
                      <a:pt x="476" y="33"/>
                      <a:pt x="476" y="32"/>
                      <a:pt x="476" y="32"/>
                    </a:cubicBezTo>
                    <a:cubicBezTo>
                      <a:pt x="476" y="32"/>
                      <a:pt x="476" y="32"/>
                      <a:pt x="477" y="32"/>
                    </a:cubicBezTo>
                    <a:cubicBezTo>
                      <a:pt x="477" y="31"/>
                      <a:pt x="477" y="30"/>
                      <a:pt x="477" y="29"/>
                    </a:cubicBezTo>
                    <a:cubicBezTo>
                      <a:pt x="477" y="29"/>
                      <a:pt x="477" y="29"/>
                      <a:pt x="478" y="29"/>
                    </a:cubicBezTo>
                    <a:cubicBezTo>
                      <a:pt x="478" y="28"/>
                      <a:pt x="478" y="28"/>
                      <a:pt x="478" y="27"/>
                    </a:cubicBezTo>
                    <a:cubicBezTo>
                      <a:pt x="478" y="27"/>
                      <a:pt x="478" y="27"/>
                      <a:pt x="478" y="27"/>
                    </a:cubicBezTo>
                    <a:cubicBezTo>
                      <a:pt x="479" y="26"/>
                      <a:pt x="479" y="25"/>
                      <a:pt x="479" y="24"/>
                    </a:cubicBezTo>
                    <a:cubicBezTo>
                      <a:pt x="484" y="24"/>
                      <a:pt x="490" y="23"/>
                      <a:pt x="496" y="23"/>
                    </a:cubicBezTo>
                    <a:cubicBezTo>
                      <a:pt x="497" y="21"/>
                      <a:pt x="500" y="20"/>
                      <a:pt x="502" y="18"/>
                    </a:cubicBezTo>
                    <a:cubicBezTo>
                      <a:pt x="502" y="17"/>
                      <a:pt x="502" y="16"/>
                      <a:pt x="503" y="15"/>
                    </a:cubicBezTo>
                    <a:cubicBezTo>
                      <a:pt x="503" y="15"/>
                      <a:pt x="503" y="15"/>
                      <a:pt x="504" y="15"/>
                    </a:cubicBezTo>
                    <a:cubicBezTo>
                      <a:pt x="504" y="14"/>
                      <a:pt x="505" y="14"/>
                      <a:pt x="505" y="13"/>
                    </a:cubicBezTo>
                    <a:cubicBezTo>
                      <a:pt x="506" y="13"/>
                      <a:pt x="507" y="13"/>
                      <a:pt x="507" y="13"/>
                    </a:cubicBezTo>
                    <a:cubicBezTo>
                      <a:pt x="508" y="12"/>
                      <a:pt x="508" y="11"/>
                      <a:pt x="509" y="10"/>
                    </a:cubicBezTo>
                    <a:cubicBezTo>
                      <a:pt x="510" y="10"/>
                      <a:pt x="510" y="10"/>
                      <a:pt x="511" y="10"/>
                    </a:cubicBezTo>
                    <a:cubicBezTo>
                      <a:pt x="513" y="9"/>
                      <a:pt x="516" y="7"/>
                      <a:pt x="520" y="7"/>
                    </a:cubicBezTo>
                    <a:cubicBezTo>
                      <a:pt x="520" y="8"/>
                      <a:pt x="520" y="8"/>
                      <a:pt x="520" y="8"/>
                    </a:cubicBezTo>
                    <a:cubicBezTo>
                      <a:pt x="521" y="8"/>
                      <a:pt x="522" y="8"/>
                      <a:pt x="522" y="8"/>
                    </a:cubicBezTo>
                    <a:cubicBezTo>
                      <a:pt x="524" y="9"/>
                      <a:pt x="522" y="9"/>
                      <a:pt x="523" y="9"/>
                    </a:cubicBezTo>
                    <a:cubicBezTo>
                      <a:pt x="524" y="11"/>
                      <a:pt x="526" y="14"/>
                      <a:pt x="525" y="18"/>
                    </a:cubicBezTo>
                    <a:cubicBezTo>
                      <a:pt x="525" y="20"/>
                      <a:pt x="523" y="24"/>
                      <a:pt x="524" y="27"/>
                    </a:cubicBezTo>
                    <a:cubicBezTo>
                      <a:pt x="525" y="29"/>
                      <a:pt x="526" y="31"/>
                      <a:pt x="527" y="33"/>
                    </a:cubicBezTo>
                    <a:cubicBezTo>
                      <a:pt x="529" y="35"/>
                      <a:pt x="532" y="36"/>
                      <a:pt x="534" y="37"/>
                    </a:cubicBezTo>
                    <a:cubicBezTo>
                      <a:pt x="538" y="38"/>
                      <a:pt x="549" y="36"/>
                      <a:pt x="552" y="35"/>
                    </a:cubicBezTo>
                    <a:cubicBezTo>
                      <a:pt x="555" y="35"/>
                      <a:pt x="559" y="35"/>
                      <a:pt x="562" y="34"/>
                    </a:cubicBezTo>
                    <a:cubicBezTo>
                      <a:pt x="568" y="32"/>
                      <a:pt x="574" y="30"/>
                      <a:pt x="581" y="28"/>
                    </a:cubicBezTo>
                    <a:cubicBezTo>
                      <a:pt x="581" y="27"/>
                      <a:pt x="581" y="27"/>
                      <a:pt x="582" y="26"/>
                    </a:cubicBezTo>
                    <a:cubicBezTo>
                      <a:pt x="583" y="26"/>
                      <a:pt x="584" y="26"/>
                      <a:pt x="585" y="25"/>
                    </a:cubicBezTo>
                    <a:cubicBezTo>
                      <a:pt x="585" y="25"/>
                      <a:pt x="586" y="24"/>
                      <a:pt x="586" y="23"/>
                    </a:cubicBezTo>
                    <a:cubicBezTo>
                      <a:pt x="588" y="22"/>
                      <a:pt x="590" y="20"/>
                      <a:pt x="591" y="19"/>
                    </a:cubicBezTo>
                    <a:cubicBezTo>
                      <a:pt x="591" y="18"/>
                      <a:pt x="591" y="18"/>
                      <a:pt x="591" y="17"/>
                    </a:cubicBezTo>
                    <a:cubicBezTo>
                      <a:pt x="592" y="17"/>
                      <a:pt x="593" y="17"/>
                      <a:pt x="593" y="16"/>
                    </a:cubicBezTo>
                    <a:cubicBezTo>
                      <a:pt x="594" y="15"/>
                      <a:pt x="594" y="14"/>
                      <a:pt x="594" y="14"/>
                    </a:cubicBezTo>
                    <a:cubicBezTo>
                      <a:pt x="597" y="14"/>
                      <a:pt x="599" y="14"/>
                      <a:pt x="601" y="14"/>
                    </a:cubicBezTo>
                    <a:cubicBezTo>
                      <a:pt x="604" y="12"/>
                      <a:pt x="611" y="13"/>
                      <a:pt x="615" y="12"/>
                    </a:cubicBezTo>
                    <a:cubicBezTo>
                      <a:pt x="615" y="11"/>
                      <a:pt x="615" y="11"/>
                      <a:pt x="615" y="11"/>
                    </a:cubicBezTo>
                    <a:cubicBezTo>
                      <a:pt x="617" y="11"/>
                      <a:pt x="618" y="10"/>
                      <a:pt x="620" y="10"/>
                    </a:cubicBezTo>
                    <a:cubicBezTo>
                      <a:pt x="620" y="10"/>
                      <a:pt x="620" y="9"/>
                      <a:pt x="620" y="9"/>
                    </a:cubicBezTo>
                    <a:cubicBezTo>
                      <a:pt x="622" y="9"/>
                      <a:pt x="624" y="8"/>
                      <a:pt x="626" y="7"/>
                    </a:cubicBezTo>
                    <a:cubicBezTo>
                      <a:pt x="626" y="7"/>
                      <a:pt x="626" y="7"/>
                      <a:pt x="626" y="6"/>
                    </a:cubicBezTo>
                    <a:cubicBezTo>
                      <a:pt x="626" y="6"/>
                      <a:pt x="627" y="6"/>
                      <a:pt x="627" y="6"/>
                    </a:cubicBezTo>
                    <a:cubicBezTo>
                      <a:pt x="628" y="6"/>
                      <a:pt x="628" y="5"/>
                      <a:pt x="628" y="5"/>
                    </a:cubicBezTo>
                    <a:cubicBezTo>
                      <a:pt x="629" y="5"/>
                      <a:pt x="629" y="5"/>
                      <a:pt x="630" y="5"/>
                    </a:cubicBezTo>
                    <a:cubicBezTo>
                      <a:pt x="630" y="4"/>
                      <a:pt x="631" y="3"/>
                      <a:pt x="631" y="3"/>
                    </a:cubicBezTo>
                    <a:cubicBezTo>
                      <a:pt x="632" y="3"/>
                      <a:pt x="632" y="3"/>
                      <a:pt x="633" y="3"/>
                    </a:cubicBezTo>
                    <a:cubicBezTo>
                      <a:pt x="633" y="2"/>
                      <a:pt x="633" y="2"/>
                      <a:pt x="634" y="1"/>
                    </a:cubicBezTo>
                    <a:cubicBezTo>
                      <a:pt x="635" y="1"/>
                      <a:pt x="635" y="1"/>
                      <a:pt x="636" y="1"/>
                    </a:cubicBezTo>
                    <a:cubicBezTo>
                      <a:pt x="636" y="1"/>
                      <a:pt x="636" y="0"/>
                      <a:pt x="636" y="0"/>
                    </a:cubicBezTo>
                    <a:cubicBezTo>
                      <a:pt x="637" y="0"/>
                      <a:pt x="638" y="1"/>
                      <a:pt x="639" y="1"/>
                    </a:cubicBezTo>
                    <a:cubicBezTo>
                      <a:pt x="645" y="16"/>
                      <a:pt x="650" y="34"/>
                      <a:pt x="657" y="49"/>
                    </a:cubicBezTo>
                    <a:cubicBezTo>
                      <a:pt x="657" y="49"/>
                      <a:pt x="657" y="50"/>
                      <a:pt x="657" y="51"/>
                    </a:cubicBezTo>
                    <a:cubicBezTo>
                      <a:pt x="657" y="51"/>
                      <a:pt x="658" y="51"/>
                      <a:pt x="658" y="51"/>
                    </a:cubicBezTo>
                    <a:cubicBezTo>
                      <a:pt x="658" y="52"/>
                      <a:pt x="658" y="52"/>
                      <a:pt x="658" y="53"/>
                    </a:cubicBezTo>
                    <a:cubicBezTo>
                      <a:pt x="658" y="53"/>
                      <a:pt x="658" y="53"/>
                      <a:pt x="659" y="53"/>
                    </a:cubicBezTo>
                    <a:cubicBezTo>
                      <a:pt x="659" y="54"/>
                      <a:pt x="659" y="55"/>
                      <a:pt x="659" y="56"/>
                    </a:cubicBezTo>
                    <a:cubicBezTo>
                      <a:pt x="659" y="56"/>
                      <a:pt x="659" y="56"/>
                      <a:pt x="660" y="56"/>
                    </a:cubicBezTo>
                    <a:cubicBezTo>
                      <a:pt x="660" y="58"/>
                      <a:pt x="661" y="59"/>
                      <a:pt x="661" y="61"/>
                    </a:cubicBezTo>
                    <a:cubicBezTo>
                      <a:pt x="662" y="61"/>
                      <a:pt x="662" y="61"/>
                      <a:pt x="662" y="61"/>
                    </a:cubicBezTo>
                    <a:cubicBezTo>
                      <a:pt x="663" y="62"/>
                      <a:pt x="663" y="64"/>
                      <a:pt x="663" y="65"/>
                    </a:cubicBezTo>
                    <a:cubicBezTo>
                      <a:pt x="664" y="65"/>
                      <a:pt x="664" y="65"/>
                      <a:pt x="665" y="66"/>
                    </a:cubicBezTo>
                    <a:cubicBezTo>
                      <a:pt x="665" y="66"/>
                      <a:pt x="665" y="67"/>
                      <a:pt x="665" y="67"/>
                    </a:cubicBezTo>
                    <a:cubicBezTo>
                      <a:pt x="667" y="69"/>
                      <a:pt x="669" y="71"/>
                      <a:pt x="671" y="73"/>
                    </a:cubicBezTo>
                    <a:cubicBezTo>
                      <a:pt x="672" y="74"/>
                      <a:pt x="673" y="75"/>
                      <a:pt x="673" y="75"/>
                    </a:cubicBezTo>
                    <a:cubicBezTo>
                      <a:pt x="680" y="80"/>
                      <a:pt x="693" y="79"/>
                      <a:pt x="703" y="81"/>
                    </a:cubicBezTo>
                    <a:close/>
                  </a:path>
                </a:pathLst>
              </a:custGeom>
              <a:gradFill>
                <a:gsLst>
                  <a:gs pos="0">
                    <a:srgbClr val="E30000"/>
                  </a:gs>
                  <a:gs pos="100000">
                    <a:srgbClr val="760303"/>
                  </a:gs>
                </a:gsLst>
                <a:lin ang="5400000" scaled="0"/>
              </a:gra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90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7" name="Freeform 26"/>
              <p:cNvSpPr/>
              <p:nvPr/>
            </p:nvSpPr>
            <p:spPr bwMode="auto">
              <a:xfrm>
                <a:off x="1308" y="4563"/>
                <a:ext cx="1645" cy="2018"/>
              </a:xfrm>
              <a:custGeom>
                <a:avLst/>
                <a:gdLst>
                  <a:gd name="T0" fmla="*/ 490 w 819"/>
                  <a:gd name="T1" fmla="*/ 776 h 1004"/>
                  <a:gd name="T2" fmla="*/ 468 w 819"/>
                  <a:gd name="T3" fmla="*/ 790 h 1004"/>
                  <a:gd name="T4" fmla="*/ 443 w 819"/>
                  <a:gd name="T5" fmla="*/ 803 h 1004"/>
                  <a:gd name="T6" fmla="*/ 358 w 819"/>
                  <a:gd name="T7" fmla="*/ 817 h 1004"/>
                  <a:gd name="T8" fmla="*/ 332 w 819"/>
                  <a:gd name="T9" fmla="*/ 823 h 1004"/>
                  <a:gd name="T10" fmla="*/ 315 w 819"/>
                  <a:gd name="T11" fmla="*/ 833 h 1004"/>
                  <a:gd name="T12" fmla="*/ 305 w 819"/>
                  <a:gd name="T13" fmla="*/ 853 h 1004"/>
                  <a:gd name="T14" fmla="*/ 271 w 819"/>
                  <a:gd name="T15" fmla="*/ 862 h 1004"/>
                  <a:gd name="T16" fmla="*/ 244 w 819"/>
                  <a:gd name="T17" fmla="*/ 875 h 1004"/>
                  <a:gd name="T18" fmla="*/ 231 w 819"/>
                  <a:gd name="T19" fmla="*/ 893 h 1004"/>
                  <a:gd name="T20" fmla="*/ 166 w 819"/>
                  <a:gd name="T21" fmla="*/ 902 h 1004"/>
                  <a:gd name="T22" fmla="*/ 131 w 819"/>
                  <a:gd name="T23" fmla="*/ 906 h 1004"/>
                  <a:gd name="T24" fmla="*/ 98 w 819"/>
                  <a:gd name="T25" fmla="*/ 919 h 1004"/>
                  <a:gd name="T26" fmla="*/ 87 w 819"/>
                  <a:gd name="T27" fmla="*/ 950 h 1004"/>
                  <a:gd name="T28" fmla="*/ 26 w 819"/>
                  <a:gd name="T29" fmla="*/ 1003 h 1004"/>
                  <a:gd name="T30" fmla="*/ 18 w 819"/>
                  <a:gd name="T31" fmla="*/ 926 h 1004"/>
                  <a:gd name="T32" fmla="*/ 26 w 819"/>
                  <a:gd name="T33" fmla="*/ 886 h 1004"/>
                  <a:gd name="T34" fmla="*/ 56 w 819"/>
                  <a:gd name="T35" fmla="*/ 836 h 1004"/>
                  <a:gd name="T36" fmla="*/ 76 w 819"/>
                  <a:gd name="T37" fmla="*/ 825 h 1004"/>
                  <a:gd name="T38" fmla="*/ 115 w 819"/>
                  <a:gd name="T39" fmla="*/ 695 h 1004"/>
                  <a:gd name="T40" fmla="*/ 87 w 819"/>
                  <a:gd name="T41" fmla="*/ 587 h 1004"/>
                  <a:gd name="T42" fmla="*/ 71 w 819"/>
                  <a:gd name="T43" fmla="*/ 552 h 1004"/>
                  <a:gd name="T44" fmla="*/ 42 w 819"/>
                  <a:gd name="T45" fmla="*/ 551 h 1004"/>
                  <a:gd name="T46" fmla="*/ 35 w 819"/>
                  <a:gd name="T47" fmla="*/ 511 h 1004"/>
                  <a:gd name="T48" fmla="*/ 22 w 819"/>
                  <a:gd name="T49" fmla="*/ 492 h 1004"/>
                  <a:gd name="T50" fmla="*/ 10 w 819"/>
                  <a:gd name="T51" fmla="*/ 463 h 1004"/>
                  <a:gd name="T52" fmla="*/ 3 w 819"/>
                  <a:gd name="T53" fmla="*/ 401 h 1004"/>
                  <a:gd name="T54" fmla="*/ 28 w 819"/>
                  <a:gd name="T55" fmla="*/ 370 h 1004"/>
                  <a:gd name="T56" fmla="*/ 45 w 819"/>
                  <a:gd name="T57" fmla="*/ 324 h 1004"/>
                  <a:gd name="T58" fmla="*/ 89 w 819"/>
                  <a:gd name="T59" fmla="*/ 266 h 1004"/>
                  <a:gd name="T60" fmla="*/ 113 w 819"/>
                  <a:gd name="T61" fmla="*/ 238 h 1004"/>
                  <a:gd name="T62" fmla="*/ 132 w 819"/>
                  <a:gd name="T63" fmla="*/ 213 h 1004"/>
                  <a:gd name="T64" fmla="*/ 175 w 819"/>
                  <a:gd name="T65" fmla="*/ 188 h 1004"/>
                  <a:gd name="T66" fmla="*/ 248 w 819"/>
                  <a:gd name="T67" fmla="*/ 162 h 1004"/>
                  <a:gd name="T68" fmla="*/ 299 w 819"/>
                  <a:gd name="T69" fmla="*/ 101 h 1004"/>
                  <a:gd name="T70" fmla="*/ 390 w 819"/>
                  <a:gd name="T71" fmla="*/ 91 h 1004"/>
                  <a:gd name="T72" fmla="*/ 408 w 819"/>
                  <a:gd name="T73" fmla="*/ 98 h 1004"/>
                  <a:gd name="T74" fmla="*/ 462 w 819"/>
                  <a:gd name="T75" fmla="*/ 115 h 1004"/>
                  <a:gd name="T76" fmla="*/ 496 w 819"/>
                  <a:gd name="T77" fmla="*/ 131 h 1004"/>
                  <a:gd name="T78" fmla="*/ 541 w 819"/>
                  <a:gd name="T79" fmla="*/ 121 h 1004"/>
                  <a:gd name="T80" fmla="*/ 554 w 819"/>
                  <a:gd name="T81" fmla="*/ 115 h 1004"/>
                  <a:gd name="T82" fmla="*/ 583 w 819"/>
                  <a:gd name="T83" fmla="*/ 94 h 1004"/>
                  <a:gd name="T84" fmla="*/ 592 w 819"/>
                  <a:gd name="T85" fmla="*/ 75 h 1004"/>
                  <a:gd name="T86" fmla="*/ 605 w 819"/>
                  <a:gd name="T87" fmla="*/ 51 h 1004"/>
                  <a:gd name="T88" fmla="*/ 619 w 819"/>
                  <a:gd name="T89" fmla="*/ 29 h 1004"/>
                  <a:gd name="T90" fmla="*/ 701 w 819"/>
                  <a:gd name="T91" fmla="*/ 42 h 1004"/>
                  <a:gd name="T92" fmla="*/ 780 w 819"/>
                  <a:gd name="T93" fmla="*/ 67 h 1004"/>
                  <a:gd name="T94" fmla="*/ 785 w 819"/>
                  <a:gd name="T95" fmla="*/ 98 h 1004"/>
                  <a:gd name="T96" fmla="*/ 748 w 819"/>
                  <a:gd name="T97" fmla="*/ 185 h 1004"/>
                  <a:gd name="T98" fmla="*/ 753 w 819"/>
                  <a:gd name="T99" fmla="*/ 429 h 1004"/>
                  <a:gd name="T100" fmla="*/ 776 w 819"/>
                  <a:gd name="T101" fmla="*/ 457 h 1004"/>
                  <a:gd name="T102" fmla="*/ 808 w 819"/>
                  <a:gd name="T103" fmla="*/ 492 h 1004"/>
                  <a:gd name="T104" fmla="*/ 810 w 819"/>
                  <a:gd name="T105" fmla="*/ 541 h 1004"/>
                  <a:gd name="T106" fmla="*/ 788 w 819"/>
                  <a:gd name="T107" fmla="*/ 563 h 1004"/>
                  <a:gd name="T108" fmla="*/ 744 w 819"/>
                  <a:gd name="T109" fmla="*/ 581 h 1004"/>
                  <a:gd name="T110" fmla="*/ 720 w 819"/>
                  <a:gd name="T111" fmla="*/ 590 h 1004"/>
                  <a:gd name="T112" fmla="*/ 702 w 819"/>
                  <a:gd name="T113" fmla="*/ 597 h 1004"/>
                  <a:gd name="T114" fmla="*/ 682 w 819"/>
                  <a:gd name="T115" fmla="*/ 608 h 1004"/>
                  <a:gd name="T116" fmla="*/ 667 w 819"/>
                  <a:gd name="T117" fmla="*/ 628 h 1004"/>
                  <a:gd name="T118" fmla="*/ 637 w 819"/>
                  <a:gd name="T119" fmla="*/ 671 h 1004"/>
                  <a:gd name="T120" fmla="*/ 585 w 819"/>
                  <a:gd name="T121" fmla="*/ 701 h 1004"/>
                  <a:gd name="T122" fmla="*/ 560 w 819"/>
                  <a:gd name="T123" fmla="*/ 727 h 1004"/>
                  <a:gd name="T124" fmla="*/ 541 w 819"/>
                  <a:gd name="T125" fmla="*/ 739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1004">
                    <a:moveTo>
                      <a:pt x="522" y="752"/>
                    </a:moveTo>
                    <a:cubicBezTo>
                      <a:pt x="522" y="752"/>
                      <a:pt x="522" y="753"/>
                      <a:pt x="522" y="753"/>
                    </a:cubicBezTo>
                    <a:cubicBezTo>
                      <a:pt x="519" y="754"/>
                      <a:pt x="513" y="758"/>
                      <a:pt x="510" y="760"/>
                    </a:cubicBezTo>
                    <a:cubicBezTo>
                      <a:pt x="510" y="760"/>
                      <a:pt x="509" y="761"/>
                      <a:pt x="509" y="762"/>
                    </a:cubicBezTo>
                    <a:cubicBezTo>
                      <a:pt x="508" y="762"/>
                      <a:pt x="508" y="762"/>
                      <a:pt x="507" y="762"/>
                    </a:cubicBezTo>
                    <a:cubicBezTo>
                      <a:pt x="507" y="762"/>
                      <a:pt x="506" y="763"/>
                      <a:pt x="505" y="764"/>
                    </a:cubicBezTo>
                    <a:cubicBezTo>
                      <a:pt x="505" y="764"/>
                      <a:pt x="504" y="764"/>
                      <a:pt x="504" y="764"/>
                    </a:cubicBezTo>
                    <a:cubicBezTo>
                      <a:pt x="503" y="765"/>
                      <a:pt x="502" y="767"/>
                      <a:pt x="501" y="768"/>
                    </a:cubicBezTo>
                    <a:cubicBezTo>
                      <a:pt x="500" y="768"/>
                      <a:pt x="500" y="768"/>
                      <a:pt x="499" y="768"/>
                    </a:cubicBezTo>
                    <a:cubicBezTo>
                      <a:pt x="499" y="769"/>
                      <a:pt x="498" y="770"/>
                      <a:pt x="497" y="771"/>
                    </a:cubicBezTo>
                    <a:cubicBezTo>
                      <a:pt x="497" y="771"/>
                      <a:pt x="496" y="771"/>
                      <a:pt x="496" y="771"/>
                    </a:cubicBezTo>
                    <a:cubicBezTo>
                      <a:pt x="495" y="771"/>
                      <a:pt x="494" y="772"/>
                      <a:pt x="494" y="773"/>
                    </a:cubicBezTo>
                    <a:cubicBezTo>
                      <a:pt x="493" y="773"/>
                      <a:pt x="492" y="774"/>
                      <a:pt x="491" y="774"/>
                    </a:cubicBezTo>
                    <a:cubicBezTo>
                      <a:pt x="491" y="775"/>
                      <a:pt x="490" y="775"/>
                      <a:pt x="490" y="776"/>
                    </a:cubicBezTo>
                    <a:cubicBezTo>
                      <a:pt x="490" y="776"/>
                      <a:pt x="489" y="776"/>
                      <a:pt x="488" y="776"/>
                    </a:cubicBezTo>
                    <a:cubicBezTo>
                      <a:pt x="488" y="776"/>
                      <a:pt x="488" y="777"/>
                      <a:pt x="487" y="778"/>
                    </a:cubicBezTo>
                    <a:cubicBezTo>
                      <a:pt x="487" y="778"/>
                      <a:pt x="486" y="778"/>
                      <a:pt x="486" y="778"/>
                    </a:cubicBezTo>
                    <a:cubicBezTo>
                      <a:pt x="485" y="778"/>
                      <a:pt x="485" y="779"/>
                      <a:pt x="485" y="779"/>
                    </a:cubicBezTo>
                    <a:cubicBezTo>
                      <a:pt x="484" y="779"/>
                      <a:pt x="484" y="779"/>
                      <a:pt x="483" y="779"/>
                    </a:cubicBezTo>
                    <a:cubicBezTo>
                      <a:pt x="483" y="780"/>
                      <a:pt x="482" y="781"/>
                      <a:pt x="482" y="781"/>
                    </a:cubicBezTo>
                    <a:cubicBezTo>
                      <a:pt x="482" y="781"/>
                      <a:pt x="481" y="781"/>
                      <a:pt x="480" y="781"/>
                    </a:cubicBezTo>
                    <a:cubicBezTo>
                      <a:pt x="480" y="782"/>
                      <a:pt x="480" y="782"/>
                      <a:pt x="479" y="783"/>
                    </a:cubicBezTo>
                    <a:cubicBezTo>
                      <a:pt x="479" y="783"/>
                      <a:pt x="478" y="784"/>
                      <a:pt x="477" y="784"/>
                    </a:cubicBezTo>
                    <a:cubicBezTo>
                      <a:pt x="477" y="784"/>
                      <a:pt x="477" y="785"/>
                      <a:pt x="477" y="785"/>
                    </a:cubicBezTo>
                    <a:cubicBezTo>
                      <a:pt x="476" y="785"/>
                      <a:pt x="474" y="785"/>
                      <a:pt x="473" y="786"/>
                    </a:cubicBezTo>
                    <a:cubicBezTo>
                      <a:pt x="473" y="786"/>
                      <a:pt x="473" y="787"/>
                      <a:pt x="472" y="788"/>
                    </a:cubicBezTo>
                    <a:cubicBezTo>
                      <a:pt x="471" y="788"/>
                      <a:pt x="470" y="788"/>
                      <a:pt x="469" y="788"/>
                    </a:cubicBezTo>
                    <a:cubicBezTo>
                      <a:pt x="468" y="789"/>
                      <a:pt x="468" y="790"/>
                      <a:pt x="468" y="790"/>
                    </a:cubicBezTo>
                    <a:cubicBezTo>
                      <a:pt x="466" y="791"/>
                      <a:pt x="464" y="791"/>
                      <a:pt x="462" y="792"/>
                    </a:cubicBezTo>
                    <a:cubicBezTo>
                      <a:pt x="462" y="793"/>
                      <a:pt x="462" y="793"/>
                      <a:pt x="461" y="794"/>
                    </a:cubicBezTo>
                    <a:cubicBezTo>
                      <a:pt x="461" y="794"/>
                      <a:pt x="460" y="794"/>
                      <a:pt x="460" y="794"/>
                    </a:cubicBezTo>
                    <a:cubicBezTo>
                      <a:pt x="460" y="794"/>
                      <a:pt x="460" y="794"/>
                      <a:pt x="460" y="795"/>
                    </a:cubicBezTo>
                    <a:cubicBezTo>
                      <a:pt x="459" y="795"/>
                      <a:pt x="459" y="795"/>
                      <a:pt x="458" y="795"/>
                    </a:cubicBezTo>
                    <a:cubicBezTo>
                      <a:pt x="458" y="795"/>
                      <a:pt x="458" y="795"/>
                      <a:pt x="458" y="796"/>
                    </a:cubicBezTo>
                    <a:cubicBezTo>
                      <a:pt x="457" y="796"/>
                      <a:pt x="457" y="796"/>
                      <a:pt x="456" y="796"/>
                    </a:cubicBezTo>
                    <a:cubicBezTo>
                      <a:pt x="456" y="796"/>
                      <a:pt x="456" y="796"/>
                      <a:pt x="456" y="797"/>
                    </a:cubicBezTo>
                    <a:cubicBezTo>
                      <a:pt x="454" y="797"/>
                      <a:pt x="453" y="798"/>
                      <a:pt x="451" y="798"/>
                    </a:cubicBezTo>
                    <a:cubicBezTo>
                      <a:pt x="451" y="799"/>
                      <a:pt x="451" y="799"/>
                      <a:pt x="451" y="799"/>
                    </a:cubicBezTo>
                    <a:cubicBezTo>
                      <a:pt x="449" y="800"/>
                      <a:pt x="447" y="800"/>
                      <a:pt x="445" y="801"/>
                    </a:cubicBezTo>
                    <a:cubicBezTo>
                      <a:pt x="445" y="801"/>
                      <a:pt x="445" y="802"/>
                      <a:pt x="445" y="802"/>
                    </a:cubicBezTo>
                    <a:cubicBezTo>
                      <a:pt x="444" y="802"/>
                      <a:pt x="444" y="802"/>
                      <a:pt x="443" y="802"/>
                    </a:cubicBezTo>
                    <a:cubicBezTo>
                      <a:pt x="443" y="802"/>
                      <a:pt x="443" y="803"/>
                      <a:pt x="443" y="803"/>
                    </a:cubicBezTo>
                    <a:cubicBezTo>
                      <a:pt x="442" y="803"/>
                      <a:pt x="441" y="803"/>
                      <a:pt x="441" y="803"/>
                    </a:cubicBezTo>
                    <a:cubicBezTo>
                      <a:pt x="441" y="803"/>
                      <a:pt x="441" y="803"/>
                      <a:pt x="441" y="804"/>
                    </a:cubicBezTo>
                    <a:cubicBezTo>
                      <a:pt x="438" y="804"/>
                      <a:pt x="435" y="805"/>
                      <a:pt x="433" y="805"/>
                    </a:cubicBezTo>
                    <a:cubicBezTo>
                      <a:pt x="433" y="806"/>
                      <a:pt x="433" y="806"/>
                      <a:pt x="433" y="806"/>
                    </a:cubicBezTo>
                    <a:cubicBezTo>
                      <a:pt x="430" y="807"/>
                      <a:pt x="427" y="807"/>
                      <a:pt x="425" y="807"/>
                    </a:cubicBezTo>
                    <a:cubicBezTo>
                      <a:pt x="418" y="810"/>
                      <a:pt x="409" y="811"/>
                      <a:pt x="401" y="814"/>
                    </a:cubicBezTo>
                    <a:cubicBezTo>
                      <a:pt x="399" y="814"/>
                      <a:pt x="397" y="814"/>
                      <a:pt x="395" y="814"/>
                    </a:cubicBezTo>
                    <a:cubicBezTo>
                      <a:pt x="395" y="814"/>
                      <a:pt x="395" y="814"/>
                      <a:pt x="395" y="814"/>
                    </a:cubicBezTo>
                    <a:cubicBezTo>
                      <a:pt x="387" y="814"/>
                      <a:pt x="380" y="814"/>
                      <a:pt x="372" y="814"/>
                    </a:cubicBezTo>
                    <a:cubicBezTo>
                      <a:pt x="372" y="815"/>
                      <a:pt x="372" y="815"/>
                      <a:pt x="372" y="815"/>
                    </a:cubicBezTo>
                    <a:cubicBezTo>
                      <a:pt x="369" y="815"/>
                      <a:pt x="367" y="815"/>
                      <a:pt x="365" y="815"/>
                    </a:cubicBezTo>
                    <a:cubicBezTo>
                      <a:pt x="365" y="816"/>
                      <a:pt x="365" y="816"/>
                      <a:pt x="365" y="816"/>
                    </a:cubicBezTo>
                    <a:cubicBezTo>
                      <a:pt x="363" y="816"/>
                      <a:pt x="360" y="816"/>
                      <a:pt x="358" y="816"/>
                    </a:cubicBezTo>
                    <a:cubicBezTo>
                      <a:pt x="358" y="817"/>
                      <a:pt x="358" y="817"/>
                      <a:pt x="358" y="817"/>
                    </a:cubicBezTo>
                    <a:cubicBezTo>
                      <a:pt x="357" y="817"/>
                      <a:pt x="355" y="817"/>
                      <a:pt x="353" y="817"/>
                    </a:cubicBezTo>
                    <a:cubicBezTo>
                      <a:pt x="353" y="817"/>
                      <a:pt x="353" y="818"/>
                      <a:pt x="353" y="818"/>
                    </a:cubicBezTo>
                    <a:cubicBezTo>
                      <a:pt x="351" y="818"/>
                      <a:pt x="350" y="818"/>
                      <a:pt x="348" y="818"/>
                    </a:cubicBezTo>
                    <a:cubicBezTo>
                      <a:pt x="348" y="818"/>
                      <a:pt x="348" y="819"/>
                      <a:pt x="348" y="819"/>
                    </a:cubicBezTo>
                    <a:cubicBezTo>
                      <a:pt x="347" y="819"/>
                      <a:pt x="346" y="819"/>
                      <a:pt x="345" y="819"/>
                    </a:cubicBezTo>
                    <a:cubicBezTo>
                      <a:pt x="345" y="819"/>
                      <a:pt x="345" y="820"/>
                      <a:pt x="345" y="820"/>
                    </a:cubicBezTo>
                    <a:cubicBezTo>
                      <a:pt x="344" y="820"/>
                      <a:pt x="342" y="820"/>
                      <a:pt x="341" y="820"/>
                    </a:cubicBezTo>
                    <a:cubicBezTo>
                      <a:pt x="341" y="820"/>
                      <a:pt x="341" y="820"/>
                      <a:pt x="341" y="821"/>
                    </a:cubicBezTo>
                    <a:cubicBezTo>
                      <a:pt x="340" y="821"/>
                      <a:pt x="339" y="821"/>
                      <a:pt x="338" y="821"/>
                    </a:cubicBezTo>
                    <a:cubicBezTo>
                      <a:pt x="338" y="821"/>
                      <a:pt x="338" y="821"/>
                      <a:pt x="338" y="822"/>
                    </a:cubicBezTo>
                    <a:cubicBezTo>
                      <a:pt x="337" y="822"/>
                      <a:pt x="336" y="822"/>
                      <a:pt x="335" y="822"/>
                    </a:cubicBezTo>
                    <a:cubicBezTo>
                      <a:pt x="335" y="822"/>
                      <a:pt x="335" y="822"/>
                      <a:pt x="335" y="823"/>
                    </a:cubicBezTo>
                    <a:cubicBezTo>
                      <a:pt x="334" y="823"/>
                      <a:pt x="333" y="823"/>
                      <a:pt x="332" y="823"/>
                    </a:cubicBezTo>
                    <a:cubicBezTo>
                      <a:pt x="332" y="823"/>
                      <a:pt x="332" y="823"/>
                      <a:pt x="332" y="823"/>
                    </a:cubicBezTo>
                    <a:cubicBezTo>
                      <a:pt x="331" y="823"/>
                      <a:pt x="331" y="823"/>
                      <a:pt x="330" y="823"/>
                    </a:cubicBezTo>
                    <a:cubicBezTo>
                      <a:pt x="330" y="824"/>
                      <a:pt x="330" y="824"/>
                      <a:pt x="330" y="824"/>
                    </a:cubicBezTo>
                    <a:cubicBezTo>
                      <a:pt x="329" y="824"/>
                      <a:pt x="328" y="824"/>
                      <a:pt x="328" y="824"/>
                    </a:cubicBezTo>
                    <a:cubicBezTo>
                      <a:pt x="328" y="825"/>
                      <a:pt x="328" y="825"/>
                      <a:pt x="328" y="825"/>
                    </a:cubicBezTo>
                    <a:cubicBezTo>
                      <a:pt x="327" y="825"/>
                      <a:pt x="326" y="825"/>
                      <a:pt x="325" y="825"/>
                    </a:cubicBezTo>
                    <a:cubicBezTo>
                      <a:pt x="325" y="826"/>
                      <a:pt x="325" y="826"/>
                      <a:pt x="325" y="826"/>
                    </a:cubicBezTo>
                    <a:cubicBezTo>
                      <a:pt x="325" y="826"/>
                      <a:pt x="324" y="826"/>
                      <a:pt x="323" y="826"/>
                    </a:cubicBezTo>
                    <a:cubicBezTo>
                      <a:pt x="323" y="826"/>
                      <a:pt x="323" y="827"/>
                      <a:pt x="323" y="827"/>
                    </a:cubicBezTo>
                    <a:cubicBezTo>
                      <a:pt x="323" y="827"/>
                      <a:pt x="322" y="827"/>
                      <a:pt x="322" y="827"/>
                    </a:cubicBezTo>
                    <a:cubicBezTo>
                      <a:pt x="322" y="827"/>
                      <a:pt x="322" y="828"/>
                      <a:pt x="322" y="828"/>
                    </a:cubicBezTo>
                    <a:cubicBezTo>
                      <a:pt x="321" y="828"/>
                      <a:pt x="320" y="829"/>
                      <a:pt x="319" y="829"/>
                    </a:cubicBezTo>
                    <a:cubicBezTo>
                      <a:pt x="319" y="829"/>
                      <a:pt x="318" y="830"/>
                      <a:pt x="318" y="831"/>
                    </a:cubicBezTo>
                    <a:cubicBezTo>
                      <a:pt x="317" y="831"/>
                      <a:pt x="316" y="831"/>
                      <a:pt x="315" y="832"/>
                    </a:cubicBezTo>
                    <a:cubicBezTo>
                      <a:pt x="315" y="832"/>
                      <a:pt x="315" y="833"/>
                      <a:pt x="315" y="833"/>
                    </a:cubicBezTo>
                    <a:cubicBezTo>
                      <a:pt x="315" y="834"/>
                      <a:pt x="314" y="834"/>
                      <a:pt x="313" y="834"/>
                    </a:cubicBezTo>
                    <a:cubicBezTo>
                      <a:pt x="313" y="836"/>
                      <a:pt x="312" y="838"/>
                      <a:pt x="312" y="840"/>
                    </a:cubicBezTo>
                    <a:cubicBezTo>
                      <a:pt x="311" y="840"/>
                      <a:pt x="311" y="840"/>
                      <a:pt x="311" y="840"/>
                    </a:cubicBezTo>
                    <a:cubicBezTo>
                      <a:pt x="311" y="840"/>
                      <a:pt x="311" y="841"/>
                      <a:pt x="311" y="841"/>
                    </a:cubicBezTo>
                    <a:cubicBezTo>
                      <a:pt x="311" y="841"/>
                      <a:pt x="310" y="841"/>
                      <a:pt x="310" y="841"/>
                    </a:cubicBezTo>
                    <a:cubicBezTo>
                      <a:pt x="310" y="842"/>
                      <a:pt x="310" y="843"/>
                      <a:pt x="310" y="843"/>
                    </a:cubicBezTo>
                    <a:cubicBezTo>
                      <a:pt x="310" y="843"/>
                      <a:pt x="309" y="843"/>
                      <a:pt x="309" y="843"/>
                    </a:cubicBezTo>
                    <a:cubicBezTo>
                      <a:pt x="309" y="844"/>
                      <a:pt x="309" y="844"/>
                      <a:pt x="309" y="845"/>
                    </a:cubicBezTo>
                    <a:cubicBezTo>
                      <a:pt x="309" y="845"/>
                      <a:pt x="308" y="845"/>
                      <a:pt x="308" y="845"/>
                    </a:cubicBezTo>
                    <a:cubicBezTo>
                      <a:pt x="308" y="846"/>
                      <a:pt x="308" y="846"/>
                      <a:pt x="308" y="847"/>
                    </a:cubicBezTo>
                    <a:cubicBezTo>
                      <a:pt x="308" y="847"/>
                      <a:pt x="308" y="847"/>
                      <a:pt x="307" y="847"/>
                    </a:cubicBezTo>
                    <a:cubicBezTo>
                      <a:pt x="307" y="848"/>
                      <a:pt x="307" y="849"/>
                      <a:pt x="306" y="850"/>
                    </a:cubicBezTo>
                    <a:cubicBezTo>
                      <a:pt x="306" y="851"/>
                      <a:pt x="305" y="851"/>
                      <a:pt x="305" y="851"/>
                    </a:cubicBezTo>
                    <a:cubicBezTo>
                      <a:pt x="305" y="852"/>
                      <a:pt x="305" y="852"/>
                      <a:pt x="305" y="853"/>
                    </a:cubicBezTo>
                    <a:cubicBezTo>
                      <a:pt x="304" y="853"/>
                      <a:pt x="303" y="854"/>
                      <a:pt x="303" y="854"/>
                    </a:cubicBezTo>
                    <a:cubicBezTo>
                      <a:pt x="303" y="855"/>
                      <a:pt x="303" y="855"/>
                      <a:pt x="303" y="856"/>
                    </a:cubicBezTo>
                    <a:cubicBezTo>
                      <a:pt x="302" y="856"/>
                      <a:pt x="301" y="857"/>
                      <a:pt x="300" y="858"/>
                    </a:cubicBezTo>
                    <a:cubicBezTo>
                      <a:pt x="300" y="858"/>
                      <a:pt x="300" y="859"/>
                      <a:pt x="300" y="859"/>
                    </a:cubicBezTo>
                    <a:cubicBezTo>
                      <a:pt x="299" y="860"/>
                      <a:pt x="299" y="860"/>
                      <a:pt x="298" y="860"/>
                    </a:cubicBezTo>
                    <a:cubicBezTo>
                      <a:pt x="298" y="860"/>
                      <a:pt x="298" y="861"/>
                      <a:pt x="298" y="861"/>
                    </a:cubicBezTo>
                    <a:cubicBezTo>
                      <a:pt x="298" y="861"/>
                      <a:pt x="297" y="861"/>
                      <a:pt x="296" y="861"/>
                    </a:cubicBezTo>
                    <a:cubicBezTo>
                      <a:pt x="296" y="862"/>
                      <a:pt x="296" y="862"/>
                      <a:pt x="296" y="863"/>
                    </a:cubicBezTo>
                    <a:cubicBezTo>
                      <a:pt x="294" y="863"/>
                      <a:pt x="293" y="863"/>
                      <a:pt x="292" y="864"/>
                    </a:cubicBezTo>
                    <a:cubicBezTo>
                      <a:pt x="292" y="864"/>
                      <a:pt x="292" y="864"/>
                      <a:pt x="292" y="865"/>
                    </a:cubicBezTo>
                    <a:cubicBezTo>
                      <a:pt x="288" y="866"/>
                      <a:pt x="278" y="865"/>
                      <a:pt x="274" y="864"/>
                    </a:cubicBezTo>
                    <a:cubicBezTo>
                      <a:pt x="274" y="863"/>
                      <a:pt x="274" y="863"/>
                      <a:pt x="274" y="863"/>
                    </a:cubicBezTo>
                    <a:cubicBezTo>
                      <a:pt x="273" y="863"/>
                      <a:pt x="272" y="863"/>
                      <a:pt x="271" y="863"/>
                    </a:cubicBezTo>
                    <a:cubicBezTo>
                      <a:pt x="271" y="863"/>
                      <a:pt x="271" y="862"/>
                      <a:pt x="271" y="862"/>
                    </a:cubicBezTo>
                    <a:cubicBezTo>
                      <a:pt x="270" y="862"/>
                      <a:pt x="270" y="862"/>
                      <a:pt x="269" y="862"/>
                    </a:cubicBezTo>
                    <a:cubicBezTo>
                      <a:pt x="269" y="862"/>
                      <a:pt x="269" y="861"/>
                      <a:pt x="269" y="861"/>
                    </a:cubicBezTo>
                    <a:cubicBezTo>
                      <a:pt x="268" y="861"/>
                      <a:pt x="267" y="861"/>
                      <a:pt x="267" y="861"/>
                    </a:cubicBezTo>
                    <a:cubicBezTo>
                      <a:pt x="267" y="861"/>
                      <a:pt x="267" y="860"/>
                      <a:pt x="267" y="860"/>
                    </a:cubicBezTo>
                    <a:cubicBezTo>
                      <a:pt x="266" y="860"/>
                      <a:pt x="265" y="860"/>
                      <a:pt x="264" y="860"/>
                    </a:cubicBezTo>
                    <a:cubicBezTo>
                      <a:pt x="264" y="860"/>
                      <a:pt x="264" y="860"/>
                      <a:pt x="264" y="859"/>
                    </a:cubicBezTo>
                    <a:cubicBezTo>
                      <a:pt x="261" y="859"/>
                      <a:pt x="258" y="859"/>
                      <a:pt x="255" y="859"/>
                    </a:cubicBezTo>
                    <a:cubicBezTo>
                      <a:pt x="254" y="861"/>
                      <a:pt x="251" y="862"/>
                      <a:pt x="250" y="864"/>
                    </a:cubicBezTo>
                    <a:cubicBezTo>
                      <a:pt x="250" y="865"/>
                      <a:pt x="249" y="866"/>
                      <a:pt x="249" y="867"/>
                    </a:cubicBezTo>
                    <a:cubicBezTo>
                      <a:pt x="248" y="868"/>
                      <a:pt x="248" y="868"/>
                      <a:pt x="247" y="868"/>
                    </a:cubicBezTo>
                    <a:cubicBezTo>
                      <a:pt x="247" y="870"/>
                      <a:pt x="246" y="872"/>
                      <a:pt x="245" y="874"/>
                    </a:cubicBezTo>
                    <a:cubicBezTo>
                      <a:pt x="245" y="874"/>
                      <a:pt x="245" y="874"/>
                      <a:pt x="244" y="874"/>
                    </a:cubicBezTo>
                    <a:cubicBezTo>
                      <a:pt x="244" y="874"/>
                      <a:pt x="244" y="875"/>
                      <a:pt x="244" y="875"/>
                    </a:cubicBezTo>
                    <a:cubicBezTo>
                      <a:pt x="244" y="875"/>
                      <a:pt x="244" y="875"/>
                      <a:pt x="244" y="875"/>
                    </a:cubicBezTo>
                    <a:cubicBezTo>
                      <a:pt x="244" y="876"/>
                      <a:pt x="244" y="877"/>
                      <a:pt x="244" y="877"/>
                    </a:cubicBezTo>
                    <a:cubicBezTo>
                      <a:pt x="243" y="877"/>
                      <a:pt x="243" y="877"/>
                      <a:pt x="243" y="877"/>
                    </a:cubicBezTo>
                    <a:cubicBezTo>
                      <a:pt x="243" y="878"/>
                      <a:pt x="243" y="878"/>
                      <a:pt x="243" y="879"/>
                    </a:cubicBezTo>
                    <a:cubicBezTo>
                      <a:pt x="242" y="879"/>
                      <a:pt x="242" y="879"/>
                      <a:pt x="242" y="879"/>
                    </a:cubicBezTo>
                    <a:cubicBezTo>
                      <a:pt x="242" y="880"/>
                      <a:pt x="242" y="880"/>
                      <a:pt x="242" y="881"/>
                    </a:cubicBezTo>
                    <a:cubicBezTo>
                      <a:pt x="241" y="881"/>
                      <a:pt x="241" y="881"/>
                      <a:pt x="241" y="881"/>
                    </a:cubicBezTo>
                    <a:cubicBezTo>
                      <a:pt x="241" y="882"/>
                      <a:pt x="240" y="883"/>
                      <a:pt x="240" y="884"/>
                    </a:cubicBezTo>
                    <a:cubicBezTo>
                      <a:pt x="239" y="885"/>
                      <a:pt x="239" y="885"/>
                      <a:pt x="238" y="885"/>
                    </a:cubicBezTo>
                    <a:cubicBezTo>
                      <a:pt x="238" y="886"/>
                      <a:pt x="238" y="887"/>
                      <a:pt x="238" y="887"/>
                    </a:cubicBezTo>
                    <a:cubicBezTo>
                      <a:pt x="237" y="888"/>
                      <a:pt x="236" y="888"/>
                      <a:pt x="235" y="889"/>
                    </a:cubicBezTo>
                    <a:cubicBezTo>
                      <a:pt x="235" y="889"/>
                      <a:pt x="235" y="890"/>
                      <a:pt x="235" y="891"/>
                    </a:cubicBezTo>
                    <a:cubicBezTo>
                      <a:pt x="235" y="891"/>
                      <a:pt x="235" y="891"/>
                      <a:pt x="235" y="891"/>
                    </a:cubicBezTo>
                    <a:cubicBezTo>
                      <a:pt x="234" y="892"/>
                      <a:pt x="233" y="892"/>
                      <a:pt x="233" y="893"/>
                    </a:cubicBezTo>
                    <a:cubicBezTo>
                      <a:pt x="232" y="893"/>
                      <a:pt x="232" y="893"/>
                      <a:pt x="231" y="893"/>
                    </a:cubicBezTo>
                    <a:cubicBezTo>
                      <a:pt x="231" y="894"/>
                      <a:pt x="230" y="895"/>
                      <a:pt x="230" y="895"/>
                    </a:cubicBezTo>
                    <a:cubicBezTo>
                      <a:pt x="229" y="895"/>
                      <a:pt x="228" y="896"/>
                      <a:pt x="226" y="896"/>
                    </a:cubicBezTo>
                    <a:cubicBezTo>
                      <a:pt x="226" y="896"/>
                      <a:pt x="226" y="897"/>
                      <a:pt x="226" y="897"/>
                    </a:cubicBezTo>
                    <a:cubicBezTo>
                      <a:pt x="226" y="897"/>
                      <a:pt x="225" y="897"/>
                      <a:pt x="224" y="897"/>
                    </a:cubicBezTo>
                    <a:cubicBezTo>
                      <a:pt x="224" y="897"/>
                      <a:pt x="224" y="898"/>
                      <a:pt x="224" y="898"/>
                    </a:cubicBezTo>
                    <a:cubicBezTo>
                      <a:pt x="220" y="899"/>
                      <a:pt x="205" y="898"/>
                      <a:pt x="202" y="897"/>
                    </a:cubicBezTo>
                    <a:cubicBezTo>
                      <a:pt x="197" y="895"/>
                      <a:pt x="182" y="898"/>
                      <a:pt x="178" y="899"/>
                    </a:cubicBezTo>
                    <a:cubicBezTo>
                      <a:pt x="177" y="899"/>
                      <a:pt x="175" y="899"/>
                      <a:pt x="174" y="899"/>
                    </a:cubicBezTo>
                    <a:cubicBezTo>
                      <a:pt x="174" y="899"/>
                      <a:pt x="174" y="899"/>
                      <a:pt x="174" y="900"/>
                    </a:cubicBezTo>
                    <a:cubicBezTo>
                      <a:pt x="173" y="900"/>
                      <a:pt x="172" y="900"/>
                      <a:pt x="172" y="900"/>
                    </a:cubicBezTo>
                    <a:cubicBezTo>
                      <a:pt x="172" y="900"/>
                      <a:pt x="172" y="900"/>
                      <a:pt x="172" y="901"/>
                    </a:cubicBezTo>
                    <a:cubicBezTo>
                      <a:pt x="171" y="901"/>
                      <a:pt x="170" y="901"/>
                      <a:pt x="169" y="901"/>
                    </a:cubicBezTo>
                    <a:cubicBezTo>
                      <a:pt x="169" y="901"/>
                      <a:pt x="169" y="902"/>
                      <a:pt x="168" y="902"/>
                    </a:cubicBezTo>
                    <a:cubicBezTo>
                      <a:pt x="168" y="902"/>
                      <a:pt x="167" y="902"/>
                      <a:pt x="166" y="902"/>
                    </a:cubicBezTo>
                    <a:cubicBezTo>
                      <a:pt x="165" y="904"/>
                      <a:pt x="164" y="905"/>
                      <a:pt x="163" y="907"/>
                    </a:cubicBezTo>
                    <a:cubicBezTo>
                      <a:pt x="162" y="907"/>
                      <a:pt x="162" y="907"/>
                      <a:pt x="161" y="907"/>
                    </a:cubicBezTo>
                    <a:cubicBezTo>
                      <a:pt x="161" y="907"/>
                      <a:pt x="160" y="908"/>
                      <a:pt x="160" y="909"/>
                    </a:cubicBezTo>
                    <a:cubicBezTo>
                      <a:pt x="160" y="909"/>
                      <a:pt x="159" y="909"/>
                      <a:pt x="158" y="909"/>
                    </a:cubicBezTo>
                    <a:cubicBezTo>
                      <a:pt x="158" y="909"/>
                      <a:pt x="158" y="910"/>
                      <a:pt x="157" y="910"/>
                    </a:cubicBezTo>
                    <a:cubicBezTo>
                      <a:pt x="153" y="913"/>
                      <a:pt x="147" y="916"/>
                      <a:pt x="140" y="916"/>
                    </a:cubicBezTo>
                    <a:cubicBezTo>
                      <a:pt x="140" y="916"/>
                      <a:pt x="140" y="915"/>
                      <a:pt x="140" y="915"/>
                    </a:cubicBezTo>
                    <a:cubicBezTo>
                      <a:pt x="140" y="915"/>
                      <a:pt x="139" y="915"/>
                      <a:pt x="138" y="915"/>
                    </a:cubicBezTo>
                    <a:cubicBezTo>
                      <a:pt x="137" y="914"/>
                      <a:pt x="136" y="913"/>
                      <a:pt x="135" y="911"/>
                    </a:cubicBezTo>
                    <a:cubicBezTo>
                      <a:pt x="135" y="911"/>
                      <a:pt x="134" y="911"/>
                      <a:pt x="134" y="911"/>
                    </a:cubicBezTo>
                    <a:cubicBezTo>
                      <a:pt x="134" y="911"/>
                      <a:pt x="134" y="910"/>
                      <a:pt x="134" y="910"/>
                    </a:cubicBezTo>
                    <a:cubicBezTo>
                      <a:pt x="134" y="909"/>
                      <a:pt x="133" y="909"/>
                      <a:pt x="132" y="909"/>
                    </a:cubicBezTo>
                    <a:cubicBezTo>
                      <a:pt x="132" y="908"/>
                      <a:pt x="132" y="907"/>
                      <a:pt x="132" y="907"/>
                    </a:cubicBezTo>
                    <a:cubicBezTo>
                      <a:pt x="132" y="907"/>
                      <a:pt x="131" y="906"/>
                      <a:pt x="131" y="906"/>
                    </a:cubicBezTo>
                    <a:cubicBezTo>
                      <a:pt x="127" y="901"/>
                      <a:pt x="124" y="892"/>
                      <a:pt x="116" y="892"/>
                    </a:cubicBezTo>
                    <a:cubicBezTo>
                      <a:pt x="116" y="891"/>
                      <a:pt x="116" y="891"/>
                      <a:pt x="116" y="891"/>
                    </a:cubicBezTo>
                    <a:cubicBezTo>
                      <a:pt x="114" y="892"/>
                      <a:pt x="111" y="892"/>
                      <a:pt x="109" y="893"/>
                    </a:cubicBezTo>
                    <a:cubicBezTo>
                      <a:pt x="109" y="894"/>
                      <a:pt x="108" y="895"/>
                      <a:pt x="108" y="895"/>
                    </a:cubicBezTo>
                    <a:cubicBezTo>
                      <a:pt x="107" y="895"/>
                      <a:pt x="107" y="895"/>
                      <a:pt x="106" y="895"/>
                    </a:cubicBezTo>
                    <a:cubicBezTo>
                      <a:pt x="105" y="896"/>
                      <a:pt x="105" y="898"/>
                      <a:pt x="104" y="899"/>
                    </a:cubicBezTo>
                    <a:cubicBezTo>
                      <a:pt x="103" y="899"/>
                      <a:pt x="102" y="899"/>
                      <a:pt x="102" y="900"/>
                    </a:cubicBezTo>
                    <a:cubicBezTo>
                      <a:pt x="102" y="900"/>
                      <a:pt x="102" y="901"/>
                      <a:pt x="102" y="901"/>
                    </a:cubicBezTo>
                    <a:cubicBezTo>
                      <a:pt x="101" y="902"/>
                      <a:pt x="100" y="903"/>
                      <a:pt x="99" y="903"/>
                    </a:cubicBezTo>
                    <a:cubicBezTo>
                      <a:pt x="99" y="904"/>
                      <a:pt x="99" y="904"/>
                      <a:pt x="99" y="905"/>
                    </a:cubicBezTo>
                    <a:cubicBezTo>
                      <a:pt x="99" y="905"/>
                      <a:pt x="99" y="905"/>
                      <a:pt x="98" y="905"/>
                    </a:cubicBezTo>
                    <a:cubicBezTo>
                      <a:pt x="97" y="908"/>
                      <a:pt x="96" y="911"/>
                      <a:pt x="96" y="915"/>
                    </a:cubicBezTo>
                    <a:cubicBezTo>
                      <a:pt x="97" y="915"/>
                      <a:pt x="97" y="915"/>
                      <a:pt x="97" y="915"/>
                    </a:cubicBezTo>
                    <a:cubicBezTo>
                      <a:pt x="98" y="916"/>
                      <a:pt x="98" y="918"/>
                      <a:pt x="98" y="919"/>
                    </a:cubicBezTo>
                    <a:cubicBezTo>
                      <a:pt x="99" y="920"/>
                      <a:pt x="99" y="920"/>
                      <a:pt x="100" y="920"/>
                    </a:cubicBezTo>
                    <a:cubicBezTo>
                      <a:pt x="100" y="921"/>
                      <a:pt x="100" y="921"/>
                      <a:pt x="100" y="922"/>
                    </a:cubicBezTo>
                    <a:cubicBezTo>
                      <a:pt x="101" y="923"/>
                      <a:pt x="102" y="923"/>
                      <a:pt x="103" y="924"/>
                    </a:cubicBezTo>
                    <a:cubicBezTo>
                      <a:pt x="103" y="924"/>
                      <a:pt x="103" y="925"/>
                      <a:pt x="103" y="926"/>
                    </a:cubicBezTo>
                    <a:cubicBezTo>
                      <a:pt x="103" y="926"/>
                      <a:pt x="104" y="926"/>
                      <a:pt x="105" y="927"/>
                    </a:cubicBezTo>
                    <a:cubicBezTo>
                      <a:pt x="105" y="927"/>
                      <a:pt x="105" y="928"/>
                      <a:pt x="105" y="928"/>
                    </a:cubicBezTo>
                    <a:cubicBezTo>
                      <a:pt x="105" y="929"/>
                      <a:pt x="106" y="929"/>
                      <a:pt x="106" y="929"/>
                    </a:cubicBezTo>
                    <a:cubicBezTo>
                      <a:pt x="107" y="932"/>
                      <a:pt x="107" y="934"/>
                      <a:pt x="106" y="935"/>
                    </a:cubicBezTo>
                    <a:cubicBezTo>
                      <a:pt x="105" y="940"/>
                      <a:pt x="99" y="941"/>
                      <a:pt x="95" y="944"/>
                    </a:cubicBezTo>
                    <a:cubicBezTo>
                      <a:pt x="94" y="944"/>
                      <a:pt x="94" y="945"/>
                      <a:pt x="94" y="945"/>
                    </a:cubicBezTo>
                    <a:cubicBezTo>
                      <a:pt x="93" y="945"/>
                      <a:pt x="93" y="945"/>
                      <a:pt x="92" y="945"/>
                    </a:cubicBezTo>
                    <a:cubicBezTo>
                      <a:pt x="92" y="946"/>
                      <a:pt x="91" y="947"/>
                      <a:pt x="91" y="947"/>
                    </a:cubicBezTo>
                    <a:cubicBezTo>
                      <a:pt x="90" y="947"/>
                      <a:pt x="90" y="947"/>
                      <a:pt x="89" y="947"/>
                    </a:cubicBezTo>
                    <a:cubicBezTo>
                      <a:pt x="89" y="948"/>
                      <a:pt x="88" y="949"/>
                      <a:pt x="87" y="950"/>
                    </a:cubicBezTo>
                    <a:cubicBezTo>
                      <a:pt x="87" y="950"/>
                      <a:pt x="86" y="950"/>
                      <a:pt x="86" y="950"/>
                    </a:cubicBezTo>
                    <a:cubicBezTo>
                      <a:pt x="85" y="951"/>
                      <a:pt x="84" y="952"/>
                      <a:pt x="83" y="953"/>
                    </a:cubicBezTo>
                    <a:cubicBezTo>
                      <a:pt x="82" y="953"/>
                      <a:pt x="82" y="953"/>
                      <a:pt x="81" y="953"/>
                    </a:cubicBezTo>
                    <a:cubicBezTo>
                      <a:pt x="80" y="955"/>
                      <a:pt x="79" y="956"/>
                      <a:pt x="78" y="958"/>
                    </a:cubicBezTo>
                    <a:cubicBezTo>
                      <a:pt x="74" y="961"/>
                      <a:pt x="70" y="965"/>
                      <a:pt x="67" y="968"/>
                    </a:cubicBezTo>
                    <a:cubicBezTo>
                      <a:pt x="67" y="968"/>
                      <a:pt x="67" y="969"/>
                      <a:pt x="67" y="970"/>
                    </a:cubicBezTo>
                    <a:cubicBezTo>
                      <a:pt x="65" y="971"/>
                      <a:pt x="63" y="973"/>
                      <a:pt x="61" y="974"/>
                    </a:cubicBezTo>
                    <a:cubicBezTo>
                      <a:pt x="61" y="975"/>
                      <a:pt x="61" y="975"/>
                      <a:pt x="61" y="976"/>
                    </a:cubicBezTo>
                    <a:cubicBezTo>
                      <a:pt x="55" y="982"/>
                      <a:pt x="48" y="989"/>
                      <a:pt x="41" y="996"/>
                    </a:cubicBezTo>
                    <a:cubicBezTo>
                      <a:pt x="40" y="996"/>
                      <a:pt x="39" y="996"/>
                      <a:pt x="38" y="997"/>
                    </a:cubicBezTo>
                    <a:cubicBezTo>
                      <a:pt x="38" y="997"/>
                      <a:pt x="38" y="998"/>
                      <a:pt x="37" y="998"/>
                    </a:cubicBezTo>
                    <a:cubicBezTo>
                      <a:pt x="37" y="998"/>
                      <a:pt x="36" y="998"/>
                      <a:pt x="35" y="998"/>
                    </a:cubicBezTo>
                    <a:cubicBezTo>
                      <a:pt x="35" y="999"/>
                      <a:pt x="35" y="1000"/>
                      <a:pt x="35" y="1000"/>
                    </a:cubicBezTo>
                    <a:cubicBezTo>
                      <a:pt x="32" y="1001"/>
                      <a:pt x="29" y="1002"/>
                      <a:pt x="26" y="1003"/>
                    </a:cubicBezTo>
                    <a:cubicBezTo>
                      <a:pt x="26" y="1003"/>
                      <a:pt x="26" y="1003"/>
                      <a:pt x="26" y="1004"/>
                    </a:cubicBezTo>
                    <a:cubicBezTo>
                      <a:pt x="24" y="1004"/>
                      <a:pt x="22" y="1004"/>
                      <a:pt x="19" y="1004"/>
                    </a:cubicBezTo>
                    <a:cubicBezTo>
                      <a:pt x="19" y="1003"/>
                      <a:pt x="19" y="1003"/>
                      <a:pt x="19" y="1003"/>
                    </a:cubicBezTo>
                    <a:cubicBezTo>
                      <a:pt x="10" y="1001"/>
                      <a:pt x="1" y="980"/>
                      <a:pt x="4" y="969"/>
                    </a:cubicBezTo>
                    <a:cubicBezTo>
                      <a:pt x="4" y="966"/>
                      <a:pt x="4" y="964"/>
                      <a:pt x="4" y="962"/>
                    </a:cubicBezTo>
                    <a:cubicBezTo>
                      <a:pt x="6" y="955"/>
                      <a:pt x="8" y="949"/>
                      <a:pt x="10" y="943"/>
                    </a:cubicBezTo>
                    <a:cubicBezTo>
                      <a:pt x="11" y="943"/>
                      <a:pt x="11" y="943"/>
                      <a:pt x="11" y="943"/>
                    </a:cubicBezTo>
                    <a:cubicBezTo>
                      <a:pt x="12" y="941"/>
                      <a:pt x="12" y="939"/>
                      <a:pt x="13" y="937"/>
                    </a:cubicBezTo>
                    <a:cubicBezTo>
                      <a:pt x="13" y="937"/>
                      <a:pt x="14" y="937"/>
                      <a:pt x="14" y="937"/>
                    </a:cubicBezTo>
                    <a:cubicBezTo>
                      <a:pt x="15" y="936"/>
                      <a:pt x="15" y="934"/>
                      <a:pt x="16" y="932"/>
                    </a:cubicBezTo>
                    <a:cubicBezTo>
                      <a:pt x="16" y="932"/>
                      <a:pt x="16" y="932"/>
                      <a:pt x="17" y="932"/>
                    </a:cubicBezTo>
                    <a:cubicBezTo>
                      <a:pt x="17" y="931"/>
                      <a:pt x="17" y="930"/>
                      <a:pt x="18" y="928"/>
                    </a:cubicBezTo>
                    <a:cubicBezTo>
                      <a:pt x="18" y="928"/>
                      <a:pt x="18" y="928"/>
                      <a:pt x="18" y="928"/>
                    </a:cubicBezTo>
                    <a:cubicBezTo>
                      <a:pt x="18" y="927"/>
                      <a:pt x="18" y="927"/>
                      <a:pt x="18" y="926"/>
                    </a:cubicBezTo>
                    <a:cubicBezTo>
                      <a:pt x="19" y="926"/>
                      <a:pt x="19" y="926"/>
                      <a:pt x="19" y="926"/>
                    </a:cubicBezTo>
                    <a:cubicBezTo>
                      <a:pt x="19" y="925"/>
                      <a:pt x="19" y="924"/>
                      <a:pt x="19" y="924"/>
                    </a:cubicBezTo>
                    <a:cubicBezTo>
                      <a:pt x="20" y="924"/>
                      <a:pt x="20" y="924"/>
                      <a:pt x="20" y="924"/>
                    </a:cubicBezTo>
                    <a:cubicBezTo>
                      <a:pt x="21" y="923"/>
                      <a:pt x="21" y="921"/>
                      <a:pt x="21" y="920"/>
                    </a:cubicBezTo>
                    <a:cubicBezTo>
                      <a:pt x="21" y="920"/>
                      <a:pt x="22" y="920"/>
                      <a:pt x="22" y="920"/>
                    </a:cubicBezTo>
                    <a:cubicBezTo>
                      <a:pt x="22" y="919"/>
                      <a:pt x="22" y="918"/>
                      <a:pt x="22" y="918"/>
                    </a:cubicBezTo>
                    <a:cubicBezTo>
                      <a:pt x="22" y="918"/>
                      <a:pt x="23" y="918"/>
                      <a:pt x="23" y="918"/>
                    </a:cubicBezTo>
                    <a:cubicBezTo>
                      <a:pt x="23" y="917"/>
                      <a:pt x="23" y="916"/>
                      <a:pt x="23" y="915"/>
                    </a:cubicBezTo>
                    <a:cubicBezTo>
                      <a:pt x="23" y="915"/>
                      <a:pt x="24" y="915"/>
                      <a:pt x="24" y="915"/>
                    </a:cubicBezTo>
                    <a:cubicBezTo>
                      <a:pt x="24" y="914"/>
                      <a:pt x="24" y="913"/>
                      <a:pt x="24" y="911"/>
                    </a:cubicBezTo>
                    <a:cubicBezTo>
                      <a:pt x="24" y="911"/>
                      <a:pt x="24" y="911"/>
                      <a:pt x="25" y="911"/>
                    </a:cubicBezTo>
                    <a:cubicBezTo>
                      <a:pt x="25" y="904"/>
                      <a:pt x="25" y="897"/>
                      <a:pt x="25" y="890"/>
                    </a:cubicBezTo>
                    <a:cubicBezTo>
                      <a:pt x="25" y="889"/>
                      <a:pt x="25" y="887"/>
                      <a:pt x="25" y="886"/>
                    </a:cubicBezTo>
                    <a:cubicBezTo>
                      <a:pt x="25" y="886"/>
                      <a:pt x="25" y="886"/>
                      <a:pt x="26" y="886"/>
                    </a:cubicBezTo>
                    <a:cubicBezTo>
                      <a:pt x="26" y="882"/>
                      <a:pt x="26" y="877"/>
                      <a:pt x="26" y="873"/>
                    </a:cubicBezTo>
                    <a:cubicBezTo>
                      <a:pt x="26" y="864"/>
                      <a:pt x="26" y="857"/>
                      <a:pt x="27" y="850"/>
                    </a:cubicBezTo>
                    <a:cubicBezTo>
                      <a:pt x="30" y="849"/>
                      <a:pt x="31" y="848"/>
                      <a:pt x="33" y="847"/>
                    </a:cubicBezTo>
                    <a:cubicBezTo>
                      <a:pt x="34" y="846"/>
                      <a:pt x="35" y="846"/>
                      <a:pt x="36" y="846"/>
                    </a:cubicBezTo>
                    <a:cubicBezTo>
                      <a:pt x="37" y="845"/>
                      <a:pt x="37" y="845"/>
                      <a:pt x="37" y="844"/>
                    </a:cubicBezTo>
                    <a:cubicBezTo>
                      <a:pt x="38" y="844"/>
                      <a:pt x="40" y="843"/>
                      <a:pt x="41" y="843"/>
                    </a:cubicBezTo>
                    <a:cubicBezTo>
                      <a:pt x="41" y="843"/>
                      <a:pt x="41" y="843"/>
                      <a:pt x="41" y="842"/>
                    </a:cubicBezTo>
                    <a:cubicBezTo>
                      <a:pt x="43" y="842"/>
                      <a:pt x="44" y="841"/>
                      <a:pt x="46" y="840"/>
                    </a:cubicBezTo>
                    <a:cubicBezTo>
                      <a:pt x="46" y="840"/>
                      <a:pt x="46" y="840"/>
                      <a:pt x="46" y="840"/>
                    </a:cubicBezTo>
                    <a:cubicBezTo>
                      <a:pt x="47" y="840"/>
                      <a:pt x="48" y="840"/>
                      <a:pt x="49" y="840"/>
                    </a:cubicBezTo>
                    <a:cubicBezTo>
                      <a:pt x="49" y="839"/>
                      <a:pt x="49" y="839"/>
                      <a:pt x="49" y="839"/>
                    </a:cubicBezTo>
                    <a:cubicBezTo>
                      <a:pt x="51" y="838"/>
                      <a:pt x="53" y="837"/>
                      <a:pt x="54" y="837"/>
                    </a:cubicBezTo>
                    <a:cubicBezTo>
                      <a:pt x="54" y="837"/>
                      <a:pt x="54" y="836"/>
                      <a:pt x="54" y="836"/>
                    </a:cubicBezTo>
                    <a:cubicBezTo>
                      <a:pt x="55" y="836"/>
                      <a:pt x="55" y="836"/>
                      <a:pt x="56" y="836"/>
                    </a:cubicBezTo>
                    <a:cubicBezTo>
                      <a:pt x="56" y="836"/>
                      <a:pt x="56" y="835"/>
                      <a:pt x="56" y="835"/>
                    </a:cubicBezTo>
                    <a:cubicBezTo>
                      <a:pt x="57" y="835"/>
                      <a:pt x="58" y="834"/>
                      <a:pt x="60" y="834"/>
                    </a:cubicBezTo>
                    <a:cubicBezTo>
                      <a:pt x="60" y="834"/>
                      <a:pt x="60" y="833"/>
                      <a:pt x="61" y="832"/>
                    </a:cubicBezTo>
                    <a:cubicBezTo>
                      <a:pt x="62" y="832"/>
                      <a:pt x="63" y="832"/>
                      <a:pt x="64" y="832"/>
                    </a:cubicBezTo>
                    <a:cubicBezTo>
                      <a:pt x="64" y="831"/>
                      <a:pt x="64" y="831"/>
                      <a:pt x="64" y="831"/>
                    </a:cubicBezTo>
                    <a:cubicBezTo>
                      <a:pt x="65" y="831"/>
                      <a:pt x="65" y="831"/>
                      <a:pt x="66" y="831"/>
                    </a:cubicBezTo>
                    <a:cubicBezTo>
                      <a:pt x="66" y="830"/>
                      <a:pt x="66" y="830"/>
                      <a:pt x="66" y="830"/>
                    </a:cubicBezTo>
                    <a:cubicBezTo>
                      <a:pt x="67" y="830"/>
                      <a:pt x="67" y="830"/>
                      <a:pt x="68" y="830"/>
                    </a:cubicBezTo>
                    <a:cubicBezTo>
                      <a:pt x="68" y="829"/>
                      <a:pt x="68" y="829"/>
                      <a:pt x="68" y="829"/>
                    </a:cubicBezTo>
                    <a:cubicBezTo>
                      <a:pt x="68" y="829"/>
                      <a:pt x="69" y="829"/>
                      <a:pt x="70" y="829"/>
                    </a:cubicBezTo>
                    <a:cubicBezTo>
                      <a:pt x="70" y="829"/>
                      <a:pt x="70" y="828"/>
                      <a:pt x="70" y="828"/>
                    </a:cubicBezTo>
                    <a:cubicBezTo>
                      <a:pt x="70" y="828"/>
                      <a:pt x="71" y="828"/>
                      <a:pt x="71" y="828"/>
                    </a:cubicBezTo>
                    <a:cubicBezTo>
                      <a:pt x="72" y="827"/>
                      <a:pt x="72" y="827"/>
                      <a:pt x="72" y="826"/>
                    </a:cubicBezTo>
                    <a:cubicBezTo>
                      <a:pt x="73" y="826"/>
                      <a:pt x="75" y="826"/>
                      <a:pt x="76" y="825"/>
                    </a:cubicBezTo>
                    <a:cubicBezTo>
                      <a:pt x="76" y="825"/>
                      <a:pt x="76" y="824"/>
                      <a:pt x="77" y="823"/>
                    </a:cubicBezTo>
                    <a:cubicBezTo>
                      <a:pt x="77" y="823"/>
                      <a:pt x="78" y="823"/>
                      <a:pt x="79" y="823"/>
                    </a:cubicBezTo>
                    <a:cubicBezTo>
                      <a:pt x="79" y="823"/>
                      <a:pt x="79" y="822"/>
                      <a:pt x="79" y="822"/>
                    </a:cubicBezTo>
                    <a:cubicBezTo>
                      <a:pt x="80" y="822"/>
                      <a:pt x="81" y="822"/>
                      <a:pt x="81" y="822"/>
                    </a:cubicBezTo>
                    <a:cubicBezTo>
                      <a:pt x="85" y="818"/>
                      <a:pt x="89" y="814"/>
                      <a:pt x="93" y="811"/>
                    </a:cubicBezTo>
                    <a:cubicBezTo>
                      <a:pt x="95" y="807"/>
                      <a:pt x="93" y="804"/>
                      <a:pt x="95" y="799"/>
                    </a:cubicBezTo>
                    <a:cubicBezTo>
                      <a:pt x="96" y="789"/>
                      <a:pt x="98" y="779"/>
                      <a:pt x="100" y="770"/>
                    </a:cubicBezTo>
                    <a:cubicBezTo>
                      <a:pt x="106" y="753"/>
                      <a:pt x="108" y="735"/>
                      <a:pt x="113" y="718"/>
                    </a:cubicBezTo>
                    <a:cubicBezTo>
                      <a:pt x="113" y="716"/>
                      <a:pt x="113" y="714"/>
                      <a:pt x="113" y="712"/>
                    </a:cubicBezTo>
                    <a:cubicBezTo>
                      <a:pt x="114" y="712"/>
                      <a:pt x="114" y="712"/>
                      <a:pt x="114" y="712"/>
                    </a:cubicBezTo>
                    <a:cubicBezTo>
                      <a:pt x="114" y="710"/>
                      <a:pt x="114" y="707"/>
                      <a:pt x="114" y="705"/>
                    </a:cubicBezTo>
                    <a:cubicBezTo>
                      <a:pt x="115" y="705"/>
                      <a:pt x="115" y="705"/>
                      <a:pt x="115" y="705"/>
                    </a:cubicBezTo>
                    <a:cubicBezTo>
                      <a:pt x="115" y="705"/>
                      <a:pt x="115" y="704"/>
                      <a:pt x="115" y="704"/>
                    </a:cubicBezTo>
                    <a:cubicBezTo>
                      <a:pt x="115" y="701"/>
                      <a:pt x="115" y="698"/>
                      <a:pt x="115" y="695"/>
                    </a:cubicBezTo>
                    <a:cubicBezTo>
                      <a:pt x="117" y="691"/>
                      <a:pt x="115" y="683"/>
                      <a:pt x="116" y="678"/>
                    </a:cubicBezTo>
                    <a:cubicBezTo>
                      <a:pt x="116" y="678"/>
                      <a:pt x="117" y="678"/>
                      <a:pt x="117" y="678"/>
                    </a:cubicBezTo>
                    <a:cubicBezTo>
                      <a:pt x="118" y="674"/>
                      <a:pt x="117" y="657"/>
                      <a:pt x="116" y="654"/>
                    </a:cubicBezTo>
                    <a:cubicBezTo>
                      <a:pt x="116" y="649"/>
                      <a:pt x="116" y="644"/>
                      <a:pt x="116" y="639"/>
                    </a:cubicBezTo>
                    <a:cubicBezTo>
                      <a:pt x="116" y="639"/>
                      <a:pt x="116" y="639"/>
                      <a:pt x="115" y="639"/>
                    </a:cubicBezTo>
                    <a:cubicBezTo>
                      <a:pt x="115" y="636"/>
                      <a:pt x="115" y="633"/>
                      <a:pt x="115" y="630"/>
                    </a:cubicBezTo>
                    <a:cubicBezTo>
                      <a:pt x="115" y="630"/>
                      <a:pt x="115" y="630"/>
                      <a:pt x="114" y="630"/>
                    </a:cubicBezTo>
                    <a:cubicBezTo>
                      <a:pt x="114" y="628"/>
                      <a:pt x="114" y="626"/>
                      <a:pt x="114" y="624"/>
                    </a:cubicBezTo>
                    <a:cubicBezTo>
                      <a:pt x="114" y="624"/>
                      <a:pt x="114" y="624"/>
                      <a:pt x="113" y="624"/>
                    </a:cubicBezTo>
                    <a:cubicBezTo>
                      <a:pt x="113" y="623"/>
                      <a:pt x="113" y="621"/>
                      <a:pt x="113" y="620"/>
                    </a:cubicBezTo>
                    <a:cubicBezTo>
                      <a:pt x="112" y="616"/>
                      <a:pt x="111" y="613"/>
                      <a:pt x="110" y="609"/>
                    </a:cubicBezTo>
                    <a:cubicBezTo>
                      <a:pt x="107" y="607"/>
                      <a:pt x="105" y="605"/>
                      <a:pt x="103" y="603"/>
                    </a:cubicBezTo>
                    <a:cubicBezTo>
                      <a:pt x="99" y="599"/>
                      <a:pt x="96" y="595"/>
                      <a:pt x="92" y="591"/>
                    </a:cubicBezTo>
                    <a:cubicBezTo>
                      <a:pt x="90" y="590"/>
                      <a:pt x="88" y="588"/>
                      <a:pt x="87" y="587"/>
                    </a:cubicBezTo>
                    <a:cubicBezTo>
                      <a:pt x="87" y="586"/>
                      <a:pt x="87" y="585"/>
                      <a:pt x="87" y="585"/>
                    </a:cubicBezTo>
                    <a:cubicBezTo>
                      <a:pt x="85" y="584"/>
                      <a:pt x="84" y="583"/>
                      <a:pt x="83" y="582"/>
                    </a:cubicBezTo>
                    <a:cubicBezTo>
                      <a:pt x="83" y="582"/>
                      <a:pt x="83" y="581"/>
                      <a:pt x="83" y="580"/>
                    </a:cubicBezTo>
                    <a:cubicBezTo>
                      <a:pt x="82" y="580"/>
                      <a:pt x="82" y="580"/>
                      <a:pt x="81" y="579"/>
                    </a:cubicBezTo>
                    <a:cubicBezTo>
                      <a:pt x="81" y="579"/>
                      <a:pt x="81" y="578"/>
                      <a:pt x="81" y="578"/>
                    </a:cubicBezTo>
                    <a:cubicBezTo>
                      <a:pt x="81" y="578"/>
                      <a:pt x="81" y="578"/>
                      <a:pt x="80" y="578"/>
                    </a:cubicBezTo>
                    <a:cubicBezTo>
                      <a:pt x="80" y="576"/>
                      <a:pt x="80" y="575"/>
                      <a:pt x="79" y="574"/>
                    </a:cubicBezTo>
                    <a:cubicBezTo>
                      <a:pt x="79" y="574"/>
                      <a:pt x="79" y="574"/>
                      <a:pt x="79" y="574"/>
                    </a:cubicBezTo>
                    <a:cubicBezTo>
                      <a:pt x="78" y="572"/>
                      <a:pt x="77" y="561"/>
                      <a:pt x="78" y="558"/>
                    </a:cubicBezTo>
                    <a:cubicBezTo>
                      <a:pt x="78" y="558"/>
                      <a:pt x="78" y="558"/>
                      <a:pt x="79" y="558"/>
                    </a:cubicBezTo>
                    <a:cubicBezTo>
                      <a:pt x="78" y="555"/>
                      <a:pt x="78" y="552"/>
                      <a:pt x="78" y="549"/>
                    </a:cubicBezTo>
                    <a:cubicBezTo>
                      <a:pt x="75" y="549"/>
                      <a:pt x="75" y="550"/>
                      <a:pt x="73" y="551"/>
                    </a:cubicBezTo>
                    <a:cubicBezTo>
                      <a:pt x="73" y="551"/>
                      <a:pt x="73" y="551"/>
                      <a:pt x="73" y="552"/>
                    </a:cubicBezTo>
                    <a:cubicBezTo>
                      <a:pt x="73" y="552"/>
                      <a:pt x="72" y="552"/>
                      <a:pt x="71" y="552"/>
                    </a:cubicBezTo>
                    <a:cubicBezTo>
                      <a:pt x="71" y="552"/>
                      <a:pt x="71" y="553"/>
                      <a:pt x="70" y="553"/>
                    </a:cubicBezTo>
                    <a:cubicBezTo>
                      <a:pt x="70" y="553"/>
                      <a:pt x="69" y="553"/>
                      <a:pt x="69" y="553"/>
                    </a:cubicBezTo>
                    <a:cubicBezTo>
                      <a:pt x="69" y="554"/>
                      <a:pt x="69" y="554"/>
                      <a:pt x="69" y="554"/>
                    </a:cubicBezTo>
                    <a:cubicBezTo>
                      <a:pt x="68" y="554"/>
                      <a:pt x="67" y="554"/>
                      <a:pt x="67" y="554"/>
                    </a:cubicBezTo>
                    <a:cubicBezTo>
                      <a:pt x="67" y="555"/>
                      <a:pt x="67" y="555"/>
                      <a:pt x="67" y="555"/>
                    </a:cubicBezTo>
                    <a:cubicBezTo>
                      <a:pt x="66" y="555"/>
                      <a:pt x="65" y="555"/>
                      <a:pt x="64" y="555"/>
                    </a:cubicBezTo>
                    <a:cubicBezTo>
                      <a:pt x="64" y="556"/>
                      <a:pt x="64" y="556"/>
                      <a:pt x="64" y="556"/>
                    </a:cubicBezTo>
                    <a:cubicBezTo>
                      <a:pt x="64" y="556"/>
                      <a:pt x="63" y="556"/>
                      <a:pt x="62" y="556"/>
                    </a:cubicBezTo>
                    <a:cubicBezTo>
                      <a:pt x="62" y="556"/>
                      <a:pt x="62" y="557"/>
                      <a:pt x="62" y="557"/>
                    </a:cubicBezTo>
                    <a:cubicBezTo>
                      <a:pt x="57" y="559"/>
                      <a:pt x="50" y="559"/>
                      <a:pt x="44" y="558"/>
                    </a:cubicBezTo>
                    <a:cubicBezTo>
                      <a:pt x="44" y="557"/>
                      <a:pt x="43" y="557"/>
                      <a:pt x="43" y="556"/>
                    </a:cubicBezTo>
                    <a:cubicBezTo>
                      <a:pt x="43" y="556"/>
                      <a:pt x="43" y="555"/>
                      <a:pt x="43" y="554"/>
                    </a:cubicBezTo>
                    <a:cubicBezTo>
                      <a:pt x="42" y="554"/>
                      <a:pt x="42" y="554"/>
                      <a:pt x="42" y="554"/>
                    </a:cubicBezTo>
                    <a:cubicBezTo>
                      <a:pt x="42" y="553"/>
                      <a:pt x="42" y="552"/>
                      <a:pt x="42" y="551"/>
                    </a:cubicBezTo>
                    <a:cubicBezTo>
                      <a:pt x="41" y="551"/>
                      <a:pt x="41" y="551"/>
                      <a:pt x="41" y="551"/>
                    </a:cubicBezTo>
                    <a:cubicBezTo>
                      <a:pt x="41" y="549"/>
                      <a:pt x="41" y="547"/>
                      <a:pt x="41" y="545"/>
                    </a:cubicBezTo>
                    <a:cubicBezTo>
                      <a:pt x="41" y="545"/>
                      <a:pt x="40" y="545"/>
                      <a:pt x="40" y="545"/>
                    </a:cubicBezTo>
                    <a:cubicBezTo>
                      <a:pt x="40" y="543"/>
                      <a:pt x="40" y="540"/>
                      <a:pt x="40" y="537"/>
                    </a:cubicBezTo>
                    <a:cubicBezTo>
                      <a:pt x="40" y="537"/>
                      <a:pt x="39" y="537"/>
                      <a:pt x="39" y="537"/>
                    </a:cubicBezTo>
                    <a:cubicBezTo>
                      <a:pt x="39" y="535"/>
                      <a:pt x="39" y="533"/>
                      <a:pt x="39" y="530"/>
                    </a:cubicBezTo>
                    <a:cubicBezTo>
                      <a:pt x="39" y="530"/>
                      <a:pt x="38" y="530"/>
                      <a:pt x="38" y="530"/>
                    </a:cubicBezTo>
                    <a:cubicBezTo>
                      <a:pt x="38" y="528"/>
                      <a:pt x="38" y="526"/>
                      <a:pt x="38" y="524"/>
                    </a:cubicBezTo>
                    <a:cubicBezTo>
                      <a:pt x="38" y="524"/>
                      <a:pt x="38" y="524"/>
                      <a:pt x="37" y="524"/>
                    </a:cubicBezTo>
                    <a:cubicBezTo>
                      <a:pt x="37" y="522"/>
                      <a:pt x="37" y="520"/>
                      <a:pt x="37" y="518"/>
                    </a:cubicBezTo>
                    <a:cubicBezTo>
                      <a:pt x="37" y="518"/>
                      <a:pt x="37" y="518"/>
                      <a:pt x="36" y="518"/>
                    </a:cubicBezTo>
                    <a:cubicBezTo>
                      <a:pt x="36" y="517"/>
                      <a:pt x="36" y="516"/>
                      <a:pt x="36" y="515"/>
                    </a:cubicBezTo>
                    <a:cubicBezTo>
                      <a:pt x="36" y="515"/>
                      <a:pt x="36" y="515"/>
                      <a:pt x="35" y="515"/>
                    </a:cubicBezTo>
                    <a:cubicBezTo>
                      <a:pt x="35" y="514"/>
                      <a:pt x="35" y="512"/>
                      <a:pt x="35" y="511"/>
                    </a:cubicBezTo>
                    <a:cubicBezTo>
                      <a:pt x="35" y="511"/>
                      <a:pt x="35" y="511"/>
                      <a:pt x="35" y="511"/>
                    </a:cubicBezTo>
                    <a:cubicBezTo>
                      <a:pt x="35" y="510"/>
                      <a:pt x="35" y="510"/>
                      <a:pt x="35" y="509"/>
                    </a:cubicBezTo>
                    <a:cubicBezTo>
                      <a:pt x="34" y="509"/>
                      <a:pt x="34" y="509"/>
                      <a:pt x="34" y="509"/>
                    </a:cubicBezTo>
                    <a:cubicBezTo>
                      <a:pt x="34" y="508"/>
                      <a:pt x="34" y="507"/>
                      <a:pt x="34" y="506"/>
                    </a:cubicBezTo>
                    <a:cubicBezTo>
                      <a:pt x="33" y="506"/>
                      <a:pt x="33" y="506"/>
                      <a:pt x="33" y="506"/>
                    </a:cubicBezTo>
                    <a:cubicBezTo>
                      <a:pt x="33" y="505"/>
                      <a:pt x="33" y="505"/>
                      <a:pt x="33" y="504"/>
                    </a:cubicBezTo>
                    <a:cubicBezTo>
                      <a:pt x="32" y="504"/>
                      <a:pt x="32" y="504"/>
                      <a:pt x="32" y="504"/>
                    </a:cubicBezTo>
                    <a:cubicBezTo>
                      <a:pt x="32" y="504"/>
                      <a:pt x="32" y="503"/>
                      <a:pt x="32" y="502"/>
                    </a:cubicBezTo>
                    <a:cubicBezTo>
                      <a:pt x="31" y="502"/>
                      <a:pt x="31" y="502"/>
                      <a:pt x="30" y="501"/>
                    </a:cubicBezTo>
                    <a:cubicBezTo>
                      <a:pt x="30" y="501"/>
                      <a:pt x="30" y="500"/>
                      <a:pt x="30" y="500"/>
                    </a:cubicBezTo>
                    <a:cubicBezTo>
                      <a:pt x="30" y="500"/>
                      <a:pt x="29" y="500"/>
                      <a:pt x="29" y="500"/>
                    </a:cubicBezTo>
                    <a:cubicBezTo>
                      <a:pt x="28" y="498"/>
                      <a:pt x="27" y="497"/>
                      <a:pt x="26" y="496"/>
                    </a:cubicBezTo>
                    <a:cubicBezTo>
                      <a:pt x="26" y="496"/>
                      <a:pt x="25" y="496"/>
                      <a:pt x="25" y="496"/>
                    </a:cubicBezTo>
                    <a:cubicBezTo>
                      <a:pt x="24" y="495"/>
                      <a:pt x="23" y="494"/>
                      <a:pt x="22" y="492"/>
                    </a:cubicBezTo>
                    <a:cubicBezTo>
                      <a:pt x="21" y="492"/>
                      <a:pt x="21" y="492"/>
                      <a:pt x="20" y="492"/>
                    </a:cubicBezTo>
                    <a:cubicBezTo>
                      <a:pt x="20" y="492"/>
                      <a:pt x="19" y="491"/>
                      <a:pt x="18" y="490"/>
                    </a:cubicBezTo>
                    <a:cubicBezTo>
                      <a:pt x="18" y="490"/>
                      <a:pt x="17" y="490"/>
                      <a:pt x="17" y="490"/>
                    </a:cubicBezTo>
                    <a:cubicBezTo>
                      <a:pt x="16" y="489"/>
                      <a:pt x="15" y="488"/>
                      <a:pt x="15" y="487"/>
                    </a:cubicBezTo>
                    <a:cubicBezTo>
                      <a:pt x="14" y="487"/>
                      <a:pt x="14" y="487"/>
                      <a:pt x="13" y="487"/>
                    </a:cubicBezTo>
                    <a:cubicBezTo>
                      <a:pt x="12" y="485"/>
                      <a:pt x="10" y="484"/>
                      <a:pt x="9" y="482"/>
                    </a:cubicBezTo>
                    <a:cubicBezTo>
                      <a:pt x="9" y="480"/>
                      <a:pt x="9" y="479"/>
                      <a:pt x="9" y="477"/>
                    </a:cubicBezTo>
                    <a:cubicBezTo>
                      <a:pt x="9" y="477"/>
                      <a:pt x="7" y="477"/>
                      <a:pt x="8" y="475"/>
                    </a:cubicBezTo>
                    <a:cubicBezTo>
                      <a:pt x="8" y="475"/>
                      <a:pt x="8" y="475"/>
                      <a:pt x="9" y="475"/>
                    </a:cubicBezTo>
                    <a:cubicBezTo>
                      <a:pt x="9" y="474"/>
                      <a:pt x="9" y="472"/>
                      <a:pt x="9" y="470"/>
                    </a:cubicBezTo>
                    <a:cubicBezTo>
                      <a:pt x="9" y="470"/>
                      <a:pt x="9" y="470"/>
                      <a:pt x="9" y="470"/>
                    </a:cubicBezTo>
                    <a:cubicBezTo>
                      <a:pt x="9" y="469"/>
                      <a:pt x="9" y="468"/>
                      <a:pt x="9" y="466"/>
                    </a:cubicBezTo>
                    <a:cubicBezTo>
                      <a:pt x="10" y="466"/>
                      <a:pt x="10" y="466"/>
                      <a:pt x="10" y="466"/>
                    </a:cubicBezTo>
                    <a:cubicBezTo>
                      <a:pt x="10" y="465"/>
                      <a:pt x="10" y="464"/>
                      <a:pt x="10" y="463"/>
                    </a:cubicBezTo>
                    <a:cubicBezTo>
                      <a:pt x="11" y="463"/>
                      <a:pt x="11" y="463"/>
                      <a:pt x="11" y="463"/>
                    </a:cubicBezTo>
                    <a:cubicBezTo>
                      <a:pt x="11" y="461"/>
                      <a:pt x="11" y="460"/>
                      <a:pt x="11" y="458"/>
                    </a:cubicBezTo>
                    <a:cubicBezTo>
                      <a:pt x="12" y="456"/>
                      <a:pt x="15" y="445"/>
                      <a:pt x="13" y="440"/>
                    </a:cubicBezTo>
                    <a:cubicBezTo>
                      <a:pt x="13" y="440"/>
                      <a:pt x="12" y="440"/>
                      <a:pt x="12" y="440"/>
                    </a:cubicBezTo>
                    <a:cubicBezTo>
                      <a:pt x="12" y="439"/>
                      <a:pt x="12" y="438"/>
                      <a:pt x="11" y="437"/>
                    </a:cubicBezTo>
                    <a:cubicBezTo>
                      <a:pt x="11" y="437"/>
                      <a:pt x="10" y="436"/>
                      <a:pt x="9" y="436"/>
                    </a:cubicBezTo>
                    <a:cubicBezTo>
                      <a:pt x="9" y="434"/>
                      <a:pt x="8" y="432"/>
                      <a:pt x="8" y="431"/>
                    </a:cubicBezTo>
                    <a:cubicBezTo>
                      <a:pt x="7" y="431"/>
                      <a:pt x="7" y="431"/>
                      <a:pt x="7" y="431"/>
                    </a:cubicBezTo>
                    <a:cubicBezTo>
                      <a:pt x="6" y="429"/>
                      <a:pt x="6" y="427"/>
                      <a:pt x="5" y="425"/>
                    </a:cubicBezTo>
                    <a:cubicBezTo>
                      <a:pt x="5" y="425"/>
                      <a:pt x="4" y="425"/>
                      <a:pt x="4" y="425"/>
                    </a:cubicBezTo>
                    <a:cubicBezTo>
                      <a:pt x="3" y="423"/>
                      <a:pt x="0" y="408"/>
                      <a:pt x="1" y="404"/>
                    </a:cubicBezTo>
                    <a:cubicBezTo>
                      <a:pt x="2" y="404"/>
                      <a:pt x="2" y="404"/>
                      <a:pt x="2" y="404"/>
                    </a:cubicBezTo>
                    <a:cubicBezTo>
                      <a:pt x="2" y="403"/>
                      <a:pt x="2" y="402"/>
                      <a:pt x="2" y="401"/>
                    </a:cubicBezTo>
                    <a:cubicBezTo>
                      <a:pt x="3" y="401"/>
                      <a:pt x="3" y="401"/>
                      <a:pt x="3" y="401"/>
                    </a:cubicBezTo>
                    <a:cubicBezTo>
                      <a:pt x="3" y="400"/>
                      <a:pt x="4" y="399"/>
                      <a:pt x="4" y="397"/>
                    </a:cubicBezTo>
                    <a:cubicBezTo>
                      <a:pt x="5" y="397"/>
                      <a:pt x="6" y="396"/>
                      <a:pt x="8" y="395"/>
                    </a:cubicBezTo>
                    <a:cubicBezTo>
                      <a:pt x="8" y="394"/>
                      <a:pt x="8" y="394"/>
                      <a:pt x="8" y="393"/>
                    </a:cubicBezTo>
                    <a:cubicBezTo>
                      <a:pt x="8" y="393"/>
                      <a:pt x="9" y="392"/>
                      <a:pt x="9" y="392"/>
                    </a:cubicBezTo>
                    <a:cubicBezTo>
                      <a:pt x="10" y="391"/>
                      <a:pt x="11" y="390"/>
                      <a:pt x="12" y="388"/>
                    </a:cubicBezTo>
                    <a:cubicBezTo>
                      <a:pt x="13" y="388"/>
                      <a:pt x="15" y="387"/>
                      <a:pt x="16" y="386"/>
                    </a:cubicBezTo>
                    <a:cubicBezTo>
                      <a:pt x="16" y="385"/>
                      <a:pt x="16" y="385"/>
                      <a:pt x="16" y="384"/>
                    </a:cubicBezTo>
                    <a:cubicBezTo>
                      <a:pt x="16" y="384"/>
                      <a:pt x="17" y="383"/>
                      <a:pt x="18" y="383"/>
                    </a:cubicBezTo>
                    <a:cubicBezTo>
                      <a:pt x="18" y="383"/>
                      <a:pt x="18" y="382"/>
                      <a:pt x="18" y="382"/>
                    </a:cubicBezTo>
                    <a:cubicBezTo>
                      <a:pt x="19" y="381"/>
                      <a:pt x="21" y="379"/>
                      <a:pt x="23" y="378"/>
                    </a:cubicBezTo>
                    <a:cubicBezTo>
                      <a:pt x="23" y="377"/>
                      <a:pt x="23" y="376"/>
                      <a:pt x="23" y="376"/>
                    </a:cubicBezTo>
                    <a:cubicBezTo>
                      <a:pt x="24" y="375"/>
                      <a:pt x="25" y="374"/>
                      <a:pt x="26" y="373"/>
                    </a:cubicBezTo>
                    <a:cubicBezTo>
                      <a:pt x="26" y="373"/>
                      <a:pt x="26" y="372"/>
                      <a:pt x="26" y="371"/>
                    </a:cubicBezTo>
                    <a:cubicBezTo>
                      <a:pt x="27" y="371"/>
                      <a:pt x="28" y="371"/>
                      <a:pt x="28" y="370"/>
                    </a:cubicBezTo>
                    <a:cubicBezTo>
                      <a:pt x="28" y="370"/>
                      <a:pt x="28" y="369"/>
                      <a:pt x="28" y="369"/>
                    </a:cubicBezTo>
                    <a:cubicBezTo>
                      <a:pt x="29" y="369"/>
                      <a:pt x="29" y="369"/>
                      <a:pt x="29" y="369"/>
                    </a:cubicBezTo>
                    <a:cubicBezTo>
                      <a:pt x="29" y="368"/>
                      <a:pt x="30" y="366"/>
                      <a:pt x="30" y="365"/>
                    </a:cubicBezTo>
                    <a:cubicBezTo>
                      <a:pt x="30" y="365"/>
                      <a:pt x="31" y="365"/>
                      <a:pt x="31" y="365"/>
                    </a:cubicBezTo>
                    <a:cubicBezTo>
                      <a:pt x="31" y="363"/>
                      <a:pt x="31" y="361"/>
                      <a:pt x="31" y="359"/>
                    </a:cubicBezTo>
                    <a:cubicBezTo>
                      <a:pt x="31" y="359"/>
                      <a:pt x="32" y="359"/>
                      <a:pt x="32" y="359"/>
                    </a:cubicBezTo>
                    <a:cubicBezTo>
                      <a:pt x="32" y="358"/>
                      <a:pt x="32" y="358"/>
                      <a:pt x="32" y="357"/>
                    </a:cubicBezTo>
                    <a:cubicBezTo>
                      <a:pt x="32" y="357"/>
                      <a:pt x="32" y="357"/>
                      <a:pt x="33" y="357"/>
                    </a:cubicBezTo>
                    <a:cubicBezTo>
                      <a:pt x="33" y="356"/>
                      <a:pt x="33" y="356"/>
                      <a:pt x="33" y="355"/>
                    </a:cubicBezTo>
                    <a:cubicBezTo>
                      <a:pt x="34" y="355"/>
                      <a:pt x="35" y="354"/>
                      <a:pt x="35" y="353"/>
                    </a:cubicBezTo>
                    <a:cubicBezTo>
                      <a:pt x="39" y="350"/>
                      <a:pt x="42" y="346"/>
                      <a:pt x="45" y="343"/>
                    </a:cubicBezTo>
                    <a:cubicBezTo>
                      <a:pt x="46" y="342"/>
                      <a:pt x="46" y="340"/>
                      <a:pt x="46" y="339"/>
                    </a:cubicBezTo>
                    <a:cubicBezTo>
                      <a:pt x="47" y="339"/>
                      <a:pt x="47" y="339"/>
                      <a:pt x="47" y="339"/>
                    </a:cubicBezTo>
                    <a:cubicBezTo>
                      <a:pt x="49" y="335"/>
                      <a:pt x="46" y="326"/>
                      <a:pt x="45" y="324"/>
                    </a:cubicBezTo>
                    <a:cubicBezTo>
                      <a:pt x="46" y="321"/>
                      <a:pt x="46" y="318"/>
                      <a:pt x="46" y="315"/>
                    </a:cubicBezTo>
                    <a:cubicBezTo>
                      <a:pt x="47" y="314"/>
                      <a:pt x="49" y="313"/>
                      <a:pt x="50" y="312"/>
                    </a:cubicBezTo>
                    <a:cubicBezTo>
                      <a:pt x="50" y="312"/>
                      <a:pt x="50" y="312"/>
                      <a:pt x="50" y="311"/>
                    </a:cubicBezTo>
                    <a:cubicBezTo>
                      <a:pt x="51" y="311"/>
                      <a:pt x="53" y="311"/>
                      <a:pt x="54" y="310"/>
                    </a:cubicBezTo>
                    <a:cubicBezTo>
                      <a:pt x="58" y="308"/>
                      <a:pt x="61" y="305"/>
                      <a:pt x="65" y="302"/>
                    </a:cubicBezTo>
                    <a:cubicBezTo>
                      <a:pt x="65" y="302"/>
                      <a:pt x="65" y="301"/>
                      <a:pt x="65" y="301"/>
                    </a:cubicBezTo>
                    <a:cubicBezTo>
                      <a:pt x="66" y="300"/>
                      <a:pt x="67" y="299"/>
                      <a:pt x="68" y="299"/>
                    </a:cubicBezTo>
                    <a:cubicBezTo>
                      <a:pt x="71" y="294"/>
                      <a:pt x="70" y="285"/>
                      <a:pt x="73" y="280"/>
                    </a:cubicBezTo>
                    <a:cubicBezTo>
                      <a:pt x="74" y="280"/>
                      <a:pt x="74" y="279"/>
                      <a:pt x="75" y="279"/>
                    </a:cubicBezTo>
                    <a:cubicBezTo>
                      <a:pt x="77" y="277"/>
                      <a:pt x="79" y="274"/>
                      <a:pt x="81" y="272"/>
                    </a:cubicBezTo>
                    <a:cubicBezTo>
                      <a:pt x="82" y="272"/>
                      <a:pt x="82" y="272"/>
                      <a:pt x="83" y="272"/>
                    </a:cubicBezTo>
                    <a:cubicBezTo>
                      <a:pt x="84" y="271"/>
                      <a:pt x="85" y="269"/>
                      <a:pt x="86" y="268"/>
                    </a:cubicBezTo>
                    <a:cubicBezTo>
                      <a:pt x="86" y="268"/>
                      <a:pt x="87" y="268"/>
                      <a:pt x="87" y="268"/>
                    </a:cubicBezTo>
                    <a:cubicBezTo>
                      <a:pt x="88" y="267"/>
                      <a:pt x="89" y="266"/>
                      <a:pt x="89" y="266"/>
                    </a:cubicBezTo>
                    <a:cubicBezTo>
                      <a:pt x="90" y="266"/>
                      <a:pt x="90" y="266"/>
                      <a:pt x="91" y="266"/>
                    </a:cubicBezTo>
                    <a:cubicBezTo>
                      <a:pt x="92" y="265"/>
                      <a:pt x="92" y="264"/>
                      <a:pt x="93" y="263"/>
                    </a:cubicBezTo>
                    <a:cubicBezTo>
                      <a:pt x="93" y="263"/>
                      <a:pt x="94" y="263"/>
                      <a:pt x="95" y="263"/>
                    </a:cubicBezTo>
                    <a:cubicBezTo>
                      <a:pt x="95" y="262"/>
                      <a:pt x="95" y="262"/>
                      <a:pt x="96" y="261"/>
                    </a:cubicBezTo>
                    <a:cubicBezTo>
                      <a:pt x="96" y="261"/>
                      <a:pt x="97" y="261"/>
                      <a:pt x="97" y="261"/>
                    </a:cubicBezTo>
                    <a:cubicBezTo>
                      <a:pt x="98" y="260"/>
                      <a:pt x="98" y="260"/>
                      <a:pt x="98" y="259"/>
                    </a:cubicBezTo>
                    <a:cubicBezTo>
                      <a:pt x="99" y="259"/>
                      <a:pt x="101" y="259"/>
                      <a:pt x="102" y="258"/>
                    </a:cubicBezTo>
                    <a:cubicBezTo>
                      <a:pt x="102" y="258"/>
                      <a:pt x="102" y="257"/>
                      <a:pt x="103" y="257"/>
                    </a:cubicBezTo>
                    <a:cubicBezTo>
                      <a:pt x="103" y="257"/>
                      <a:pt x="104" y="257"/>
                      <a:pt x="105" y="257"/>
                    </a:cubicBezTo>
                    <a:cubicBezTo>
                      <a:pt x="107" y="254"/>
                      <a:pt x="109" y="252"/>
                      <a:pt x="111" y="249"/>
                    </a:cubicBezTo>
                    <a:cubicBezTo>
                      <a:pt x="111" y="247"/>
                      <a:pt x="111" y="245"/>
                      <a:pt x="111" y="242"/>
                    </a:cubicBezTo>
                    <a:cubicBezTo>
                      <a:pt x="111" y="242"/>
                      <a:pt x="111" y="242"/>
                      <a:pt x="112" y="242"/>
                    </a:cubicBezTo>
                    <a:cubicBezTo>
                      <a:pt x="112" y="241"/>
                      <a:pt x="112" y="240"/>
                      <a:pt x="112" y="239"/>
                    </a:cubicBezTo>
                    <a:cubicBezTo>
                      <a:pt x="112" y="238"/>
                      <a:pt x="113" y="238"/>
                      <a:pt x="113" y="238"/>
                    </a:cubicBezTo>
                    <a:cubicBezTo>
                      <a:pt x="116" y="235"/>
                      <a:pt x="114" y="235"/>
                      <a:pt x="119" y="235"/>
                    </a:cubicBezTo>
                    <a:cubicBezTo>
                      <a:pt x="121" y="233"/>
                      <a:pt x="126" y="234"/>
                      <a:pt x="129" y="233"/>
                    </a:cubicBezTo>
                    <a:cubicBezTo>
                      <a:pt x="129" y="233"/>
                      <a:pt x="129" y="233"/>
                      <a:pt x="129" y="232"/>
                    </a:cubicBezTo>
                    <a:cubicBezTo>
                      <a:pt x="130" y="232"/>
                      <a:pt x="132" y="232"/>
                      <a:pt x="133" y="231"/>
                    </a:cubicBezTo>
                    <a:cubicBezTo>
                      <a:pt x="134" y="230"/>
                      <a:pt x="134" y="230"/>
                      <a:pt x="134" y="228"/>
                    </a:cubicBezTo>
                    <a:cubicBezTo>
                      <a:pt x="131" y="225"/>
                      <a:pt x="128" y="222"/>
                      <a:pt x="124" y="219"/>
                    </a:cubicBezTo>
                    <a:cubicBezTo>
                      <a:pt x="124" y="218"/>
                      <a:pt x="124" y="218"/>
                      <a:pt x="124" y="217"/>
                    </a:cubicBezTo>
                    <a:cubicBezTo>
                      <a:pt x="125" y="217"/>
                      <a:pt x="126" y="216"/>
                      <a:pt x="127" y="215"/>
                    </a:cubicBezTo>
                    <a:cubicBezTo>
                      <a:pt x="127" y="215"/>
                      <a:pt x="127" y="215"/>
                      <a:pt x="127" y="214"/>
                    </a:cubicBezTo>
                    <a:cubicBezTo>
                      <a:pt x="128" y="214"/>
                      <a:pt x="128" y="214"/>
                      <a:pt x="129" y="214"/>
                    </a:cubicBezTo>
                    <a:cubicBezTo>
                      <a:pt x="129" y="214"/>
                      <a:pt x="129" y="214"/>
                      <a:pt x="129" y="214"/>
                    </a:cubicBezTo>
                    <a:cubicBezTo>
                      <a:pt x="129" y="214"/>
                      <a:pt x="130" y="214"/>
                      <a:pt x="131" y="214"/>
                    </a:cubicBezTo>
                    <a:cubicBezTo>
                      <a:pt x="131" y="213"/>
                      <a:pt x="131" y="213"/>
                      <a:pt x="131" y="213"/>
                    </a:cubicBezTo>
                    <a:cubicBezTo>
                      <a:pt x="131" y="213"/>
                      <a:pt x="132" y="213"/>
                      <a:pt x="132" y="213"/>
                    </a:cubicBezTo>
                    <a:cubicBezTo>
                      <a:pt x="135" y="211"/>
                      <a:pt x="137" y="209"/>
                      <a:pt x="140" y="207"/>
                    </a:cubicBezTo>
                    <a:cubicBezTo>
                      <a:pt x="140" y="207"/>
                      <a:pt x="140" y="206"/>
                      <a:pt x="140" y="205"/>
                    </a:cubicBezTo>
                    <a:cubicBezTo>
                      <a:pt x="140" y="205"/>
                      <a:pt x="141" y="204"/>
                      <a:pt x="142" y="204"/>
                    </a:cubicBezTo>
                    <a:cubicBezTo>
                      <a:pt x="143" y="202"/>
                      <a:pt x="143" y="200"/>
                      <a:pt x="144" y="198"/>
                    </a:cubicBezTo>
                    <a:cubicBezTo>
                      <a:pt x="145" y="198"/>
                      <a:pt x="145" y="198"/>
                      <a:pt x="146" y="197"/>
                    </a:cubicBezTo>
                    <a:cubicBezTo>
                      <a:pt x="146" y="197"/>
                      <a:pt x="146" y="196"/>
                      <a:pt x="146" y="196"/>
                    </a:cubicBezTo>
                    <a:cubicBezTo>
                      <a:pt x="146" y="196"/>
                      <a:pt x="146" y="196"/>
                      <a:pt x="147" y="196"/>
                    </a:cubicBezTo>
                    <a:cubicBezTo>
                      <a:pt x="147" y="195"/>
                      <a:pt x="147" y="194"/>
                      <a:pt x="147" y="194"/>
                    </a:cubicBezTo>
                    <a:cubicBezTo>
                      <a:pt x="147" y="194"/>
                      <a:pt x="147" y="194"/>
                      <a:pt x="148" y="194"/>
                    </a:cubicBezTo>
                    <a:cubicBezTo>
                      <a:pt x="148" y="193"/>
                      <a:pt x="148" y="192"/>
                      <a:pt x="148" y="191"/>
                    </a:cubicBezTo>
                    <a:cubicBezTo>
                      <a:pt x="157" y="190"/>
                      <a:pt x="156" y="192"/>
                      <a:pt x="162" y="194"/>
                    </a:cubicBezTo>
                    <a:cubicBezTo>
                      <a:pt x="166" y="194"/>
                      <a:pt x="169" y="194"/>
                      <a:pt x="173" y="195"/>
                    </a:cubicBezTo>
                    <a:cubicBezTo>
                      <a:pt x="173" y="194"/>
                      <a:pt x="174" y="193"/>
                      <a:pt x="174" y="193"/>
                    </a:cubicBezTo>
                    <a:cubicBezTo>
                      <a:pt x="175" y="191"/>
                      <a:pt x="175" y="189"/>
                      <a:pt x="175" y="188"/>
                    </a:cubicBezTo>
                    <a:cubicBezTo>
                      <a:pt x="176" y="188"/>
                      <a:pt x="176" y="188"/>
                      <a:pt x="176" y="188"/>
                    </a:cubicBezTo>
                    <a:cubicBezTo>
                      <a:pt x="177" y="187"/>
                      <a:pt x="177" y="186"/>
                      <a:pt x="177" y="186"/>
                    </a:cubicBezTo>
                    <a:cubicBezTo>
                      <a:pt x="178" y="186"/>
                      <a:pt x="178" y="186"/>
                      <a:pt x="179" y="186"/>
                    </a:cubicBezTo>
                    <a:cubicBezTo>
                      <a:pt x="179" y="185"/>
                      <a:pt x="179" y="185"/>
                      <a:pt x="179" y="185"/>
                    </a:cubicBezTo>
                    <a:cubicBezTo>
                      <a:pt x="183" y="186"/>
                      <a:pt x="186" y="187"/>
                      <a:pt x="190" y="188"/>
                    </a:cubicBezTo>
                    <a:cubicBezTo>
                      <a:pt x="193" y="189"/>
                      <a:pt x="210" y="188"/>
                      <a:pt x="212" y="188"/>
                    </a:cubicBezTo>
                    <a:cubicBezTo>
                      <a:pt x="212" y="187"/>
                      <a:pt x="212" y="187"/>
                      <a:pt x="212" y="187"/>
                    </a:cubicBezTo>
                    <a:cubicBezTo>
                      <a:pt x="213" y="186"/>
                      <a:pt x="215" y="186"/>
                      <a:pt x="216" y="186"/>
                    </a:cubicBezTo>
                    <a:cubicBezTo>
                      <a:pt x="216" y="185"/>
                      <a:pt x="216" y="185"/>
                      <a:pt x="216" y="185"/>
                    </a:cubicBezTo>
                    <a:cubicBezTo>
                      <a:pt x="216" y="185"/>
                      <a:pt x="217" y="185"/>
                      <a:pt x="218" y="185"/>
                    </a:cubicBezTo>
                    <a:cubicBezTo>
                      <a:pt x="218" y="184"/>
                      <a:pt x="218" y="184"/>
                      <a:pt x="218" y="183"/>
                    </a:cubicBezTo>
                    <a:cubicBezTo>
                      <a:pt x="219" y="183"/>
                      <a:pt x="220" y="183"/>
                      <a:pt x="220" y="183"/>
                    </a:cubicBezTo>
                    <a:cubicBezTo>
                      <a:pt x="222" y="181"/>
                      <a:pt x="223" y="179"/>
                      <a:pt x="225" y="177"/>
                    </a:cubicBezTo>
                    <a:cubicBezTo>
                      <a:pt x="232" y="171"/>
                      <a:pt x="239" y="166"/>
                      <a:pt x="248" y="162"/>
                    </a:cubicBezTo>
                    <a:cubicBezTo>
                      <a:pt x="252" y="161"/>
                      <a:pt x="258" y="163"/>
                      <a:pt x="263" y="162"/>
                    </a:cubicBezTo>
                    <a:cubicBezTo>
                      <a:pt x="270" y="160"/>
                      <a:pt x="280" y="156"/>
                      <a:pt x="282" y="150"/>
                    </a:cubicBezTo>
                    <a:cubicBezTo>
                      <a:pt x="285" y="146"/>
                      <a:pt x="283" y="125"/>
                      <a:pt x="286" y="118"/>
                    </a:cubicBezTo>
                    <a:cubicBezTo>
                      <a:pt x="286" y="118"/>
                      <a:pt x="286" y="118"/>
                      <a:pt x="287" y="118"/>
                    </a:cubicBezTo>
                    <a:cubicBezTo>
                      <a:pt x="287" y="118"/>
                      <a:pt x="287" y="117"/>
                      <a:pt x="287" y="116"/>
                    </a:cubicBezTo>
                    <a:cubicBezTo>
                      <a:pt x="287" y="116"/>
                      <a:pt x="287" y="116"/>
                      <a:pt x="287" y="116"/>
                    </a:cubicBezTo>
                    <a:cubicBezTo>
                      <a:pt x="287" y="115"/>
                      <a:pt x="287" y="115"/>
                      <a:pt x="287" y="114"/>
                    </a:cubicBezTo>
                    <a:cubicBezTo>
                      <a:pt x="288" y="114"/>
                      <a:pt x="288" y="114"/>
                      <a:pt x="288" y="114"/>
                    </a:cubicBezTo>
                    <a:cubicBezTo>
                      <a:pt x="288" y="113"/>
                      <a:pt x="288" y="112"/>
                      <a:pt x="288" y="111"/>
                    </a:cubicBezTo>
                    <a:cubicBezTo>
                      <a:pt x="289" y="111"/>
                      <a:pt x="290" y="111"/>
                      <a:pt x="290" y="110"/>
                    </a:cubicBezTo>
                    <a:cubicBezTo>
                      <a:pt x="290" y="110"/>
                      <a:pt x="290" y="109"/>
                      <a:pt x="290" y="109"/>
                    </a:cubicBezTo>
                    <a:cubicBezTo>
                      <a:pt x="292" y="107"/>
                      <a:pt x="294" y="106"/>
                      <a:pt x="296" y="104"/>
                    </a:cubicBezTo>
                    <a:cubicBezTo>
                      <a:pt x="296" y="103"/>
                      <a:pt x="297" y="102"/>
                      <a:pt x="297" y="101"/>
                    </a:cubicBezTo>
                    <a:cubicBezTo>
                      <a:pt x="298" y="101"/>
                      <a:pt x="299" y="101"/>
                      <a:pt x="299" y="101"/>
                    </a:cubicBezTo>
                    <a:cubicBezTo>
                      <a:pt x="300" y="100"/>
                      <a:pt x="302" y="98"/>
                      <a:pt x="303" y="97"/>
                    </a:cubicBezTo>
                    <a:cubicBezTo>
                      <a:pt x="307" y="93"/>
                      <a:pt x="311" y="90"/>
                      <a:pt x="314" y="86"/>
                    </a:cubicBezTo>
                    <a:cubicBezTo>
                      <a:pt x="316" y="84"/>
                      <a:pt x="317" y="83"/>
                      <a:pt x="319" y="81"/>
                    </a:cubicBezTo>
                    <a:cubicBezTo>
                      <a:pt x="319" y="81"/>
                      <a:pt x="320" y="80"/>
                      <a:pt x="321" y="80"/>
                    </a:cubicBezTo>
                    <a:cubicBezTo>
                      <a:pt x="321" y="79"/>
                      <a:pt x="321" y="79"/>
                      <a:pt x="321" y="78"/>
                    </a:cubicBezTo>
                    <a:cubicBezTo>
                      <a:pt x="321" y="78"/>
                      <a:pt x="321" y="78"/>
                      <a:pt x="322" y="78"/>
                    </a:cubicBezTo>
                    <a:cubicBezTo>
                      <a:pt x="322" y="78"/>
                      <a:pt x="322" y="77"/>
                      <a:pt x="322" y="76"/>
                    </a:cubicBezTo>
                    <a:cubicBezTo>
                      <a:pt x="324" y="76"/>
                      <a:pt x="325" y="76"/>
                      <a:pt x="326" y="76"/>
                    </a:cubicBezTo>
                    <a:cubicBezTo>
                      <a:pt x="326" y="77"/>
                      <a:pt x="326" y="77"/>
                      <a:pt x="326" y="77"/>
                    </a:cubicBezTo>
                    <a:cubicBezTo>
                      <a:pt x="331" y="78"/>
                      <a:pt x="336" y="78"/>
                      <a:pt x="341" y="79"/>
                    </a:cubicBezTo>
                    <a:cubicBezTo>
                      <a:pt x="341" y="79"/>
                      <a:pt x="341" y="80"/>
                      <a:pt x="341" y="80"/>
                    </a:cubicBezTo>
                    <a:cubicBezTo>
                      <a:pt x="343" y="80"/>
                      <a:pt x="345" y="80"/>
                      <a:pt x="347" y="80"/>
                    </a:cubicBezTo>
                    <a:cubicBezTo>
                      <a:pt x="361" y="83"/>
                      <a:pt x="375" y="86"/>
                      <a:pt x="390" y="90"/>
                    </a:cubicBezTo>
                    <a:cubicBezTo>
                      <a:pt x="390" y="90"/>
                      <a:pt x="390" y="90"/>
                      <a:pt x="390" y="91"/>
                    </a:cubicBezTo>
                    <a:cubicBezTo>
                      <a:pt x="391" y="91"/>
                      <a:pt x="392" y="91"/>
                      <a:pt x="392" y="91"/>
                    </a:cubicBezTo>
                    <a:cubicBezTo>
                      <a:pt x="392" y="91"/>
                      <a:pt x="392" y="91"/>
                      <a:pt x="392" y="92"/>
                    </a:cubicBezTo>
                    <a:cubicBezTo>
                      <a:pt x="393" y="92"/>
                      <a:pt x="394" y="92"/>
                      <a:pt x="395" y="92"/>
                    </a:cubicBezTo>
                    <a:cubicBezTo>
                      <a:pt x="395" y="92"/>
                      <a:pt x="395" y="92"/>
                      <a:pt x="395" y="92"/>
                    </a:cubicBezTo>
                    <a:cubicBezTo>
                      <a:pt x="396" y="92"/>
                      <a:pt x="397" y="92"/>
                      <a:pt x="398" y="92"/>
                    </a:cubicBezTo>
                    <a:cubicBezTo>
                      <a:pt x="398" y="93"/>
                      <a:pt x="398" y="93"/>
                      <a:pt x="398" y="93"/>
                    </a:cubicBezTo>
                    <a:cubicBezTo>
                      <a:pt x="399" y="93"/>
                      <a:pt x="400" y="93"/>
                      <a:pt x="400" y="93"/>
                    </a:cubicBezTo>
                    <a:cubicBezTo>
                      <a:pt x="400" y="94"/>
                      <a:pt x="400" y="94"/>
                      <a:pt x="400" y="94"/>
                    </a:cubicBezTo>
                    <a:cubicBezTo>
                      <a:pt x="402" y="95"/>
                      <a:pt x="403" y="95"/>
                      <a:pt x="404" y="95"/>
                    </a:cubicBezTo>
                    <a:cubicBezTo>
                      <a:pt x="404" y="95"/>
                      <a:pt x="404" y="96"/>
                      <a:pt x="404" y="96"/>
                    </a:cubicBezTo>
                    <a:cubicBezTo>
                      <a:pt x="405" y="96"/>
                      <a:pt x="405" y="96"/>
                      <a:pt x="406" y="96"/>
                    </a:cubicBezTo>
                    <a:cubicBezTo>
                      <a:pt x="406" y="96"/>
                      <a:pt x="406" y="97"/>
                      <a:pt x="406" y="97"/>
                    </a:cubicBezTo>
                    <a:cubicBezTo>
                      <a:pt x="406" y="97"/>
                      <a:pt x="407" y="97"/>
                      <a:pt x="408" y="97"/>
                    </a:cubicBezTo>
                    <a:cubicBezTo>
                      <a:pt x="408" y="97"/>
                      <a:pt x="408" y="98"/>
                      <a:pt x="408" y="98"/>
                    </a:cubicBezTo>
                    <a:cubicBezTo>
                      <a:pt x="409" y="98"/>
                      <a:pt x="411" y="99"/>
                      <a:pt x="413" y="100"/>
                    </a:cubicBezTo>
                    <a:cubicBezTo>
                      <a:pt x="413" y="100"/>
                      <a:pt x="413" y="100"/>
                      <a:pt x="413" y="101"/>
                    </a:cubicBezTo>
                    <a:cubicBezTo>
                      <a:pt x="416" y="101"/>
                      <a:pt x="418" y="102"/>
                      <a:pt x="421" y="102"/>
                    </a:cubicBezTo>
                    <a:cubicBezTo>
                      <a:pt x="421" y="103"/>
                      <a:pt x="421" y="103"/>
                      <a:pt x="421" y="103"/>
                    </a:cubicBezTo>
                    <a:cubicBezTo>
                      <a:pt x="422" y="103"/>
                      <a:pt x="424" y="103"/>
                      <a:pt x="425" y="103"/>
                    </a:cubicBezTo>
                    <a:cubicBezTo>
                      <a:pt x="435" y="106"/>
                      <a:pt x="445" y="109"/>
                      <a:pt x="455" y="111"/>
                    </a:cubicBezTo>
                    <a:cubicBezTo>
                      <a:pt x="455" y="112"/>
                      <a:pt x="455" y="112"/>
                      <a:pt x="455" y="112"/>
                    </a:cubicBezTo>
                    <a:cubicBezTo>
                      <a:pt x="456" y="112"/>
                      <a:pt x="456" y="112"/>
                      <a:pt x="457" y="112"/>
                    </a:cubicBezTo>
                    <a:cubicBezTo>
                      <a:pt x="457" y="112"/>
                      <a:pt x="457" y="113"/>
                      <a:pt x="457" y="113"/>
                    </a:cubicBezTo>
                    <a:cubicBezTo>
                      <a:pt x="458" y="113"/>
                      <a:pt x="458" y="113"/>
                      <a:pt x="459" y="113"/>
                    </a:cubicBezTo>
                    <a:cubicBezTo>
                      <a:pt x="459" y="113"/>
                      <a:pt x="459" y="114"/>
                      <a:pt x="459" y="114"/>
                    </a:cubicBezTo>
                    <a:cubicBezTo>
                      <a:pt x="459" y="114"/>
                      <a:pt x="460" y="114"/>
                      <a:pt x="461" y="114"/>
                    </a:cubicBezTo>
                    <a:cubicBezTo>
                      <a:pt x="461" y="114"/>
                      <a:pt x="461" y="115"/>
                      <a:pt x="461" y="115"/>
                    </a:cubicBezTo>
                    <a:cubicBezTo>
                      <a:pt x="461" y="115"/>
                      <a:pt x="462" y="115"/>
                      <a:pt x="462" y="115"/>
                    </a:cubicBezTo>
                    <a:cubicBezTo>
                      <a:pt x="462" y="115"/>
                      <a:pt x="462" y="115"/>
                      <a:pt x="462" y="116"/>
                    </a:cubicBezTo>
                    <a:cubicBezTo>
                      <a:pt x="463" y="116"/>
                      <a:pt x="464" y="116"/>
                      <a:pt x="464" y="116"/>
                    </a:cubicBezTo>
                    <a:cubicBezTo>
                      <a:pt x="464" y="116"/>
                      <a:pt x="464" y="116"/>
                      <a:pt x="464" y="117"/>
                    </a:cubicBezTo>
                    <a:cubicBezTo>
                      <a:pt x="465" y="117"/>
                      <a:pt x="465" y="117"/>
                      <a:pt x="466" y="117"/>
                    </a:cubicBezTo>
                    <a:cubicBezTo>
                      <a:pt x="466" y="117"/>
                      <a:pt x="467" y="118"/>
                      <a:pt x="467" y="118"/>
                    </a:cubicBezTo>
                    <a:cubicBezTo>
                      <a:pt x="467" y="118"/>
                      <a:pt x="468" y="118"/>
                      <a:pt x="469" y="118"/>
                    </a:cubicBezTo>
                    <a:cubicBezTo>
                      <a:pt x="469" y="119"/>
                      <a:pt x="469" y="120"/>
                      <a:pt x="470" y="120"/>
                    </a:cubicBezTo>
                    <a:cubicBezTo>
                      <a:pt x="470" y="120"/>
                      <a:pt x="471" y="120"/>
                      <a:pt x="471" y="120"/>
                    </a:cubicBezTo>
                    <a:cubicBezTo>
                      <a:pt x="472" y="121"/>
                      <a:pt x="472" y="121"/>
                      <a:pt x="472" y="122"/>
                    </a:cubicBezTo>
                    <a:cubicBezTo>
                      <a:pt x="473" y="122"/>
                      <a:pt x="475" y="123"/>
                      <a:pt x="476" y="123"/>
                    </a:cubicBezTo>
                    <a:cubicBezTo>
                      <a:pt x="476" y="123"/>
                      <a:pt x="476" y="124"/>
                      <a:pt x="476" y="124"/>
                    </a:cubicBezTo>
                    <a:cubicBezTo>
                      <a:pt x="478" y="124"/>
                      <a:pt x="479" y="125"/>
                      <a:pt x="481" y="126"/>
                    </a:cubicBezTo>
                    <a:cubicBezTo>
                      <a:pt x="481" y="126"/>
                      <a:pt x="481" y="126"/>
                      <a:pt x="481" y="127"/>
                    </a:cubicBezTo>
                    <a:cubicBezTo>
                      <a:pt x="486" y="128"/>
                      <a:pt x="491" y="130"/>
                      <a:pt x="496" y="131"/>
                    </a:cubicBezTo>
                    <a:cubicBezTo>
                      <a:pt x="499" y="131"/>
                      <a:pt x="501" y="131"/>
                      <a:pt x="503" y="131"/>
                    </a:cubicBezTo>
                    <a:cubicBezTo>
                      <a:pt x="503" y="131"/>
                      <a:pt x="503" y="132"/>
                      <a:pt x="503" y="132"/>
                    </a:cubicBezTo>
                    <a:cubicBezTo>
                      <a:pt x="509" y="132"/>
                      <a:pt x="515" y="131"/>
                      <a:pt x="522" y="131"/>
                    </a:cubicBezTo>
                    <a:cubicBezTo>
                      <a:pt x="522" y="131"/>
                      <a:pt x="522" y="130"/>
                      <a:pt x="522" y="130"/>
                    </a:cubicBezTo>
                    <a:cubicBezTo>
                      <a:pt x="525" y="130"/>
                      <a:pt x="528" y="129"/>
                      <a:pt x="531" y="128"/>
                    </a:cubicBezTo>
                    <a:cubicBezTo>
                      <a:pt x="531" y="128"/>
                      <a:pt x="531" y="128"/>
                      <a:pt x="531" y="127"/>
                    </a:cubicBezTo>
                    <a:cubicBezTo>
                      <a:pt x="531" y="127"/>
                      <a:pt x="532" y="127"/>
                      <a:pt x="532" y="127"/>
                    </a:cubicBezTo>
                    <a:cubicBezTo>
                      <a:pt x="532" y="127"/>
                      <a:pt x="532" y="127"/>
                      <a:pt x="532" y="127"/>
                    </a:cubicBezTo>
                    <a:cubicBezTo>
                      <a:pt x="533" y="127"/>
                      <a:pt x="534" y="127"/>
                      <a:pt x="534" y="127"/>
                    </a:cubicBezTo>
                    <a:cubicBezTo>
                      <a:pt x="534" y="126"/>
                      <a:pt x="535" y="125"/>
                      <a:pt x="535" y="125"/>
                    </a:cubicBezTo>
                    <a:cubicBezTo>
                      <a:pt x="536" y="124"/>
                      <a:pt x="537" y="124"/>
                      <a:pt x="539" y="124"/>
                    </a:cubicBezTo>
                    <a:cubicBezTo>
                      <a:pt x="539" y="123"/>
                      <a:pt x="539" y="123"/>
                      <a:pt x="540" y="122"/>
                    </a:cubicBezTo>
                    <a:cubicBezTo>
                      <a:pt x="540" y="122"/>
                      <a:pt x="541" y="122"/>
                      <a:pt x="541" y="122"/>
                    </a:cubicBezTo>
                    <a:cubicBezTo>
                      <a:pt x="541" y="122"/>
                      <a:pt x="541" y="121"/>
                      <a:pt x="541" y="121"/>
                    </a:cubicBezTo>
                    <a:cubicBezTo>
                      <a:pt x="542" y="121"/>
                      <a:pt x="543" y="121"/>
                      <a:pt x="543" y="121"/>
                    </a:cubicBezTo>
                    <a:cubicBezTo>
                      <a:pt x="543" y="121"/>
                      <a:pt x="543" y="121"/>
                      <a:pt x="543" y="120"/>
                    </a:cubicBezTo>
                    <a:cubicBezTo>
                      <a:pt x="544" y="120"/>
                      <a:pt x="544" y="120"/>
                      <a:pt x="545" y="120"/>
                    </a:cubicBezTo>
                    <a:cubicBezTo>
                      <a:pt x="545" y="120"/>
                      <a:pt x="545" y="120"/>
                      <a:pt x="545" y="119"/>
                    </a:cubicBezTo>
                    <a:cubicBezTo>
                      <a:pt x="545" y="119"/>
                      <a:pt x="546" y="119"/>
                      <a:pt x="547" y="119"/>
                    </a:cubicBezTo>
                    <a:cubicBezTo>
                      <a:pt x="547" y="119"/>
                      <a:pt x="547" y="119"/>
                      <a:pt x="547" y="118"/>
                    </a:cubicBezTo>
                    <a:cubicBezTo>
                      <a:pt x="547" y="118"/>
                      <a:pt x="548" y="118"/>
                      <a:pt x="548" y="118"/>
                    </a:cubicBezTo>
                    <a:cubicBezTo>
                      <a:pt x="548" y="118"/>
                      <a:pt x="548" y="118"/>
                      <a:pt x="548" y="118"/>
                    </a:cubicBezTo>
                    <a:cubicBezTo>
                      <a:pt x="549" y="118"/>
                      <a:pt x="550" y="118"/>
                      <a:pt x="550" y="118"/>
                    </a:cubicBezTo>
                    <a:cubicBezTo>
                      <a:pt x="550" y="117"/>
                      <a:pt x="550" y="117"/>
                      <a:pt x="550" y="117"/>
                    </a:cubicBezTo>
                    <a:cubicBezTo>
                      <a:pt x="551" y="117"/>
                      <a:pt x="551" y="117"/>
                      <a:pt x="552" y="117"/>
                    </a:cubicBezTo>
                    <a:cubicBezTo>
                      <a:pt x="552" y="116"/>
                      <a:pt x="552" y="116"/>
                      <a:pt x="552" y="116"/>
                    </a:cubicBezTo>
                    <a:cubicBezTo>
                      <a:pt x="553" y="116"/>
                      <a:pt x="553" y="116"/>
                      <a:pt x="554" y="116"/>
                    </a:cubicBezTo>
                    <a:cubicBezTo>
                      <a:pt x="554" y="115"/>
                      <a:pt x="554" y="115"/>
                      <a:pt x="554" y="115"/>
                    </a:cubicBezTo>
                    <a:cubicBezTo>
                      <a:pt x="556" y="114"/>
                      <a:pt x="557" y="114"/>
                      <a:pt x="559" y="113"/>
                    </a:cubicBezTo>
                    <a:cubicBezTo>
                      <a:pt x="559" y="113"/>
                      <a:pt x="559" y="112"/>
                      <a:pt x="559" y="112"/>
                    </a:cubicBezTo>
                    <a:cubicBezTo>
                      <a:pt x="561" y="112"/>
                      <a:pt x="562" y="112"/>
                      <a:pt x="564" y="111"/>
                    </a:cubicBezTo>
                    <a:cubicBezTo>
                      <a:pt x="564" y="111"/>
                      <a:pt x="564" y="110"/>
                      <a:pt x="565" y="109"/>
                    </a:cubicBezTo>
                    <a:cubicBezTo>
                      <a:pt x="566" y="109"/>
                      <a:pt x="568" y="108"/>
                      <a:pt x="570" y="108"/>
                    </a:cubicBezTo>
                    <a:cubicBezTo>
                      <a:pt x="570" y="107"/>
                      <a:pt x="571" y="107"/>
                      <a:pt x="571" y="106"/>
                    </a:cubicBezTo>
                    <a:cubicBezTo>
                      <a:pt x="572" y="106"/>
                      <a:pt x="572" y="106"/>
                      <a:pt x="573" y="106"/>
                    </a:cubicBezTo>
                    <a:cubicBezTo>
                      <a:pt x="573" y="105"/>
                      <a:pt x="574" y="104"/>
                      <a:pt x="574" y="103"/>
                    </a:cubicBezTo>
                    <a:cubicBezTo>
                      <a:pt x="575" y="103"/>
                      <a:pt x="576" y="103"/>
                      <a:pt x="576" y="103"/>
                    </a:cubicBezTo>
                    <a:cubicBezTo>
                      <a:pt x="577" y="102"/>
                      <a:pt x="578" y="101"/>
                      <a:pt x="579" y="100"/>
                    </a:cubicBezTo>
                    <a:cubicBezTo>
                      <a:pt x="579" y="100"/>
                      <a:pt x="580" y="100"/>
                      <a:pt x="580" y="100"/>
                    </a:cubicBezTo>
                    <a:cubicBezTo>
                      <a:pt x="580" y="99"/>
                      <a:pt x="580" y="98"/>
                      <a:pt x="580" y="98"/>
                    </a:cubicBezTo>
                    <a:cubicBezTo>
                      <a:pt x="580" y="98"/>
                      <a:pt x="581" y="97"/>
                      <a:pt x="582" y="97"/>
                    </a:cubicBezTo>
                    <a:cubicBezTo>
                      <a:pt x="582" y="96"/>
                      <a:pt x="582" y="95"/>
                      <a:pt x="583" y="94"/>
                    </a:cubicBezTo>
                    <a:cubicBezTo>
                      <a:pt x="583" y="94"/>
                      <a:pt x="583" y="94"/>
                      <a:pt x="583" y="94"/>
                    </a:cubicBezTo>
                    <a:cubicBezTo>
                      <a:pt x="584" y="93"/>
                      <a:pt x="584" y="91"/>
                      <a:pt x="584" y="90"/>
                    </a:cubicBezTo>
                    <a:cubicBezTo>
                      <a:pt x="585" y="90"/>
                      <a:pt x="585" y="90"/>
                      <a:pt x="585" y="90"/>
                    </a:cubicBezTo>
                    <a:cubicBezTo>
                      <a:pt x="586" y="88"/>
                      <a:pt x="586" y="86"/>
                      <a:pt x="587" y="84"/>
                    </a:cubicBezTo>
                    <a:cubicBezTo>
                      <a:pt x="587" y="84"/>
                      <a:pt x="588" y="84"/>
                      <a:pt x="588" y="84"/>
                    </a:cubicBezTo>
                    <a:cubicBezTo>
                      <a:pt x="588" y="84"/>
                      <a:pt x="588" y="83"/>
                      <a:pt x="588" y="83"/>
                    </a:cubicBezTo>
                    <a:cubicBezTo>
                      <a:pt x="588" y="83"/>
                      <a:pt x="589" y="83"/>
                      <a:pt x="589" y="83"/>
                    </a:cubicBezTo>
                    <a:cubicBezTo>
                      <a:pt x="589" y="82"/>
                      <a:pt x="589" y="81"/>
                      <a:pt x="589" y="81"/>
                    </a:cubicBezTo>
                    <a:cubicBezTo>
                      <a:pt x="589" y="81"/>
                      <a:pt x="589" y="81"/>
                      <a:pt x="590" y="81"/>
                    </a:cubicBezTo>
                    <a:cubicBezTo>
                      <a:pt x="590" y="80"/>
                      <a:pt x="590" y="80"/>
                      <a:pt x="590" y="79"/>
                    </a:cubicBezTo>
                    <a:cubicBezTo>
                      <a:pt x="590" y="79"/>
                      <a:pt x="590" y="79"/>
                      <a:pt x="591" y="79"/>
                    </a:cubicBezTo>
                    <a:cubicBezTo>
                      <a:pt x="591" y="78"/>
                      <a:pt x="591" y="78"/>
                      <a:pt x="591" y="77"/>
                    </a:cubicBezTo>
                    <a:cubicBezTo>
                      <a:pt x="591" y="77"/>
                      <a:pt x="591" y="77"/>
                      <a:pt x="592" y="77"/>
                    </a:cubicBezTo>
                    <a:cubicBezTo>
                      <a:pt x="592" y="77"/>
                      <a:pt x="592" y="76"/>
                      <a:pt x="592" y="75"/>
                    </a:cubicBezTo>
                    <a:cubicBezTo>
                      <a:pt x="592" y="75"/>
                      <a:pt x="592" y="75"/>
                      <a:pt x="592" y="75"/>
                    </a:cubicBezTo>
                    <a:cubicBezTo>
                      <a:pt x="592" y="75"/>
                      <a:pt x="592" y="74"/>
                      <a:pt x="592" y="74"/>
                    </a:cubicBezTo>
                    <a:cubicBezTo>
                      <a:pt x="593" y="74"/>
                      <a:pt x="593" y="74"/>
                      <a:pt x="593" y="74"/>
                    </a:cubicBezTo>
                    <a:cubicBezTo>
                      <a:pt x="593" y="73"/>
                      <a:pt x="593" y="72"/>
                      <a:pt x="593" y="72"/>
                    </a:cubicBezTo>
                    <a:cubicBezTo>
                      <a:pt x="594" y="72"/>
                      <a:pt x="594" y="72"/>
                      <a:pt x="594" y="72"/>
                    </a:cubicBezTo>
                    <a:cubicBezTo>
                      <a:pt x="594" y="71"/>
                      <a:pt x="594" y="71"/>
                      <a:pt x="594" y="70"/>
                    </a:cubicBezTo>
                    <a:cubicBezTo>
                      <a:pt x="595" y="70"/>
                      <a:pt x="595" y="70"/>
                      <a:pt x="595" y="70"/>
                    </a:cubicBezTo>
                    <a:cubicBezTo>
                      <a:pt x="595" y="69"/>
                      <a:pt x="595" y="69"/>
                      <a:pt x="595" y="68"/>
                    </a:cubicBezTo>
                    <a:cubicBezTo>
                      <a:pt x="596" y="68"/>
                      <a:pt x="596" y="68"/>
                      <a:pt x="597" y="67"/>
                    </a:cubicBezTo>
                    <a:cubicBezTo>
                      <a:pt x="598" y="66"/>
                      <a:pt x="598" y="64"/>
                      <a:pt x="599" y="62"/>
                    </a:cubicBezTo>
                    <a:cubicBezTo>
                      <a:pt x="599" y="62"/>
                      <a:pt x="600" y="61"/>
                      <a:pt x="601" y="61"/>
                    </a:cubicBezTo>
                    <a:cubicBezTo>
                      <a:pt x="601" y="59"/>
                      <a:pt x="602" y="57"/>
                      <a:pt x="602" y="56"/>
                    </a:cubicBezTo>
                    <a:cubicBezTo>
                      <a:pt x="603" y="55"/>
                      <a:pt x="603" y="55"/>
                      <a:pt x="604" y="55"/>
                    </a:cubicBezTo>
                    <a:cubicBezTo>
                      <a:pt x="604" y="54"/>
                      <a:pt x="605" y="52"/>
                      <a:pt x="605" y="51"/>
                    </a:cubicBezTo>
                    <a:cubicBezTo>
                      <a:pt x="606" y="51"/>
                      <a:pt x="606" y="51"/>
                      <a:pt x="607" y="50"/>
                    </a:cubicBezTo>
                    <a:cubicBezTo>
                      <a:pt x="607" y="49"/>
                      <a:pt x="607" y="48"/>
                      <a:pt x="608" y="47"/>
                    </a:cubicBezTo>
                    <a:cubicBezTo>
                      <a:pt x="608" y="47"/>
                      <a:pt x="608" y="47"/>
                      <a:pt x="609" y="47"/>
                    </a:cubicBezTo>
                    <a:cubicBezTo>
                      <a:pt x="609" y="46"/>
                      <a:pt x="609" y="45"/>
                      <a:pt x="609" y="44"/>
                    </a:cubicBezTo>
                    <a:cubicBezTo>
                      <a:pt x="610" y="44"/>
                      <a:pt x="611" y="43"/>
                      <a:pt x="611" y="43"/>
                    </a:cubicBezTo>
                    <a:cubicBezTo>
                      <a:pt x="612" y="42"/>
                      <a:pt x="612" y="41"/>
                      <a:pt x="612" y="40"/>
                    </a:cubicBezTo>
                    <a:cubicBezTo>
                      <a:pt x="613" y="39"/>
                      <a:pt x="613" y="39"/>
                      <a:pt x="614" y="39"/>
                    </a:cubicBezTo>
                    <a:cubicBezTo>
                      <a:pt x="614" y="38"/>
                      <a:pt x="614" y="37"/>
                      <a:pt x="614" y="37"/>
                    </a:cubicBezTo>
                    <a:cubicBezTo>
                      <a:pt x="615" y="37"/>
                      <a:pt x="615" y="36"/>
                      <a:pt x="616" y="36"/>
                    </a:cubicBezTo>
                    <a:cubicBezTo>
                      <a:pt x="616" y="35"/>
                      <a:pt x="616" y="35"/>
                      <a:pt x="616" y="34"/>
                    </a:cubicBezTo>
                    <a:cubicBezTo>
                      <a:pt x="616" y="34"/>
                      <a:pt x="617" y="34"/>
                      <a:pt x="618" y="33"/>
                    </a:cubicBezTo>
                    <a:cubicBezTo>
                      <a:pt x="618" y="33"/>
                      <a:pt x="618" y="32"/>
                      <a:pt x="618" y="31"/>
                    </a:cubicBezTo>
                    <a:cubicBezTo>
                      <a:pt x="618" y="31"/>
                      <a:pt x="618" y="31"/>
                      <a:pt x="618" y="31"/>
                    </a:cubicBezTo>
                    <a:cubicBezTo>
                      <a:pt x="619" y="31"/>
                      <a:pt x="619" y="30"/>
                      <a:pt x="619" y="29"/>
                    </a:cubicBezTo>
                    <a:cubicBezTo>
                      <a:pt x="620" y="28"/>
                      <a:pt x="621" y="28"/>
                      <a:pt x="621" y="28"/>
                    </a:cubicBezTo>
                    <a:cubicBezTo>
                      <a:pt x="621" y="27"/>
                      <a:pt x="621" y="27"/>
                      <a:pt x="621" y="26"/>
                    </a:cubicBezTo>
                    <a:cubicBezTo>
                      <a:pt x="622" y="26"/>
                      <a:pt x="622" y="25"/>
                      <a:pt x="623" y="25"/>
                    </a:cubicBezTo>
                    <a:cubicBezTo>
                      <a:pt x="623" y="24"/>
                      <a:pt x="624" y="23"/>
                      <a:pt x="624" y="23"/>
                    </a:cubicBezTo>
                    <a:cubicBezTo>
                      <a:pt x="625" y="22"/>
                      <a:pt x="626" y="21"/>
                      <a:pt x="627" y="21"/>
                    </a:cubicBezTo>
                    <a:cubicBezTo>
                      <a:pt x="627" y="20"/>
                      <a:pt x="627" y="20"/>
                      <a:pt x="627" y="19"/>
                    </a:cubicBezTo>
                    <a:cubicBezTo>
                      <a:pt x="627" y="18"/>
                      <a:pt x="628" y="18"/>
                      <a:pt x="629" y="17"/>
                    </a:cubicBezTo>
                    <a:cubicBezTo>
                      <a:pt x="634" y="11"/>
                      <a:pt x="640" y="1"/>
                      <a:pt x="650" y="0"/>
                    </a:cubicBezTo>
                    <a:cubicBezTo>
                      <a:pt x="652" y="2"/>
                      <a:pt x="655" y="3"/>
                      <a:pt x="657" y="5"/>
                    </a:cubicBezTo>
                    <a:cubicBezTo>
                      <a:pt x="658" y="5"/>
                      <a:pt x="658" y="6"/>
                      <a:pt x="659" y="7"/>
                    </a:cubicBezTo>
                    <a:cubicBezTo>
                      <a:pt x="661" y="9"/>
                      <a:pt x="662" y="10"/>
                      <a:pt x="664" y="12"/>
                    </a:cubicBezTo>
                    <a:cubicBezTo>
                      <a:pt x="674" y="22"/>
                      <a:pt x="684" y="35"/>
                      <a:pt x="698" y="41"/>
                    </a:cubicBezTo>
                    <a:cubicBezTo>
                      <a:pt x="699" y="41"/>
                      <a:pt x="700" y="41"/>
                      <a:pt x="701" y="41"/>
                    </a:cubicBezTo>
                    <a:cubicBezTo>
                      <a:pt x="701" y="42"/>
                      <a:pt x="701" y="42"/>
                      <a:pt x="701" y="42"/>
                    </a:cubicBezTo>
                    <a:cubicBezTo>
                      <a:pt x="715" y="42"/>
                      <a:pt x="730" y="42"/>
                      <a:pt x="744" y="42"/>
                    </a:cubicBezTo>
                    <a:cubicBezTo>
                      <a:pt x="749" y="43"/>
                      <a:pt x="754" y="45"/>
                      <a:pt x="759" y="46"/>
                    </a:cubicBezTo>
                    <a:cubicBezTo>
                      <a:pt x="759" y="46"/>
                      <a:pt x="759" y="46"/>
                      <a:pt x="759" y="47"/>
                    </a:cubicBezTo>
                    <a:cubicBezTo>
                      <a:pt x="760" y="47"/>
                      <a:pt x="762" y="47"/>
                      <a:pt x="763" y="48"/>
                    </a:cubicBezTo>
                    <a:cubicBezTo>
                      <a:pt x="763" y="48"/>
                      <a:pt x="763" y="48"/>
                      <a:pt x="763" y="49"/>
                    </a:cubicBezTo>
                    <a:cubicBezTo>
                      <a:pt x="764" y="49"/>
                      <a:pt x="765" y="49"/>
                      <a:pt x="766" y="49"/>
                    </a:cubicBezTo>
                    <a:cubicBezTo>
                      <a:pt x="768" y="51"/>
                      <a:pt x="769" y="52"/>
                      <a:pt x="770" y="54"/>
                    </a:cubicBezTo>
                    <a:cubicBezTo>
                      <a:pt x="771" y="54"/>
                      <a:pt x="771" y="54"/>
                      <a:pt x="772" y="55"/>
                    </a:cubicBezTo>
                    <a:cubicBezTo>
                      <a:pt x="772" y="55"/>
                      <a:pt x="772" y="56"/>
                      <a:pt x="772" y="57"/>
                    </a:cubicBezTo>
                    <a:cubicBezTo>
                      <a:pt x="773" y="57"/>
                      <a:pt x="774" y="58"/>
                      <a:pt x="775" y="58"/>
                    </a:cubicBezTo>
                    <a:cubicBezTo>
                      <a:pt x="775" y="59"/>
                      <a:pt x="775" y="60"/>
                      <a:pt x="775" y="60"/>
                    </a:cubicBezTo>
                    <a:cubicBezTo>
                      <a:pt x="775" y="60"/>
                      <a:pt x="776" y="61"/>
                      <a:pt x="776" y="61"/>
                    </a:cubicBezTo>
                    <a:cubicBezTo>
                      <a:pt x="777" y="63"/>
                      <a:pt x="777" y="65"/>
                      <a:pt x="778" y="66"/>
                    </a:cubicBezTo>
                    <a:cubicBezTo>
                      <a:pt x="779" y="67"/>
                      <a:pt x="779" y="67"/>
                      <a:pt x="780" y="67"/>
                    </a:cubicBezTo>
                    <a:cubicBezTo>
                      <a:pt x="781" y="70"/>
                      <a:pt x="782" y="73"/>
                      <a:pt x="783" y="75"/>
                    </a:cubicBezTo>
                    <a:cubicBezTo>
                      <a:pt x="783" y="75"/>
                      <a:pt x="783" y="75"/>
                      <a:pt x="783" y="75"/>
                    </a:cubicBezTo>
                    <a:cubicBezTo>
                      <a:pt x="783" y="76"/>
                      <a:pt x="783" y="77"/>
                      <a:pt x="783" y="77"/>
                    </a:cubicBezTo>
                    <a:cubicBezTo>
                      <a:pt x="784" y="77"/>
                      <a:pt x="784" y="77"/>
                      <a:pt x="784" y="77"/>
                    </a:cubicBezTo>
                    <a:cubicBezTo>
                      <a:pt x="784" y="78"/>
                      <a:pt x="784" y="79"/>
                      <a:pt x="784" y="80"/>
                    </a:cubicBezTo>
                    <a:cubicBezTo>
                      <a:pt x="785" y="80"/>
                      <a:pt x="785" y="80"/>
                      <a:pt x="785" y="80"/>
                    </a:cubicBezTo>
                    <a:cubicBezTo>
                      <a:pt x="785" y="81"/>
                      <a:pt x="785" y="82"/>
                      <a:pt x="785" y="83"/>
                    </a:cubicBezTo>
                    <a:cubicBezTo>
                      <a:pt x="786" y="83"/>
                      <a:pt x="786" y="83"/>
                      <a:pt x="786" y="83"/>
                    </a:cubicBezTo>
                    <a:cubicBezTo>
                      <a:pt x="786" y="83"/>
                      <a:pt x="786" y="84"/>
                      <a:pt x="786" y="85"/>
                    </a:cubicBezTo>
                    <a:cubicBezTo>
                      <a:pt x="786" y="85"/>
                      <a:pt x="787" y="85"/>
                      <a:pt x="787" y="85"/>
                    </a:cubicBezTo>
                    <a:cubicBezTo>
                      <a:pt x="787" y="87"/>
                      <a:pt x="787" y="89"/>
                      <a:pt x="787" y="91"/>
                    </a:cubicBezTo>
                    <a:cubicBezTo>
                      <a:pt x="787" y="91"/>
                      <a:pt x="788" y="91"/>
                      <a:pt x="788" y="91"/>
                    </a:cubicBezTo>
                    <a:cubicBezTo>
                      <a:pt x="788" y="92"/>
                      <a:pt x="787" y="94"/>
                      <a:pt x="787" y="96"/>
                    </a:cubicBezTo>
                    <a:cubicBezTo>
                      <a:pt x="786" y="96"/>
                      <a:pt x="785" y="98"/>
                      <a:pt x="785" y="98"/>
                    </a:cubicBezTo>
                    <a:cubicBezTo>
                      <a:pt x="782" y="98"/>
                      <a:pt x="779" y="98"/>
                      <a:pt x="775" y="98"/>
                    </a:cubicBezTo>
                    <a:cubicBezTo>
                      <a:pt x="775" y="98"/>
                      <a:pt x="775" y="98"/>
                      <a:pt x="775" y="99"/>
                    </a:cubicBezTo>
                    <a:cubicBezTo>
                      <a:pt x="774" y="99"/>
                      <a:pt x="773" y="99"/>
                      <a:pt x="772" y="100"/>
                    </a:cubicBezTo>
                    <a:cubicBezTo>
                      <a:pt x="772" y="101"/>
                      <a:pt x="771" y="101"/>
                      <a:pt x="771" y="102"/>
                    </a:cubicBezTo>
                    <a:cubicBezTo>
                      <a:pt x="771" y="102"/>
                      <a:pt x="770" y="102"/>
                      <a:pt x="770" y="102"/>
                    </a:cubicBezTo>
                    <a:cubicBezTo>
                      <a:pt x="770" y="104"/>
                      <a:pt x="770" y="106"/>
                      <a:pt x="770" y="108"/>
                    </a:cubicBezTo>
                    <a:cubicBezTo>
                      <a:pt x="770" y="114"/>
                      <a:pt x="769" y="120"/>
                      <a:pt x="769" y="126"/>
                    </a:cubicBezTo>
                    <a:cubicBezTo>
                      <a:pt x="763" y="141"/>
                      <a:pt x="758" y="157"/>
                      <a:pt x="752" y="172"/>
                    </a:cubicBezTo>
                    <a:cubicBezTo>
                      <a:pt x="752" y="173"/>
                      <a:pt x="752" y="175"/>
                      <a:pt x="752" y="176"/>
                    </a:cubicBezTo>
                    <a:cubicBezTo>
                      <a:pt x="752" y="176"/>
                      <a:pt x="751" y="176"/>
                      <a:pt x="751" y="176"/>
                    </a:cubicBezTo>
                    <a:cubicBezTo>
                      <a:pt x="751" y="177"/>
                      <a:pt x="751" y="178"/>
                      <a:pt x="751" y="179"/>
                    </a:cubicBezTo>
                    <a:cubicBezTo>
                      <a:pt x="751" y="179"/>
                      <a:pt x="751" y="179"/>
                      <a:pt x="750" y="179"/>
                    </a:cubicBezTo>
                    <a:cubicBezTo>
                      <a:pt x="750" y="181"/>
                      <a:pt x="750" y="183"/>
                      <a:pt x="749" y="185"/>
                    </a:cubicBezTo>
                    <a:cubicBezTo>
                      <a:pt x="749" y="185"/>
                      <a:pt x="749" y="185"/>
                      <a:pt x="748" y="185"/>
                    </a:cubicBezTo>
                    <a:cubicBezTo>
                      <a:pt x="748" y="186"/>
                      <a:pt x="748" y="187"/>
                      <a:pt x="748" y="188"/>
                    </a:cubicBezTo>
                    <a:cubicBezTo>
                      <a:pt x="748" y="188"/>
                      <a:pt x="748" y="188"/>
                      <a:pt x="748" y="188"/>
                    </a:cubicBezTo>
                    <a:cubicBezTo>
                      <a:pt x="748" y="190"/>
                      <a:pt x="748" y="191"/>
                      <a:pt x="748" y="193"/>
                    </a:cubicBezTo>
                    <a:cubicBezTo>
                      <a:pt x="747" y="193"/>
                      <a:pt x="747" y="193"/>
                      <a:pt x="747" y="193"/>
                    </a:cubicBezTo>
                    <a:cubicBezTo>
                      <a:pt x="747" y="194"/>
                      <a:pt x="747" y="196"/>
                      <a:pt x="747" y="197"/>
                    </a:cubicBezTo>
                    <a:cubicBezTo>
                      <a:pt x="746" y="197"/>
                      <a:pt x="746" y="197"/>
                      <a:pt x="746" y="197"/>
                    </a:cubicBezTo>
                    <a:cubicBezTo>
                      <a:pt x="746" y="199"/>
                      <a:pt x="746" y="202"/>
                      <a:pt x="746" y="204"/>
                    </a:cubicBezTo>
                    <a:cubicBezTo>
                      <a:pt x="746" y="204"/>
                      <a:pt x="745" y="204"/>
                      <a:pt x="745" y="204"/>
                    </a:cubicBezTo>
                    <a:cubicBezTo>
                      <a:pt x="747" y="243"/>
                      <a:pt x="748" y="281"/>
                      <a:pt x="750" y="320"/>
                    </a:cubicBezTo>
                    <a:cubicBezTo>
                      <a:pt x="749" y="343"/>
                      <a:pt x="748" y="366"/>
                      <a:pt x="748" y="388"/>
                    </a:cubicBezTo>
                    <a:cubicBezTo>
                      <a:pt x="748" y="401"/>
                      <a:pt x="748" y="414"/>
                      <a:pt x="751" y="423"/>
                    </a:cubicBezTo>
                    <a:cubicBezTo>
                      <a:pt x="751" y="423"/>
                      <a:pt x="751" y="424"/>
                      <a:pt x="751" y="425"/>
                    </a:cubicBezTo>
                    <a:cubicBezTo>
                      <a:pt x="751" y="425"/>
                      <a:pt x="752" y="425"/>
                      <a:pt x="752" y="425"/>
                    </a:cubicBezTo>
                    <a:cubicBezTo>
                      <a:pt x="752" y="426"/>
                      <a:pt x="753" y="428"/>
                      <a:pt x="753" y="429"/>
                    </a:cubicBezTo>
                    <a:cubicBezTo>
                      <a:pt x="755" y="431"/>
                      <a:pt x="757" y="432"/>
                      <a:pt x="759" y="434"/>
                    </a:cubicBezTo>
                    <a:cubicBezTo>
                      <a:pt x="759" y="435"/>
                      <a:pt x="759" y="435"/>
                      <a:pt x="759" y="436"/>
                    </a:cubicBezTo>
                    <a:cubicBezTo>
                      <a:pt x="760" y="437"/>
                      <a:pt x="762" y="438"/>
                      <a:pt x="763" y="439"/>
                    </a:cubicBezTo>
                    <a:cubicBezTo>
                      <a:pt x="763" y="439"/>
                      <a:pt x="763" y="440"/>
                      <a:pt x="763" y="440"/>
                    </a:cubicBezTo>
                    <a:cubicBezTo>
                      <a:pt x="764" y="441"/>
                      <a:pt x="765" y="442"/>
                      <a:pt x="766" y="442"/>
                    </a:cubicBezTo>
                    <a:cubicBezTo>
                      <a:pt x="766" y="443"/>
                      <a:pt x="766" y="444"/>
                      <a:pt x="766" y="445"/>
                    </a:cubicBezTo>
                    <a:cubicBezTo>
                      <a:pt x="767" y="445"/>
                      <a:pt x="768" y="446"/>
                      <a:pt x="768" y="446"/>
                    </a:cubicBezTo>
                    <a:cubicBezTo>
                      <a:pt x="768" y="446"/>
                      <a:pt x="768" y="447"/>
                      <a:pt x="768" y="448"/>
                    </a:cubicBezTo>
                    <a:cubicBezTo>
                      <a:pt x="769" y="448"/>
                      <a:pt x="769" y="448"/>
                      <a:pt x="770" y="449"/>
                    </a:cubicBezTo>
                    <a:cubicBezTo>
                      <a:pt x="770" y="449"/>
                      <a:pt x="770" y="450"/>
                      <a:pt x="770" y="450"/>
                    </a:cubicBezTo>
                    <a:cubicBezTo>
                      <a:pt x="771" y="451"/>
                      <a:pt x="772" y="452"/>
                      <a:pt x="774" y="453"/>
                    </a:cubicBezTo>
                    <a:cubicBezTo>
                      <a:pt x="774" y="454"/>
                      <a:pt x="774" y="454"/>
                      <a:pt x="774" y="455"/>
                    </a:cubicBezTo>
                    <a:cubicBezTo>
                      <a:pt x="774" y="455"/>
                      <a:pt x="774" y="455"/>
                      <a:pt x="775" y="455"/>
                    </a:cubicBezTo>
                    <a:cubicBezTo>
                      <a:pt x="775" y="456"/>
                      <a:pt x="776" y="457"/>
                      <a:pt x="776" y="457"/>
                    </a:cubicBezTo>
                    <a:cubicBezTo>
                      <a:pt x="777" y="457"/>
                      <a:pt x="777" y="457"/>
                      <a:pt x="778" y="457"/>
                    </a:cubicBezTo>
                    <a:cubicBezTo>
                      <a:pt x="779" y="458"/>
                      <a:pt x="779" y="459"/>
                      <a:pt x="780" y="460"/>
                    </a:cubicBezTo>
                    <a:cubicBezTo>
                      <a:pt x="780" y="460"/>
                      <a:pt x="781" y="460"/>
                      <a:pt x="782" y="460"/>
                    </a:cubicBezTo>
                    <a:cubicBezTo>
                      <a:pt x="782" y="460"/>
                      <a:pt x="782" y="461"/>
                      <a:pt x="782" y="461"/>
                    </a:cubicBezTo>
                    <a:cubicBezTo>
                      <a:pt x="783" y="462"/>
                      <a:pt x="785" y="462"/>
                      <a:pt x="787" y="463"/>
                    </a:cubicBezTo>
                    <a:cubicBezTo>
                      <a:pt x="787" y="463"/>
                      <a:pt x="787" y="463"/>
                      <a:pt x="787" y="464"/>
                    </a:cubicBezTo>
                    <a:cubicBezTo>
                      <a:pt x="788" y="464"/>
                      <a:pt x="789" y="464"/>
                      <a:pt x="790" y="464"/>
                    </a:cubicBezTo>
                    <a:cubicBezTo>
                      <a:pt x="790" y="464"/>
                      <a:pt x="790" y="464"/>
                      <a:pt x="790" y="465"/>
                    </a:cubicBezTo>
                    <a:cubicBezTo>
                      <a:pt x="791" y="465"/>
                      <a:pt x="792" y="465"/>
                      <a:pt x="793" y="466"/>
                    </a:cubicBezTo>
                    <a:cubicBezTo>
                      <a:pt x="797" y="469"/>
                      <a:pt x="800" y="472"/>
                      <a:pt x="803" y="475"/>
                    </a:cubicBezTo>
                    <a:cubicBezTo>
                      <a:pt x="803" y="475"/>
                      <a:pt x="803" y="476"/>
                      <a:pt x="803" y="476"/>
                    </a:cubicBezTo>
                    <a:cubicBezTo>
                      <a:pt x="804" y="477"/>
                      <a:pt x="804" y="477"/>
                      <a:pt x="805" y="477"/>
                    </a:cubicBezTo>
                    <a:cubicBezTo>
                      <a:pt x="806" y="480"/>
                      <a:pt x="807" y="483"/>
                      <a:pt x="808" y="485"/>
                    </a:cubicBezTo>
                    <a:cubicBezTo>
                      <a:pt x="808" y="488"/>
                      <a:pt x="808" y="490"/>
                      <a:pt x="808" y="492"/>
                    </a:cubicBezTo>
                    <a:cubicBezTo>
                      <a:pt x="808" y="492"/>
                      <a:pt x="808" y="492"/>
                      <a:pt x="809" y="492"/>
                    </a:cubicBezTo>
                    <a:cubicBezTo>
                      <a:pt x="809" y="495"/>
                      <a:pt x="809" y="497"/>
                      <a:pt x="809" y="499"/>
                    </a:cubicBezTo>
                    <a:cubicBezTo>
                      <a:pt x="811" y="505"/>
                      <a:pt x="813" y="512"/>
                      <a:pt x="815" y="518"/>
                    </a:cubicBezTo>
                    <a:cubicBezTo>
                      <a:pt x="815" y="518"/>
                      <a:pt x="815" y="518"/>
                      <a:pt x="816" y="518"/>
                    </a:cubicBezTo>
                    <a:cubicBezTo>
                      <a:pt x="816" y="519"/>
                      <a:pt x="816" y="520"/>
                      <a:pt x="816" y="520"/>
                    </a:cubicBezTo>
                    <a:cubicBezTo>
                      <a:pt x="817" y="523"/>
                      <a:pt x="819" y="524"/>
                      <a:pt x="819" y="528"/>
                    </a:cubicBezTo>
                    <a:cubicBezTo>
                      <a:pt x="817" y="530"/>
                      <a:pt x="819" y="529"/>
                      <a:pt x="818" y="531"/>
                    </a:cubicBezTo>
                    <a:cubicBezTo>
                      <a:pt x="817" y="531"/>
                      <a:pt x="817" y="531"/>
                      <a:pt x="817" y="531"/>
                    </a:cubicBezTo>
                    <a:cubicBezTo>
                      <a:pt x="817" y="532"/>
                      <a:pt x="817" y="532"/>
                      <a:pt x="817" y="533"/>
                    </a:cubicBezTo>
                    <a:cubicBezTo>
                      <a:pt x="816" y="533"/>
                      <a:pt x="815" y="533"/>
                      <a:pt x="815" y="534"/>
                    </a:cubicBezTo>
                    <a:cubicBezTo>
                      <a:pt x="815" y="535"/>
                      <a:pt x="814" y="536"/>
                      <a:pt x="814" y="536"/>
                    </a:cubicBezTo>
                    <a:cubicBezTo>
                      <a:pt x="814" y="536"/>
                      <a:pt x="813" y="536"/>
                      <a:pt x="813" y="536"/>
                    </a:cubicBezTo>
                    <a:cubicBezTo>
                      <a:pt x="813" y="538"/>
                      <a:pt x="812" y="539"/>
                      <a:pt x="812" y="540"/>
                    </a:cubicBezTo>
                    <a:cubicBezTo>
                      <a:pt x="812" y="540"/>
                      <a:pt x="811" y="541"/>
                      <a:pt x="810" y="541"/>
                    </a:cubicBezTo>
                    <a:cubicBezTo>
                      <a:pt x="810" y="542"/>
                      <a:pt x="810" y="542"/>
                      <a:pt x="810" y="543"/>
                    </a:cubicBezTo>
                    <a:cubicBezTo>
                      <a:pt x="809" y="543"/>
                      <a:pt x="809" y="544"/>
                      <a:pt x="808" y="544"/>
                    </a:cubicBezTo>
                    <a:cubicBezTo>
                      <a:pt x="808" y="545"/>
                      <a:pt x="808" y="546"/>
                      <a:pt x="808" y="546"/>
                    </a:cubicBezTo>
                    <a:cubicBezTo>
                      <a:pt x="807" y="547"/>
                      <a:pt x="806" y="547"/>
                      <a:pt x="806" y="547"/>
                    </a:cubicBezTo>
                    <a:cubicBezTo>
                      <a:pt x="806" y="548"/>
                      <a:pt x="806" y="548"/>
                      <a:pt x="806" y="549"/>
                    </a:cubicBezTo>
                    <a:cubicBezTo>
                      <a:pt x="804" y="550"/>
                      <a:pt x="803" y="551"/>
                      <a:pt x="801" y="553"/>
                    </a:cubicBezTo>
                    <a:cubicBezTo>
                      <a:pt x="801" y="553"/>
                      <a:pt x="801" y="554"/>
                      <a:pt x="801" y="554"/>
                    </a:cubicBezTo>
                    <a:cubicBezTo>
                      <a:pt x="801" y="555"/>
                      <a:pt x="800" y="555"/>
                      <a:pt x="800" y="555"/>
                    </a:cubicBezTo>
                    <a:cubicBezTo>
                      <a:pt x="799" y="556"/>
                      <a:pt x="798" y="558"/>
                      <a:pt x="797" y="559"/>
                    </a:cubicBezTo>
                    <a:cubicBezTo>
                      <a:pt x="796" y="559"/>
                      <a:pt x="796" y="559"/>
                      <a:pt x="795" y="559"/>
                    </a:cubicBezTo>
                    <a:cubicBezTo>
                      <a:pt x="795" y="559"/>
                      <a:pt x="795" y="560"/>
                      <a:pt x="794" y="561"/>
                    </a:cubicBezTo>
                    <a:cubicBezTo>
                      <a:pt x="793" y="561"/>
                      <a:pt x="792" y="561"/>
                      <a:pt x="791" y="562"/>
                    </a:cubicBezTo>
                    <a:cubicBezTo>
                      <a:pt x="791" y="562"/>
                      <a:pt x="791" y="562"/>
                      <a:pt x="791" y="562"/>
                    </a:cubicBezTo>
                    <a:cubicBezTo>
                      <a:pt x="790" y="563"/>
                      <a:pt x="789" y="563"/>
                      <a:pt x="788" y="563"/>
                    </a:cubicBezTo>
                    <a:cubicBezTo>
                      <a:pt x="788" y="564"/>
                      <a:pt x="787" y="565"/>
                      <a:pt x="787" y="565"/>
                    </a:cubicBezTo>
                    <a:cubicBezTo>
                      <a:pt x="786" y="565"/>
                      <a:pt x="786" y="565"/>
                      <a:pt x="785" y="565"/>
                    </a:cubicBezTo>
                    <a:cubicBezTo>
                      <a:pt x="785" y="566"/>
                      <a:pt x="784" y="567"/>
                      <a:pt x="783" y="568"/>
                    </a:cubicBezTo>
                    <a:cubicBezTo>
                      <a:pt x="783" y="568"/>
                      <a:pt x="782" y="568"/>
                      <a:pt x="782" y="568"/>
                    </a:cubicBezTo>
                    <a:cubicBezTo>
                      <a:pt x="781" y="569"/>
                      <a:pt x="780" y="570"/>
                      <a:pt x="780" y="571"/>
                    </a:cubicBezTo>
                    <a:cubicBezTo>
                      <a:pt x="779" y="571"/>
                      <a:pt x="779" y="571"/>
                      <a:pt x="778" y="571"/>
                    </a:cubicBezTo>
                    <a:cubicBezTo>
                      <a:pt x="778" y="571"/>
                      <a:pt x="777" y="572"/>
                      <a:pt x="777" y="572"/>
                    </a:cubicBezTo>
                    <a:cubicBezTo>
                      <a:pt x="777" y="572"/>
                      <a:pt x="776" y="572"/>
                      <a:pt x="775" y="572"/>
                    </a:cubicBezTo>
                    <a:cubicBezTo>
                      <a:pt x="775" y="573"/>
                      <a:pt x="775" y="573"/>
                      <a:pt x="775" y="574"/>
                    </a:cubicBezTo>
                    <a:cubicBezTo>
                      <a:pt x="773" y="574"/>
                      <a:pt x="772" y="575"/>
                      <a:pt x="771" y="575"/>
                    </a:cubicBezTo>
                    <a:cubicBezTo>
                      <a:pt x="771" y="575"/>
                      <a:pt x="771" y="576"/>
                      <a:pt x="771" y="576"/>
                    </a:cubicBezTo>
                    <a:cubicBezTo>
                      <a:pt x="769" y="576"/>
                      <a:pt x="767" y="577"/>
                      <a:pt x="766" y="578"/>
                    </a:cubicBezTo>
                    <a:cubicBezTo>
                      <a:pt x="766" y="578"/>
                      <a:pt x="766" y="578"/>
                      <a:pt x="766" y="579"/>
                    </a:cubicBezTo>
                    <a:cubicBezTo>
                      <a:pt x="758" y="579"/>
                      <a:pt x="751" y="580"/>
                      <a:pt x="744" y="581"/>
                    </a:cubicBezTo>
                    <a:cubicBezTo>
                      <a:pt x="744" y="582"/>
                      <a:pt x="744" y="582"/>
                      <a:pt x="744" y="582"/>
                    </a:cubicBezTo>
                    <a:cubicBezTo>
                      <a:pt x="743" y="582"/>
                      <a:pt x="742" y="582"/>
                      <a:pt x="741" y="582"/>
                    </a:cubicBezTo>
                    <a:cubicBezTo>
                      <a:pt x="741" y="582"/>
                      <a:pt x="741" y="583"/>
                      <a:pt x="741" y="583"/>
                    </a:cubicBezTo>
                    <a:cubicBezTo>
                      <a:pt x="739" y="583"/>
                      <a:pt x="737" y="584"/>
                      <a:pt x="735" y="584"/>
                    </a:cubicBezTo>
                    <a:cubicBezTo>
                      <a:pt x="735" y="584"/>
                      <a:pt x="735" y="585"/>
                      <a:pt x="735" y="585"/>
                    </a:cubicBezTo>
                    <a:cubicBezTo>
                      <a:pt x="734" y="585"/>
                      <a:pt x="734" y="585"/>
                      <a:pt x="733" y="585"/>
                    </a:cubicBezTo>
                    <a:cubicBezTo>
                      <a:pt x="733" y="585"/>
                      <a:pt x="733" y="585"/>
                      <a:pt x="733" y="586"/>
                    </a:cubicBezTo>
                    <a:cubicBezTo>
                      <a:pt x="731" y="586"/>
                      <a:pt x="730" y="586"/>
                      <a:pt x="728" y="587"/>
                    </a:cubicBezTo>
                    <a:cubicBezTo>
                      <a:pt x="728" y="587"/>
                      <a:pt x="728" y="587"/>
                      <a:pt x="728" y="588"/>
                    </a:cubicBezTo>
                    <a:cubicBezTo>
                      <a:pt x="727" y="588"/>
                      <a:pt x="727" y="588"/>
                      <a:pt x="726" y="588"/>
                    </a:cubicBezTo>
                    <a:cubicBezTo>
                      <a:pt x="726" y="588"/>
                      <a:pt x="726" y="588"/>
                      <a:pt x="726" y="588"/>
                    </a:cubicBezTo>
                    <a:cubicBezTo>
                      <a:pt x="725" y="588"/>
                      <a:pt x="724" y="588"/>
                      <a:pt x="723" y="588"/>
                    </a:cubicBezTo>
                    <a:cubicBezTo>
                      <a:pt x="723" y="589"/>
                      <a:pt x="723" y="589"/>
                      <a:pt x="723" y="589"/>
                    </a:cubicBezTo>
                    <a:cubicBezTo>
                      <a:pt x="722" y="590"/>
                      <a:pt x="721" y="590"/>
                      <a:pt x="720" y="590"/>
                    </a:cubicBezTo>
                    <a:cubicBezTo>
                      <a:pt x="720" y="591"/>
                      <a:pt x="720" y="591"/>
                      <a:pt x="720" y="591"/>
                    </a:cubicBezTo>
                    <a:cubicBezTo>
                      <a:pt x="719" y="591"/>
                      <a:pt x="718" y="591"/>
                      <a:pt x="717" y="591"/>
                    </a:cubicBezTo>
                    <a:cubicBezTo>
                      <a:pt x="717" y="591"/>
                      <a:pt x="717" y="592"/>
                      <a:pt x="717" y="592"/>
                    </a:cubicBezTo>
                    <a:cubicBezTo>
                      <a:pt x="716" y="592"/>
                      <a:pt x="716" y="592"/>
                      <a:pt x="715" y="592"/>
                    </a:cubicBezTo>
                    <a:cubicBezTo>
                      <a:pt x="715" y="592"/>
                      <a:pt x="715" y="593"/>
                      <a:pt x="715" y="593"/>
                    </a:cubicBezTo>
                    <a:cubicBezTo>
                      <a:pt x="714" y="593"/>
                      <a:pt x="713" y="593"/>
                      <a:pt x="713" y="593"/>
                    </a:cubicBezTo>
                    <a:cubicBezTo>
                      <a:pt x="713" y="593"/>
                      <a:pt x="713" y="594"/>
                      <a:pt x="713" y="594"/>
                    </a:cubicBezTo>
                    <a:cubicBezTo>
                      <a:pt x="711" y="594"/>
                      <a:pt x="710" y="594"/>
                      <a:pt x="709" y="595"/>
                    </a:cubicBezTo>
                    <a:cubicBezTo>
                      <a:pt x="709" y="595"/>
                      <a:pt x="709" y="595"/>
                      <a:pt x="709" y="596"/>
                    </a:cubicBezTo>
                    <a:cubicBezTo>
                      <a:pt x="708" y="596"/>
                      <a:pt x="707" y="596"/>
                      <a:pt x="706" y="596"/>
                    </a:cubicBezTo>
                    <a:cubicBezTo>
                      <a:pt x="706" y="596"/>
                      <a:pt x="706" y="596"/>
                      <a:pt x="706" y="597"/>
                    </a:cubicBezTo>
                    <a:cubicBezTo>
                      <a:pt x="706" y="597"/>
                      <a:pt x="705" y="597"/>
                      <a:pt x="705" y="597"/>
                    </a:cubicBezTo>
                    <a:cubicBezTo>
                      <a:pt x="705" y="597"/>
                      <a:pt x="705" y="597"/>
                      <a:pt x="705" y="597"/>
                    </a:cubicBezTo>
                    <a:cubicBezTo>
                      <a:pt x="704" y="597"/>
                      <a:pt x="703" y="597"/>
                      <a:pt x="702" y="597"/>
                    </a:cubicBezTo>
                    <a:cubicBezTo>
                      <a:pt x="702" y="598"/>
                      <a:pt x="702" y="598"/>
                      <a:pt x="702" y="598"/>
                    </a:cubicBezTo>
                    <a:cubicBezTo>
                      <a:pt x="701" y="598"/>
                      <a:pt x="701" y="598"/>
                      <a:pt x="700" y="598"/>
                    </a:cubicBezTo>
                    <a:cubicBezTo>
                      <a:pt x="700" y="599"/>
                      <a:pt x="700" y="599"/>
                      <a:pt x="700" y="599"/>
                    </a:cubicBezTo>
                    <a:cubicBezTo>
                      <a:pt x="699" y="599"/>
                      <a:pt x="698" y="599"/>
                      <a:pt x="697" y="599"/>
                    </a:cubicBezTo>
                    <a:cubicBezTo>
                      <a:pt x="697" y="599"/>
                      <a:pt x="697" y="600"/>
                      <a:pt x="697" y="600"/>
                    </a:cubicBezTo>
                    <a:cubicBezTo>
                      <a:pt x="696" y="600"/>
                      <a:pt x="695" y="601"/>
                      <a:pt x="694" y="601"/>
                    </a:cubicBezTo>
                    <a:cubicBezTo>
                      <a:pt x="694" y="601"/>
                      <a:pt x="694" y="602"/>
                      <a:pt x="694" y="602"/>
                    </a:cubicBezTo>
                    <a:cubicBezTo>
                      <a:pt x="693" y="602"/>
                      <a:pt x="691" y="602"/>
                      <a:pt x="690" y="603"/>
                    </a:cubicBezTo>
                    <a:cubicBezTo>
                      <a:pt x="690" y="603"/>
                      <a:pt x="690" y="603"/>
                      <a:pt x="690" y="604"/>
                    </a:cubicBezTo>
                    <a:cubicBezTo>
                      <a:pt x="689" y="604"/>
                      <a:pt x="688" y="604"/>
                      <a:pt x="688" y="605"/>
                    </a:cubicBezTo>
                    <a:cubicBezTo>
                      <a:pt x="687" y="605"/>
                      <a:pt x="687" y="606"/>
                      <a:pt x="687" y="606"/>
                    </a:cubicBezTo>
                    <a:cubicBezTo>
                      <a:pt x="686" y="606"/>
                      <a:pt x="685" y="606"/>
                      <a:pt x="685" y="606"/>
                    </a:cubicBezTo>
                    <a:cubicBezTo>
                      <a:pt x="685" y="607"/>
                      <a:pt x="684" y="608"/>
                      <a:pt x="684" y="608"/>
                    </a:cubicBezTo>
                    <a:cubicBezTo>
                      <a:pt x="683" y="608"/>
                      <a:pt x="683" y="608"/>
                      <a:pt x="682" y="608"/>
                    </a:cubicBezTo>
                    <a:cubicBezTo>
                      <a:pt x="681" y="610"/>
                      <a:pt x="680" y="611"/>
                      <a:pt x="679" y="613"/>
                    </a:cubicBezTo>
                    <a:cubicBezTo>
                      <a:pt x="678" y="613"/>
                      <a:pt x="677" y="613"/>
                      <a:pt x="677" y="613"/>
                    </a:cubicBezTo>
                    <a:cubicBezTo>
                      <a:pt x="676" y="613"/>
                      <a:pt x="676" y="614"/>
                      <a:pt x="676" y="614"/>
                    </a:cubicBezTo>
                    <a:cubicBezTo>
                      <a:pt x="676" y="614"/>
                      <a:pt x="675" y="614"/>
                      <a:pt x="675" y="614"/>
                    </a:cubicBezTo>
                    <a:cubicBezTo>
                      <a:pt x="675" y="615"/>
                      <a:pt x="675" y="616"/>
                      <a:pt x="675" y="616"/>
                    </a:cubicBezTo>
                    <a:cubicBezTo>
                      <a:pt x="674" y="617"/>
                      <a:pt x="673" y="618"/>
                      <a:pt x="671" y="619"/>
                    </a:cubicBezTo>
                    <a:cubicBezTo>
                      <a:pt x="671" y="620"/>
                      <a:pt x="671" y="620"/>
                      <a:pt x="671" y="621"/>
                    </a:cubicBezTo>
                    <a:cubicBezTo>
                      <a:pt x="671" y="621"/>
                      <a:pt x="670" y="621"/>
                      <a:pt x="670" y="622"/>
                    </a:cubicBezTo>
                    <a:cubicBezTo>
                      <a:pt x="670" y="622"/>
                      <a:pt x="670" y="623"/>
                      <a:pt x="670" y="623"/>
                    </a:cubicBezTo>
                    <a:cubicBezTo>
                      <a:pt x="669" y="623"/>
                      <a:pt x="669" y="623"/>
                      <a:pt x="669" y="623"/>
                    </a:cubicBezTo>
                    <a:cubicBezTo>
                      <a:pt x="669" y="624"/>
                      <a:pt x="669" y="625"/>
                      <a:pt x="669" y="625"/>
                    </a:cubicBezTo>
                    <a:cubicBezTo>
                      <a:pt x="668" y="625"/>
                      <a:pt x="668" y="625"/>
                      <a:pt x="668" y="625"/>
                    </a:cubicBezTo>
                    <a:cubicBezTo>
                      <a:pt x="668" y="626"/>
                      <a:pt x="668" y="627"/>
                      <a:pt x="668" y="628"/>
                    </a:cubicBezTo>
                    <a:cubicBezTo>
                      <a:pt x="667" y="628"/>
                      <a:pt x="667" y="628"/>
                      <a:pt x="667" y="628"/>
                    </a:cubicBezTo>
                    <a:cubicBezTo>
                      <a:pt x="667" y="629"/>
                      <a:pt x="667" y="630"/>
                      <a:pt x="667" y="631"/>
                    </a:cubicBezTo>
                    <a:cubicBezTo>
                      <a:pt x="667" y="631"/>
                      <a:pt x="666" y="631"/>
                      <a:pt x="666" y="631"/>
                    </a:cubicBezTo>
                    <a:cubicBezTo>
                      <a:pt x="666" y="631"/>
                      <a:pt x="666" y="632"/>
                      <a:pt x="666" y="633"/>
                    </a:cubicBezTo>
                    <a:cubicBezTo>
                      <a:pt x="666" y="633"/>
                      <a:pt x="665" y="633"/>
                      <a:pt x="665" y="633"/>
                    </a:cubicBezTo>
                    <a:cubicBezTo>
                      <a:pt x="665" y="634"/>
                      <a:pt x="664" y="636"/>
                      <a:pt x="664" y="637"/>
                    </a:cubicBezTo>
                    <a:cubicBezTo>
                      <a:pt x="664" y="637"/>
                      <a:pt x="664" y="637"/>
                      <a:pt x="663" y="637"/>
                    </a:cubicBezTo>
                    <a:cubicBezTo>
                      <a:pt x="663" y="637"/>
                      <a:pt x="663" y="638"/>
                      <a:pt x="663" y="639"/>
                    </a:cubicBezTo>
                    <a:cubicBezTo>
                      <a:pt x="663" y="639"/>
                      <a:pt x="662" y="639"/>
                      <a:pt x="661" y="640"/>
                    </a:cubicBezTo>
                    <a:cubicBezTo>
                      <a:pt x="661" y="641"/>
                      <a:pt x="661" y="642"/>
                      <a:pt x="661" y="643"/>
                    </a:cubicBezTo>
                    <a:cubicBezTo>
                      <a:pt x="660" y="643"/>
                      <a:pt x="659" y="644"/>
                      <a:pt x="659" y="644"/>
                    </a:cubicBezTo>
                    <a:cubicBezTo>
                      <a:pt x="659" y="645"/>
                      <a:pt x="659" y="645"/>
                      <a:pt x="659" y="646"/>
                    </a:cubicBezTo>
                    <a:cubicBezTo>
                      <a:pt x="658" y="646"/>
                      <a:pt x="657" y="647"/>
                      <a:pt x="656" y="648"/>
                    </a:cubicBezTo>
                    <a:cubicBezTo>
                      <a:pt x="656" y="648"/>
                      <a:pt x="656" y="649"/>
                      <a:pt x="656" y="649"/>
                    </a:cubicBezTo>
                    <a:cubicBezTo>
                      <a:pt x="650" y="657"/>
                      <a:pt x="644" y="664"/>
                      <a:pt x="637" y="671"/>
                    </a:cubicBezTo>
                    <a:cubicBezTo>
                      <a:pt x="634" y="674"/>
                      <a:pt x="630" y="678"/>
                      <a:pt x="627" y="681"/>
                    </a:cubicBezTo>
                    <a:cubicBezTo>
                      <a:pt x="627" y="681"/>
                      <a:pt x="627" y="682"/>
                      <a:pt x="627" y="683"/>
                    </a:cubicBezTo>
                    <a:cubicBezTo>
                      <a:pt x="625" y="684"/>
                      <a:pt x="623" y="686"/>
                      <a:pt x="621" y="687"/>
                    </a:cubicBezTo>
                    <a:cubicBezTo>
                      <a:pt x="621" y="688"/>
                      <a:pt x="621" y="688"/>
                      <a:pt x="621" y="689"/>
                    </a:cubicBezTo>
                    <a:cubicBezTo>
                      <a:pt x="620" y="689"/>
                      <a:pt x="619" y="690"/>
                      <a:pt x="618" y="691"/>
                    </a:cubicBezTo>
                    <a:cubicBezTo>
                      <a:pt x="618" y="691"/>
                      <a:pt x="618" y="692"/>
                      <a:pt x="618" y="692"/>
                    </a:cubicBezTo>
                    <a:cubicBezTo>
                      <a:pt x="618" y="693"/>
                      <a:pt x="617" y="694"/>
                      <a:pt x="616" y="694"/>
                    </a:cubicBezTo>
                    <a:cubicBezTo>
                      <a:pt x="616" y="695"/>
                      <a:pt x="616" y="695"/>
                      <a:pt x="616" y="696"/>
                    </a:cubicBezTo>
                    <a:cubicBezTo>
                      <a:pt x="615" y="696"/>
                      <a:pt x="615" y="696"/>
                      <a:pt x="615" y="696"/>
                    </a:cubicBezTo>
                    <a:cubicBezTo>
                      <a:pt x="614" y="698"/>
                      <a:pt x="612" y="699"/>
                      <a:pt x="611" y="701"/>
                    </a:cubicBezTo>
                    <a:cubicBezTo>
                      <a:pt x="610" y="701"/>
                      <a:pt x="609" y="701"/>
                      <a:pt x="609" y="701"/>
                    </a:cubicBezTo>
                    <a:cubicBezTo>
                      <a:pt x="607" y="702"/>
                      <a:pt x="601" y="702"/>
                      <a:pt x="599" y="701"/>
                    </a:cubicBezTo>
                    <a:cubicBezTo>
                      <a:pt x="599" y="701"/>
                      <a:pt x="599" y="701"/>
                      <a:pt x="599" y="701"/>
                    </a:cubicBezTo>
                    <a:cubicBezTo>
                      <a:pt x="594" y="701"/>
                      <a:pt x="590" y="701"/>
                      <a:pt x="585" y="701"/>
                    </a:cubicBezTo>
                    <a:cubicBezTo>
                      <a:pt x="583" y="701"/>
                      <a:pt x="581" y="703"/>
                      <a:pt x="579" y="703"/>
                    </a:cubicBezTo>
                    <a:cubicBezTo>
                      <a:pt x="578" y="706"/>
                      <a:pt x="575" y="708"/>
                      <a:pt x="574" y="710"/>
                    </a:cubicBezTo>
                    <a:cubicBezTo>
                      <a:pt x="574" y="711"/>
                      <a:pt x="574" y="712"/>
                      <a:pt x="574" y="713"/>
                    </a:cubicBezTo>
                    <a:cubicBezTo>
                      <a:pt x="573" y="713"/>
                      <a:pt x="573" y="713"/>
                      <a:pt x="573" y="713"/>
                    </a:cubicBezTo>
                    <a:cubicBezTo>
                      <a:pt x="573" y="714"/>
                      <a:pt x="573" y="715"/>
                      <a:pt x="573" y="716"/>
                    </a:cubicBezTo>
                    <a:cubicBezTo>
                      <a:pt x="572" y="716"/>
                      <a:pt x="572" y="716"/>
                      <a:pt x="572" y="716"/>
                    </a:cubicBezTo>
                    <a:cubicBezTo>
                      <a:pt x="572" y="716"/>
                      <a:pt x="572" y="717"/>
                      <a:pt x="572" y="718"/>
                    </a:cubicBezTo>
                    <a:cubicBezTo>
                      <a:pt x="572" y="718"/>
                      <a:pt x="571" y="718"/>
                      <a:pt x="571" y="718"/>
                    </a:cubicBezTo>
                    <a:cubicBezTo>
                      <a:pt x="571" y="718"/>
                      <a:pt x="571" y="719"/>
                      <a:pt x="571" y="719"/>
                    </a:cubicBezTo>
                    <a:cubicBezTo>
                      <a:pt x="570" y="720"/>
                      <a:pt x="569" y="720"/>
                      <a:pt x="568" y="720"/>
                    </a:cubicBezTo>
                    <a:cubicBezTo>
                      <a:pt x="568" y="721"/>
                      <a:pt x="567" y="722"/>
                      <a:pt x="566" y="723"/>
                    </a:cubicBezTo>
                    <a:cubicBezTo>
                      <a:pt x="566" y="723"/>
                      <a:pt x="565" y="723"/>
                      <a:pt x="565" y="723"/>
                    </a:cubicBezTo>
                    <a:cubicBezTo>
                      <a:pt x="564" y="724"/>
                      <a:pt x="563" y="725"/>
                      <a:pt x="563" y="726"/>
                    </a:cubicBezTo>
                    <a:cubicBezTo>
                      <a:pt x="562" y="726"/>
                      <a:pt x="561" y="726"/>
                      <a:pt x="560" y="727"/>
                    </a:cubicBezTo>
                    <a:cubicBezTo>
                      <a:pt x="560" y="727"/>
                      <a:pt x="560" y="728"/>
                      <a:pt x="559" y="728"/>
                    </a:cubicBezTo>
                    <a:cubicBezTo>
                      <a:pt x="559" y="728"/>
                      <a:pt x="558" y="728"/>
                      <a:pt x="557" y="728"/>
                    </a:cubicBezTo>
                    <a:cubicBezTo>
                      <a:pt x="557" y="729"/>
                      <a:pt x="557" y="730"/>
                      <a:pt x="557" y="730"/>
                    </a:cubicBezTo>
                    <a:cubicBezTo>
                      <a:pt x="556" y="730"/>
                      <a:pt x="555" y="731"/>
                      <a:pt x="554" y="731"/>
                    </a:cubicBezTo>
                    <a:cubicBezTo>
                      <a:pt x="554" y="731"/>
                      <a:pt x="554" y="732"/>
                      <a:pt x="554" y="732"/>
                    </a:cubicBezTo>
                    <a:cubicBezTo>
                      <a:pt x="553" y="732"/>
                      <a:pt x="553" y="732"/>
                      <a:pt x="552" y="732"/>
                    </a:cubicBezTo>
                    <a:cubicBezTo>
                      <a:pt x="552" y="733"/>
                      <a:pt x="551" y="733"/>
                      <a:pt x="551" y="734"/>
                    </a:cubicBezTo>
                    <a:cubicBezTo>
                      <a:pt x="551" y="734"/>
                      <a:pt x="550" y="734"/>
                      <a:pt x="549" y="734"/>
                    </a:cubicBezTo>
                    <a:cubicBezTo>
                      <a:pt x="549" y="734"/>
                      <a:pt x="549" y="735"/>
                      <a:pt x="548" y="736"/>
                    </a:cubicBezTo>
                    <a:cubicBezTo>
                      <a:pt x="548" y="736"/>
                      <a:pt x="547" y="736"/>
                      <a:pt x="547" y="736"/>
                    </a:cubicBezTo>
                    <a:cubicBezTo>
                      <a:pt x="546" y="736"/>
                      <a:pt x="546" y="737"/>
                      <a:pt x="546" y="737"/>
                    </a:cubicBezTo>
                    <a:cubicBezTo>
                      <a:pt x="545" y="737"/>
                      <a:pt x="545" y="737"/>
                      <a:pt x="544" y="737"/>
                    </a:cubicBezTo>
                    <a:cubicBezTo>
                      <a:pt x="544" y="738"/>
                      <a:pt x="543" y="739"/>
                      <a:pt x="543" y="739"/>
                    </a:cubicBezTo>
                    <a:cubicBezTo>
                      <a:pt x="543" y="739"/>
                      <a:pt x="542" y="739"/>
                      <a:pt x="541" y="739"/>
                    </a:cubicBezTo>
                    <a:cubicBezTo>
                      <a:pt x="541" y="740"/>
                      <a:pt x="541" y="740"/>
                      <a:pt x="540" y="741"/>
                    </a:cubicBezTo>
                    <a:cubicBezTo>
                      <a:pt x="540" y="741"/>
                      <a:pt x="539" y="741"/>
                      <a:pt x="539" y="741"/>
                    </a:cubicBezTo>
                    <a:cubicBezTo>
                      <a:pt x="538" y="742"/>
                      <a:pt x="538" y="742"/>
                      <a:pt x="538" y="743"/>
                    </a:cubicBezTo>
                    <a:cubicBezTo>
                      <a:pt x="537" y="743"/>
                      <a:pt x="537" y="743"/>
                      <a:pt x="536" y="743"/>
                    </a:cubicBezTo>
                    <a:cubicBezTo>
                      <a:pt x="536" y="743"/>
                      <a:pt x="535" y="744"/>
                      <a:pt x="535" y="745"/>
                    </a:cubicBezTo>
                    <a:cubicBezTo>
                      <a:pt x="534" y="745"/>
                      <a:pt x="534" y="745"/>
                      <a:pt x="533" y="745"/>
                    </a:cubicBezTo>
                    <a:cubicBezTo>
                      <a:pt x="530" y="747"/>
                      <a:pt x="527" y="751"/>
                      <a:pt x="522" y="752"/>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45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8" name="Freeform 27"/>
              <p:cNvSpPr/>
              <p:nvPr/>
            </p:nvSpPr>
            <p:spPr bwMode="auto">
              <a:xfrm>
                <a:off x="4045" y="5390"/>
                <a:ext cx="818" cy="870"/>
              </a:xfrm>
              <a:custGeom>
                <a:avLst/>
                <a:gdLst>
                  <a:gd name="T0" fmla="*/ 216 w 407"/>
                  <a:gd name="T1" fmla="*/ 422 h 433"/>
                  <a:gd name="T2" fmla="*/ 202 w 407"/>
                  <a:gd name="T3" fmla="*/ 412 h 433"/>
                  <a:gd name="T4" fmla="*/ 194 w 407"/>
                  <a:gd name="T5" fmla="*/ 407 h 433"/>
                  <a:gd name="T6" fmla="*/ 181 w 407"/>
                  <a:gd name="T7" fmla="*/ 401 h 433"/>
                  <a:gd name="T8" fmla="*/ 175 w 407"/>
                  <a:gd name="T9" fmla="*/ 398 h 433"/>
                  <a:gd name="T10" fmla="*/ 167 w 407"/>
                  <a:gd name="T11" fmla="*/ 395 h 433"/>
                  <a:gd name="T12" fmla="*/ 160 w 407"/>
                  <a:gd name="T13" fmla="*/ 391 h 433"/>
                  <a:gd name="T14" fmla="*/ 151 w 407"/>
                  <a:gd name="T15" fmla="*/ 377 h 433"/>
                  <a:gd name="T16" fmla="*/ 135 w 407"/>
                  <a:gd name="T17" fmla="*/ 375 h 433"/>
                  <a:gd name="T18" fmla="*/ 91 w 407"/>
                  <a:gd name="T19" fmla="*/ 377 h 433"/>
                  <a:gd name="T20" fmla="*/ 80 w 407"/>
                  <a:gd name="T21" fmla="*/ 380 h 433"/>
                  <a:gd name="T22" fmla="*/ 86 w 407"/>
                  <a:gd name="T23" fmla="*/ 324 h 433"/>
                  <a:gd name="T24" fmla="*/ 76 w 407"/>
                  <a:gd name="T25" fmla="*/ 304 h 433"/>
                  <a:gd name="T26" fmla="*/ 72 w 407"/>
                  <a:gd name="T27" fmla="*/ 295 h 433"/>
                  <a:gd name="T28" fmla="*/ 30 w 407"/>
                  <a:gd name="T29" fmla="*/ 281 h 433"/>
                  <a:gd name="T30" fmla="*/ 32 w 407"/>
                  <a:gd name="T31" fmla="*/ 264 h 433"/>
                  <a:gd name="T32" fmla="*/ 38 w 407"/>
                  <a:gd name="T33" fmla="*/ 254 h 433"/>
                  <a:gd name="T34" fmla="*/ 39 w 407"/>
                  <a:gd name="T35" fmla="*/ 231 h 433"/>
                  <a:gd name="T36" fmla="*/ 33 w 407"/>
                  <a:gd name="T37" fmla="*/ 219 h 433"/>
                  <a:gd name="T38" fmla="*/ 25 w 407"/>
                  <a:gd name="T39" fmla="*/ 189 h 433"/>
                  <a:gd name="T40" fmla="*/ 19 w 407"/>
                  <a:gd name="T41" fmla="*/ 156 h 433"/>
                  <a:gd name="T42" fmla="*/ 8 w 407"/>
                  <a:gd name="T43" fmla="*/ 143 h 433"/>
                  <a:gd name="T44" fmla="*/ 3 w 407"/>
                  <a:gd name="T45" fmla="*/ 131 h 433"/>
                  <a:gd name="T46" fmla="*/ 6 w 407"/>
                  <a:gd name="T47" fmla="*/ 84 h 433"/>
                  <a:gd name="T48" fmla="*/ 20 w 407"/>
                  <a:gd name="T49" fmla="*/ 89 h 433"/>
                  <a:gd name="T50" fmla="*/ 39 w 407"/>
                  <a:gd name="T51" fmla="*/ 74 h 433"/>
                  <a:gd name="T52" fmla="*/ 48 w 407"/>
                  <a:gd name="T53" fmla="*/ 69 h 433"/>
                  <a:gd name="T54" fmla="*/ 74 w 407"/>
                  <a:gd name="T55" fmla="*/ 63 h 433"/>
                  <a:gd name="T56" fmla="*/ 100 w 407"/>
                  <a:gd name="T57" fmla="*/ 40 h 433"/>
                  <a:gd name="T58" fmla="*/ 114 w 407"/>
                  <a:gd name="T59" fmla="*/ 43 h 433"/>
                  <a:gd name="T60" fmla="*/ 143 w 407"/>
                  <a:gd name="T61" fmla="*/ 44 h 433"/>
                  <a:gd name="T62" fmla="*/ 151 w 407"/>
                  <a:gd name="T63" fmla="*/ 40 h 433"/>
                  <a:gd name="T64" fmla="*/ 159 w 407"/>
                  <a:gd name="T65" fmla="*/ 35 h 433"/>
                  <a:gd name="T66" fmla="*/ 180 w 407"/>
                  <a:gd name="T67" fmla="*/ 16 h 433"/>
                  <a:gd name="T68" fmla="*/ 196 w 407"/>
                  <a:gd name="T69" fmla="*/ 0 h 433"/>
                  <a:gd name="T70" fmla="*/ 212 w 407"/>
                  <a:gd name="T71" fmla="*/ 9 h 433"/>
                  <a:gd name="T72" fmla="*/ 221 w 407"/>
                  <a:gd name="T73" fmla="*/ 15 h 433"/>
                  <a:gd name="T74" fmla="*/ 247 w 407"/>
                  <a:gd name="T75" fmla="*/ 18 h 433"/>
                  <a:gd name="T76" fmla="*/ 254 w 407"/>
                  <a:gd name="T77" fmla="*/ 20 h 433"/>
                  <a:gd name="T78" fmla="*/ 258 w 407"/>
                  <a:gd name="T79" fmla="*/ 29 h 433"/>
                  <a:gd name="T80" fmla="*/ 264 w 407"/>
                  <a:gd name="T81" fmla="*/ 38 h 433"/>
                  <a:gd name="T82" fmla="*/ 279 w 407"/>
                  <a:gd name="T83" fmla="*/ 55 h 433"/>
                  <a:gd name="T84" fmla="*/ 291 w 407"/>
                  <a:gd name="T85" fmla="*/ 107 h 433"/>
                  <a:gd name="T86" fmla="*/ 302 w 407"/>
                  <a:gd name="T87" fmla="*/ 112 h 433"/>
                  <a:gd name="T88" fmla="*/ 347 w 407"/>
                  <a:gd name="T89" fmla="*/ 118 h 433"/>
                  <a:gd name="T90" fmla="*/ 366 w 407"/>
                  <a:gd name="T91" fmla="*/ 185 h 433"/>
                  <a:gd name="T92" fmla="*/ 374 w 407"/>
                  <a:gd name="T93" fmla="*/ 198 h 433"/>
                  <a:gd name="T94" fmla="*/ 385 w 407"/>
                  <a:gd name="T95" fmla="*/ 211 h 433"/>
                  <a:gd name="T96" fmla="*/ 402 w 407"/>
                  <a:gd name="T97" fmla="*/ 228 h 433"/>
                  <a:gd name="T98" fmla="*/ 407 w 407"/>
                  <a:gd name="T99" fmla="*/ 242 h 433"/>
                  <a:gd name="T100" fmla="*/ 404 w 407"/>
                  <a:gd name="T101" fmla="*/ 256 h 433"/>
                  <a:gd name="T102" fmla="*/ 401 w 407"/>
                  <a:gd name="T103" fmla="*/ 265 h 433"/>
                  <a:gd name="T104" fmla="*/ 394 w 407"/>
                  <a:gd name="T105" fmla="*/ 276 h 433"/>
                  <a:gd name="T106" fmla="*/ 389 w 407"/>
                  <a:gd name="T107" fmla="*/ 283 h 433"/>
                  <a:gd name="T108" fmla="*/ 368 w 407"/>
                  <a:gd name="T109" fmla="*/ 306 h 433"/>
                  <a:gd name="T110" fmla="*/ 366 w 407"/>
                  <a:gd name="T111" fmla="*/ 357 h 433"/>
                  <a:gd name="T112" fmla="*/ 354 w 407"/>
                  <a:gd name="T113" fmla="*/ 372 h 433"/>
                  <a:gd name="T114" fmla="*/ 341 w 407"/>
                  <a:gd name="T115" fmla="*/ 376 h 433"/>
                  <a:gd name="T116" fmla="*/ 333 w 407"/>
                  <a:gd name="T117" fmla="*/ 380 h 433"/>
                  <a:gd name="T118" fmla="*/ 323 w 407"/>
                  <a:gd name="T119" fmla="*/ 388 h 433"/>
                  <a:gd name="T120" fmla="*/ 311 w 407"/>
                  <a:gd name="T121" fmla="*/ 402 h 433"/>
                  <a:gd name="T122" fmla="*/ 306 w 407"/>
                  <a:gd name="T123" fmla="*/ 41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 h="433">
                    <a:moveTo>
                      <a:pt x="309" y="428"/>
                    </a:moveTo>
                    <a:cubicBezTo>
                      <a:pt x="283" y="428"/>
                      <a:pt x="249" y="433"/>
                      <a:pt x="227" y="426"/>
                    </a:cubicBezTo>
                    <a:cubicBezTo>
                      <a:pt x="224" y="425"/>
                      <a:pt x="221" y="425"/>
                      <a:pt x="218" y="424"/>
                    </a:cubicBezTo>
                    <a:cubicBezTo>
                      <a:pt x="218" y="424"/>
                      <a:pt x="218" y="423"/>
                      <a:pt x="218" y="423"/>
                    </a:cubicBezTo>
                    <a:cubicBezTo>
                      <a:pt x="217" y="423"/>
                      <a:pt x="217" y="423"/>
                      <a:pt x="216" y="423"/>
                    </a:cubicBezTo>
                    <a:cubicBezTo>
                      <a:pt x="216" y="423"/>
                      <a:pt x="216" y="422"/>
                      <a:pt x="216" y="422"/>
                    </a:cubicBezTo>
                    <a:cubicBezTo>
                      <a:pt x="215" y="422"/>
                      <a:pt x="214" y="422"/>
                      <a:pt x="213" y="422"/>
                    </a:cubicBezTo>
                    <a:cubicBezTo>
                      <a:pt x="213" y="422"/>
                      <a:pt x="213" y="421"/>
                      <a:pt x="212" y="420"/>
                    </a:cubicBezTo>
                    <a:cubicBezTo>
                      <a:pt x="212" y="420"/>
                      <a:pt x="211" y="420"/>
                      <a:pt x="211" y="420"/>
                    </a:cubicBezTo>
                    <a:cubicBezTo>
                      <a:pt x="210" y="420"/>
                      <a:pt x="210" y="419"/>
                      <a:pt x="210" y="419"/>
                    </a:cubicBezTo>
                    <a:cubicBezTo>
                      <a:pt x="209" y="419"/>
                      <a:pt x="208" y="419"/>
                      <a:pt x="208" y="419"/>
                    </a:cubicBezTo>
                    <a:cubicBezTo>
                      <a:pt x="206" y="417"/>
                      <a:pt x="204" y="414"/>
                      <a:pt x="202" y="412"/>
                    </a:cubicBezTo>
                    <a:cubicBezTo>
                      <a:pt x="202" y="412"/>
                      <a:pt x="201" y="412"/>
                      <a:pt x="201" y="412"/>
                    </a:cubicBezTo>
                    <a:cubicBezTo>
                      <a:pt x="200" y="412"/>
                      <a:pt x="200" y="411"/>
                      <a:pt x="200" y="411"/>
                    </a:cubicBezTo>
                    <a:cubicBezTo>
                      <a:pt x="199" y="411"/>
                      <a:pt x="199" y="411"/>
                      <a:pt x="198" y="411"/>
                    </a:cubicBezTo>
                    <a:cubicBezTo>
                      <a:pt x="198" y="410"/>
                      <a:pt x="197" y="409"/>
                      <a:pt x="197" y="409"/>
                    </a:cubicBezTo>
                    <a:cubicBezTo>
                      <a:pt x="196" y="408"/>
                      <a:pt x="195" y="408"/>
                      <a:pt x="194" y="408"/>
                    </a:cubicBezTo>
                    <a:cubicBezTo>
                      <a:pt x="194" y="408"/>
                      <a:pt x="194" y="407"/>
                      <a:pt x="194" y="407"/>
                    </a:cubicBezTo>
                    <a:cubicBezTo>
                      <a:pt x="193" y="406"/>
                      <a:pt x="191" y="406"/>
                      <a:pt x="189" y="405"/>
                    </a:cubicBezTo>
                    <a:cubicBezTo>
                      <a:pt x="189" y="405"/>
                      <a:pt x="189" y="405"/>
                      <a:pt x="189" y="404"/>
                    </a:cubicBezTo>
                    <a:cubicBezTo>
                      <a:pt x="187" y="404"/>
                      <a:pt x="185" y="403"/>
                      <a:pt x="184" y="402"/>
                    </a:cubicBezTo>
                    <a:cubicBezTo>
                      <a:pt x="184" y="402"/>
                      <a:pt x="184" y="402"/>
                      <a:pt x="184" y="402"/>
                    </a:cubicBezTo>
                    <a:cubicBezTo>
                      <a:pt x="183" y="402"/>
                      <a:pt x="182" y="402"/>
                      <a:pt x="181" y="402"/>
                    </a:cubicBezTo>
                    <a:cubicBezTo>
                      <a:pt x="181" y="401"/>
                      <a:pt x="181" y="401"/>
                      <a:pt x="181" y="401"/>
                    </a:cubicBezTo>
                    <a:cubicBezTo>
                      <a:pt x="180" y="401"/>
                      <a:pt x="180" y="401"/>
                      <a:pt x="179" y="401"/>
                    </a:cubicBezTo>
                    <a:cubicBezTo>
                      <a:pt x="179" y="400"/>
                      <a:pt x="179" y="400"/>
                      <a:pt x="179" y="400"/>
                    </a:cubicBezTo>
                    <a:cubicBezTo>
                      <a:pt x="178" y="400"/>
                      <a:pt x="177" y="400"/>
                      <a:pt x="176" y="400"/>
                    </a:cubicBezTo>
                    <a:cubicBezTo>
                      <a:pt x="176" y="399"/>
                      <a:pt x="176" y="399"/>
                      <a:pt x="176" y="399"/>
                    </a:cubicBezTo>
                    <a:cubicBezTo>
                      <a:pt x="176" y="399"/>
                      <a:pt x="175" y="399"/>
                      <a:pt x="175" y="399"/>
                    </a:cubicBezTo>
                    <a:cubicBezTo>
                      <a:pt x="175" y="399"/>
                      <a:pt x="175" y="398"/>
                      <a:pt x="175" y="398"/>
                    </a:cubicBezTo>
                    <a:cubicBezTo>
                      <a:pt x="174" y="398"/>
                      <a:pt x="173" y="398"/>
                      <a:pt x="172" y="398"/>
                    </a:cubicBezTo>
                    <a:cubicBezTo>
                      <a:pt x="172" y="398"/>
                      <a:pt x="172" y="397"/>
                      <a:pt x="172" y="397"/>
                    </a:cubicBezTo>
                    <a:cubicBezTo>
                      <a:pt x="171" y="397"/>
                      <a:pt x="171" y="397"/>
                      <a:pt x="170" y="397"/>
                    </a:cubicBezTo>
                    <a:cubicBezTo>
                      <a:pt x="170" y="397"/>
                      <a:pt x="170" y="396"/>
                      <a:pt x="170" y="396"/>
                    </a:cubicBezTo>
                    <a:cubicBezTo>
                      <a:pt x="169" y="396"/>
                      <a:pt x="168" y="396"/>
                      <a:pt x="167" y="396"/>
                    </a:cubicBezTo>
                    <a:cubicBezTo>
                      <a:pt x="167" y="396"/>
                      <a:pt x="167" y="396"/>
                      <a:pt x="167" y="395"/>
                    </a:cubicBezTo>
                    <a:cubicBezTo>
                      <a:pt x="167" y="395"/>
                      <a:pt x="166" y="395"/>
                      <a:pt x="166" y="395"/>
                    </a:cubicBezTo>
                    <a:cubicBezTo>
                      <a:pt x="166" y="395"/>
                      <a:pt x="166" y="395"/>
                      <a:pt x="166" y="394"/>
                    </a:cubicBezTo>
                    <a:cubicBezTo>
                      <a:pt x="165" y="394"/>
                      <a:pt x="164" y="394"/>
                      <a:pt x="164" y="394"/>
                    </a:cubicBezTo>
                    <a:cubicBezTo>
                      <a:pt x="164" y="394"/>
                      <a:pt x="163" y="393"/>
                      <a:pt x="163" y="393"/>
                    </a:cubicBezTo>
                    <a:cubicBezTo>
                      <a:pt x="162" y="393"/>
                      <a:pt x="162" y="393"/>
                      <a:pt x="161" y="393"/>
                    </a:cubicBezTo>
                    <a:cubicBezTo>
                      <a:pt x="161" y="392"/>
                      <a:pt x="161" y="391"/>
                      <a:pt x="160" y="391"/>
                    </a:cubicBezTo>
                    <a:cubicBezTo>
                      <a:pt x="159" y="390"/>
                      <a:pt x="158" y="389"/>
                      <a:pt x="157" y="388"/>
                    </a:cubicBezTo>
                    <a:cubicBezTo>
                      <a:pt x="157" y="388"/>
                      <a:pt x="157" y="387"/>
                      <a:pt x="157" y="386"/>
                    </a:cubicBezTo>
                    <a:cubicBezTo>
                      <a:pt x="156" y="386"/>
                      <a:pt x="156" y="386"/>
                      <a:pt x="155" y="385"/>
                    </a:cubicBezTo>
                    <a:cubicBezTo>
                      <a:pt x="155" y="384"/>
                      <a:pt x="154" y="383"/>
                      <a:pt x="154" y="382"/>
                    </a:cubicBezTo>
                    <a:cubicBezTo>
                      <a:pt x="153" y="382"/>
                      <a:pt x="153" y="381"/>
                      <a:pt x="152" y="381"/>
                    </a:cubicBezTo>
                    <a:cubicBezTo>
                      <a:pt x="152" y="380"/>
                      <a:pt x="152" y="379"/>
                      <a:pt x="151" y="377"/>
                    </a:cubicBezTo>
                    <a:cubicBezTo>
                      <a:pt x="150" y="377"/>
                      <a:pt x="150" y="376"/>
                      <a:pt x="149" y="376"/>
                    </a:cubicBezTo>
                    <a:cubicBezTo>
                      <a:pt x="149" y="375"/>
                      <a:pt x="149" y="374"/>
                      <a:pt x="149" y="374"/>
                    </a:cubicBezTo>
                    <a:cubicBezTo>
                      <a:pt x="148" y="373"/>
                      <a:pt x="147" y="373"/>
                      <a:pt x="147" y="373"/>
                    </a:cubicBezTo>
                    <a:cubicBezTo>
                      <a:pt x="145" y="370"/>
                      <a:pt x="144" y="369"/>
                      <a:pt x="140" y="368"/>
                    </a:cubicBezTo>
                    <a:cubicBezTo>
                      <a:pt x="139" y="369"/>
                      <a:pt x="137" y="370"/>
                      <a:pt x="136" y="371"/>
                    </a:cubicBezTo>
                    <a:cubicBezTo>
                      <a:pt x="136" y="372"/>
                      <a:pt x="135" y="373"/>
                      <a:pt x="135" y="375"/>
                    </a:cubicBezTo>
                    <a:cubicBezTo>
                      <a:pt x="135" y="376"/>
                      <a:pt x="130" y="378"/>
                      <a:pt x="129" y="378"/>
                    </a:cubicBezTo>
                    <a:cubicBezTo>
                      <a:pt x="125" y="378"/>
                      <a:pt x="121" y="378"/>
                      <a:pt x="117" y="378"/>
                    </a:cubicBezTo>
                    <a:cubicBezTo>
                      <a:pt x="117" y="378"/>
                      <a:pt x="117" y="378"/>
                      <a:pt x="117" y="377"/>
                    </a:cubicBezTo>
                    <a:cubicBezTo>
                      <a:pt x="109" y="377"/>
                      <a:pt x="102" y="377"/>
                      <a:pt x="94" y="376"/>
                    </a:cubicBezTo>
                    <a:cubicBezTo>
                      <a:pt x="94" y="377"/>
                      <a:pt x="94" y="377"/>
                      <a:pt x="94" y="377"/>
                    </a:cubicBezTo>
                    <a:cubicBezTo>
                      <a:pt x="93" y="377"/>
                      <a:pt x="92" y="377"/>
                      <a:pt x="91" y="377"/>
                    </a:cubicBezTo>
                    <a:cubicBezTo>
                      <a:pt x="91" y="378"/>
                      <a:pt x="91" y="378"/>
                      <a:pt x="91" y="378"/>
                    </a:cubicBezTo>
                    <a:cubicBezTo>
                      <a:pt x="90" y="378"/>
                      <a:pt x="89" y="378"/>
                      <a:pt x="89" y="378"/>
                    </a:cubicBezTo>
                    <a:cubicBezTo>
                      <a:pt x="89" y="379"/>
                      <a:pt x="89" y="379"/>
                      <a:pt x="89" y="379"/>
                    </a:cubicBezTo>
                    <a:cubicBezTo>
                      <a:pt x="88" y="379"/>
                      <a:pt x="87" y="379"/>
                      <a:pt x="87" y="379"/>
                    </a:cubicBezTo>
                    <a:cubicBezTo>
                      <a:pt x="87" y="379"/>
                      <a:pt x="87" y="380"/>
                      <a:pt x="87" y="380"/>
                    </a:cubicBezTo>
                    <a:cubicBezTo>
                      <a:pt x="84" y="381"/>
                      <a:pt x="82" y="380"/>
                      <a:pt x="80" y="380"/>
                    </a:cubicBezTo>
                    <a:cubicBezTo>
                      <a:pt x="79" y="370"/>
                      <a:pt x="78" y="340"/>
                      <a:pt x="81" y="332"/>
                    </a:cubicBezTo>
                    <a:cubicBezTo>
                      <a:pt x="82" y="332"/>
                      <a:pt x="82" y="332"/>
                      <a:pt x="82" y="332"/>
                    </a:cubicBezTo>
                    <a:cubicBezTo>
                      <a:pt x="82" y="331"/>
                      <a:pt x="82" y="330"/>
                      <a:pt x="82" y="329"/>
                    </a:cubicBezTo>
                    <a:cubicBezTo>
                      <a:pt x="83" y="329"/>
                      <a:pt x="83" y="329"/>
                      <a:pt x="83" y="329"/>
                    </a:cubicBezTo>
                    <a:cubicBezTo>
                      <a:pt x="84" y="327"/>
                      <a:pt x="84" y="325"/>
                      <a:pt x="85" y="324"/>
                    </a:cubicBezTo>
                    <a:cubicBezTo>
                      <a:pt x="85" y="324"/>
                      <a:pt x="86" y="324"/>
                      <a:pt x="86" y="324"/>
                    </a:cubicBezTo>
                    <a:cubicBezTo>
                      <a:pt x="86" y="323"/>
                      <a:pt x="86" y="322"/>
                      <a:pt x="86" y="322"/>
                    </a:cubicBezTo>
                    <a:cubicBezTo>
                      <a:pt x="86" y="321"/>
                      <a:pt x="87" y="321"/>
                      <a:pt x="88" y="321"/>
                    </a:cubicBezTo>
                    <a:cubicBezTo>
                      <a:pt x="90" y="318"/>
                      <a:pt x="91" y="316"/>
                      <a:pt x="91" y="312"/>
                    </a:cubicBezTo>
                    <a:cubicBezTo>
                      <a:pt x="89" y="311"/>
                      <a:pt x="86" y="309"/>
                      <a:pt x="83" y="308"/>
                    </a:cubicBezTo>
                    <a:cubicBezTo>
                      <a:pt x="82" y="308"/>
                      <a:pt x="80" y="308"/>
                      <a:pt x="79" y="307"/>
                    </a:cubicBezTo>
                    <a:cubicBezTo>
                      <a:pt x="78" y="306"/>
                      <a:pt x="77" y="305"/>
                      <a:pt x="76" y="304"/>
                    </a:cubicBezTo>
                    <a:cubicBezTo>
                      <a:pt x="75" y="303"/>
                      <a:pt x="75" y="303"/>
                      <a:pt x="74" y="303"/>
                    </a:cubicBezTo>
                    <a:cubicBezTo>
                      <a:pt x="74" y="302"/>
                      <a:pt x="74" y="301"/>
                      <a:pt x="74" y="300"/>
                    </a:cubicBezTo>
                    <a:cubicBezTo>
                      <a:pt x="74" y="300"/>
                      <a:pt x="74" y="300"/>
                      <a:pt x="73" y="300"/>
                    </a:cubicBezTo>
                    <a:cubicBezTo>
                      <a:pt x="73" y="299"/>
                      <a:pt x="73" y="298"/>
                      <a:pt x="73" y="298"/>
                    </a:cubicBezTo>
                    <a:cubicBezTo>
                      <a:pt x="73" y="298"/>
                      <a:pt x="73" y="298"/>
                      <a:pt x="72" y="298"/>
                    </a:cubicBezTo>
                    <a:cubicBezTo>
                      <a:pt x="72" y="297"/>
                      <a:pt x="72" y="296"/>
                      <a:pt x="72" y="295"/>
                    </a:cubicBezTo>
                    <a:cubicBezTo>
                      <a:pt x="71" y="293"/>
                      <a:pt x="69" y="291"/>
                      <a:pt x="68" y="289"/>
                    </a:cubicBezTo>
                    <a:cubicBezTo>
                      <a:pt x="63" y="286"/>
                      <a:pt x="53" y="287"/>
                      <a:pt x="45" y="287"/>
                    </a:cubicBezTo>
                    <a:cubicBezTo>
                      <a:pt x="42" y="287"/>
                      <a:pt x="40" y="287"/>
                      <a:pt x="37" y="287"/>
                    </a:cubicBezTo>
                    <a:cubicBezTo>
                      <a:pt x="37" y="286"/>
                      <a:pt x="37" y="286"/>
                      <a:pt x="37" y="286"/>
                    </a:cubicBezTo>
                    <a:cubicBezTo>
                      <a:pt x="36" y="286"/>
                      <a:pt x="34" y="285"/>
                      <a:pt x="33" y="285"/>
                    </a:cubicBezTo>
                    <a:cubicBezTo>
                      <a:pt x="32" y="284"/>
                      <a:pt x="31" y="283"/>
                      <a:pt x="30" y="281"/>
                    </a:cubicBezTo>
                    <a:cubicBezTo>
                      <a:pt x="30" y="281"/>
                      <a:pt x="30" y="281"/>
                      <a:pt x="29" y="281"/>
                    </a:cubicBezTo>
                    <a:cubicBezTo>
                      <a:pt x="29" y="278"/>
                      <a:pt x="29" y="275"/>
                      <a:pt x="28" y="272"/>
                    </a:cubicBezTo>
                    <a:cubicBezTo>
                      <a:pt x="29" y="272"/>
                      <a:pt x="29" y="272"/>
                      <a:pt x="29" y="272"/>
                    </a:cubicBezTo>
                    <a:cubicBezTo>
                      <a:pt x="30" y="271"/>
                      <a:pt x="30" y="269"/>
                      <a:pt x="30" y="267"/>
                    </a:cubicBezTo>
                    <a:cubicBezTo>
                      <a:pt x="31" y="267"/>
                      <a:pt x="31" y="266"/>
                      <a:pt x="32" y="266"/>
                    </a:cubicBezTo>
                    <a:cubicBezTo>
                      <a:pt x="32" y="266"/>
                      <a:pt x="32" y="265"/>
                      <a:pt x="32" y="264"/>
                    </a:cubicBezTo>
                    <a:cubicBezTo>
                      <a:pt x="32" y="264"/>
                      <a:pt x="33" y="264"/>
                      <a:pt x="33" y="264"/>
                    </a:cubicBezTo>
                    <a:cubicBezTo>
                      <a:pt x="33" y="264"/>
                      <a:pt x="33" y="263"/>
                      <a:pt x="33" y="263"/>
                    </a:cubicBezTo>
                    <a:cubicBezTo>
                      <a:pt x="34" y="262"/>
                      <a:pt x="35" y="261"/>
                      <a:pt x="36" y="261"/>
                    </a:cubicBezTo>
                    <a:cubicBezTo>
                      <a:pt x="36" y="260"/>
                      <a:pt x="36" y="258"/>
                      <a:pt x="37" y="257"/>
                    </a:cubicBezTo>
                    <a:cubicBezTo>
                      <a:pt x="37" y="257"/>
                      <a:pt x="38" y="257"/>
                      <a:pt x="38" y="256"/>
                    </a:cubicBezTo>
                    <a:cubicBezTo>
                      <a:pt x="38" y="255"/>
                      <a:pt x="38" y="254"/>
                      <a:pt x="38" y="254"/>
                    </a:cubicBezTo>
                    <a:cubicBezTo>
                      <a:pt x="39" y="254"/>
                      <a:pt x="39" y="254"/>
                      <a:pt x="39" y="254"/>
                    </a:cubicBezTo>
                    <a:cubicBezTo>
                      <a:pt x="39" y="253"/>
                      <a:pt x="39" y="252"/>
                      <a:pt x="39" y="252"/>
                    </a:cubicBezTo>
                    <a:cubicBezTo>
                      <a:pt x="40" y="252"/>
                      <a:pt x="40" y="252"/>
                      <a:pt x="40" y="252"/>
                    </a:cubicBezTo>
                    <a:cubicBezTo>
                      <a:pt x="41" y="248"/>
                      <a:pt x="41" y="237"/>
                      <a:pt x="40" y="234"/>
                    </a:cubicBezTo>
                    <a:cubicBezTo>
                      <a:pt x="40" y="234"/>
                      <a:pt x="40" y="234"/>
                      <a:pt x="39" y="234"/>
                    </a:cubicBezTo>
                    <a:cubicBezTo>
                      <a:pt x="39" y="233"/>
                      <a:pt x="39" y="232"/>
                      <a:pt x="39" y="231"/>
                    </a:cubicBezTo>
                    <a:cubicBezTo>
                      <a:pt x="39" y="231"/>
                      <a:pt x="39" y="231"/>
                      <a:pt x="38" y="231"/>
                    </a:cubicBezTo>
                    <a:cubicBezTo>
                      <a:pt x="38" y="231"/>
                      <a:pt x="38" y="230"/>
                      <a:pt x="38" y="229"/>
                    </a:cubicBezTo>
                    <a:cubicBezTo>
                      <a:pt x="38" y="229"/>
                      <a:pt x="38" y="229"/>
                      <a:pt x="37" y="229"/>
                    </a:cubicBezTo>
                    <a:cubicBezTo>
                      <a:pt x="37" y="229"/>
                      <a:pt x="37" y="228"/>
                      <a:pt x="37" y="228"/>
                    </a:cubicBezTo>
                    <a:cubicBezTo>
                      <a:pt x="37" y="227"/>
                      <a:pt x="36" y="227"/>
                      <a:pt x="36" y="227"/>
                    </a:cubicBezTo>
                    <a:cubicBezTo>
                      <a:pt x="35" y="224"/>
                      <a:pt x="34" y="221"/>
                      <a:pt x="33" y="219"/>
                    </a:cubicBezTo>
                    <a:cubicBezTo>
                      <a:pt x="33" y="219"/>
                      <a:pt x="32" y="219"/>
                      <a:pt x="32" y="219"/>
                    </a:cubicBezTo>
                    <a:cubicBezTo>
                      <a:pt x="32" y="218"/>
                      <a:pt x="32" y="217"/>
                      <a:pt x="32" y="217"/>
                    </a:cubicBezTo>
                    <a:cubicBezTo>
                      <a:pt x="32" y="217"/>
                      <a:pt x="31" y="217"/>
                      <a:pt x="31" y="217"/>
                    </a:cubicBezTo>
                    <a:cubicBezTo>
                      <a:pt x="31" y="216"/>
                      <a:pt x="31" y="215"/>
                      <a:pt x="31" y="214"/>
                    </a:cubicBezTo>
                    <a:cubicBezTo>
                      <a:pt x="31" y="214"/>
                      <a:pt x="31" y="214"/>
                      <a:pt x="30" y="214"/>
                    </a:cubicBezTo>
                    <a:cubicBezTo>
                      <a:pt x="28" y="206"/>
                      <a:pt x="27" y="197"/>
                      <a:pt x="25" y="189"/>
                    </a:cubicBezTo>
                    <a:cubicBezTo>
                      <a:pt x="25" y="181"/>
                      <a:pt x="24" y="173"/>
                      <a:pt x="24" y="165"/>
                    </a:cubicBezTo>
                    <a:cubicBezTo>
                      <a:pt x="24" y="165"/>
                      <a:pt x="23" y="165"/>
                      <a:pt x="23" y="165"/>
                    </a:cubicBezTo>
                    <a:cubicBezTo>
                      <a:pt x="23" y="163"/>
                      <a:pt x="22" y="161"/>
                      <a:pt x="22" y="159"/>
                    </a:cubicBezTo>
                    <a:cubicBezTo>
                      <a:pt x="22" y="159"/>
                      <a:pt x="22" y="159"/>
                      <a:pt x="21" y="159"/>
                    </a:cubicBezTo>
                    <a:cubicBezTo>
                      <a:pt x="21" y="158"/>
                      <a:pt x="21" y="157"/>
                      <a:pt x="21" y="157"/>
                    </a:cubicBezTo>
                    <a:cubicBezTo>
                      <a:pt x="21" y="156"/>
                      <a:pt x="20" y="156"/>
                      <a:pt x="19" y="156"/>
                    </a:cubicBezTo>
                    <a:cubicBezTo>
                      <a:pt x="19" y="155"/>
                      <a:pt x="19" y="155"/>
                      <a:pt x="19" y="154"/>
                    </a:cubicBezTo>
                    <a:cubicBezTo>
                      <a:pt x="19" y="154"/>
                      <a:pt x="18" y="153"/>
                      <a:pt x="18" y="153"/>
                    </a:cubicBezTo>
                    <a:cubicBezTo>
                      <a:pt x="18" y="153"/>
                      <a:pt x="18" y="152"/>
                      <a:pt x="18" y="151"/>
                    </a:cubicBezTo>
                    <a:cubicBezTo>
                      <a:pt x="15" y="149"/>
                      <a:pt x="12" y="147"/>
                      <a:pt x="10" y="144"/>
                    </a:cubicBezTo>
                    <a:cubicBezTo>
                      <a:pt x="10" y="144"/>
                      <a:pt x="10" y="144"/>
                      <a:pt x="10" y="143"/>
                    </a:cubicBezTo>
                    <a:cubicBezTo>
                      <a:pt x="9" y="143"/>
                      <a:pt x="8" y="143"/>
                      <a:pt x="8" y="143"/>
                    </a:cubicBezTo>
                    <a:cubicBezTo>
                      <a:pt x="7" y="141"/>
                      <a:pt x="7" y="140"/>
                      <a:pt x="6" y="138"/>
                    </a:cubicBezTo>
                    <a:cubicBezTo>
                      <a:pt x="6" y="138"/>
                      <a:pt x="5" y="138"/>
                      <a:pt x="5" y="138"/>
                    </a:cubicBezTo>
                    <a:cubicBezTo>
                      <a:pt x="5" y="137"/>
                      <a:pt x="5" y="135"/>
                      <a:pt x="5" y="134"/>
                    </a:cubicBezTo>
                    <a:cubicBezTo>
                      <a:pt x="5" y="134"/>
                      <a:pt x="5" y="134"/>
                      <a:pt x="4" y="134"/>
                    </a:cubicBezTo>
                    <a:cubicBezTo>
                      <a:pt x="4" y="133"/>
                      <a:pt x="4" y="132"/>
                      <a:pt x="4" y="131"/>
                    </a:cubicBezTo>
                    <a:cubicBezTo>
                      <a:pt x="4" y="131"/>
                      <a:pt x="4" y="131"/>
                      <a:pt x="3" y="131"/>
                    </a:cubicBezTo>
                    <a:cubicBezTo>
                      <a:pt x="3" y="125"/>
                      <a:pt x="3" y="120"/>
                      <a:pt x="2" y="115"/>
                    </a:cubicBezTo>
                    <a:cubicBezTo>
                      <a:pt x="0" y="105"/>
                      <a:pt x="2" y="91"/>
                      <a:pt x="2" y="80"/>
                    </a:cubicBezTo>
                    <a:cubicBezTo>
                      <a:pt x="2" y="80"/>
                      <a:pt x="3" y="80"/>
                      <a:pt x="3" y="80"/>
                    </a:cubicBezTo>
                    <a:cubicBezTo>
                      <a:pt x="3" y="80"/>
                      <a:pt x="3" y="81"/>
                      <a:pt x="3" y="81"/>
                    </a:cubicBezTo>
                    <a:cubicBezTo>
                      <a:pt x="4" y="82"/>
                      <a:pt x="4" y="83"/>
                      <a:pt x="5" y="84"/>
                    </a:cubicBezTo>
                    <a:cubicBezTo>
                      <a:pt x="5" y="84"/>
                      <a:pt x="6" y="84"/>
                      <a:pt x="6" y="84"/>
                    </a:cubicBezTo>
                    <a:cubicBezTo>
                      <a:pt x="6" y="85"/>
                      <a:pt x="6" y="85"/>
                      <a:pt x="6" y="86"/>
                    </a:cubicBezTo>
                    <a:cubicBezTo>
                      <a:pt x="8" y="88"/>
                      <a:pt x="10" y="89"/>
                      <a:pt x="12" y="91"/>
                    </a:cubicBezTo>
                    <a:cubicBezTo>
                      <a:pt x="14" y="91"/>
                      <a:pt x="16" y="91"/>
                      <a:pt x="19" y="91"/>
                    </a:cubicBezTo>
                    <a:cubicBezTo>
                      <a:pt x="19" y="91"/>
                      <a:pt x="19" y="91"/>
                      <a:pt x="19" y="90"/>
                    </a:cubicBezTo>
                    <a:cubicBezTo>
                      <a:pt x="19" y="90"/>
                      <a:pt x="20" y="90"/>
                      <a:pt x="20" y="90"/>
                    </a:cubicBezTo>
                    <a:cubicBezTo>
                      <a:pt x="20" y="90"/>
                      <a:pt x="20" y="90"/>
                      <a:pt x="20" y="89"/>
                    </a:cubicBezTo>
                    <a:cubicBezTo>
                      <a:pt x="21" y="89"/>
                      <a:pt x="22" y="89"/>
                      <a:pt x="23" y="89"/>
                    </a:cubicBezTo>
                    <a:cubicBezTo>
                      <a:pt x="24" y="84"/>
                      <a:pt x="27" y="84"/>
                      <a:pt x="30" y="81"/>
                    </a:cubicBezTo>
                    <a:cubicBezTo>
                      <a:pt x="31" y="80"/>
                      <a:pt x="33" y="78"/>
                      <a:pt x="34" y="77"/>
                    </a:cubicBezTo>
                    <a:cubicBezTo>
                      <a:pt x="34" y="77"/>
                      <a:pt x="35" y="77"/>
                      <a:pt x="36" y="77"/>
                    </a:cubicBezTo>
                    <a:cubicBezTo>
                      <a:pt x="36" y="76"/>
                      <a:pt x="37" y="75"/>
                      <a:pt x="37" y="74"/>
                    </a:cubicBezTo>
                    <a:cubicBezTo>
                      <a:pt x="38" y="74"/>
                      <a:pt x="39" y="74"/>
                      <a:pt x="39" y="74"/>
                    </a:cubicBezTo>
                    <a:cubicBezTo>
                      <a:pt x="40" y="74"/>
                      <a:pt x="40" y="73"/>
                      <a:pt x="40" y="72"/>
                    </a:cubicBezTo>
                    <a:cubicBezTo>
                      <a:pt x="41" y="72"/>
                      <a:pt x="42" y="72"/>
                      <a:pt x="43" y="72"/>
                    </a:cubicBezTo>
                    <a:cubicBezTo>
                      <a:pt x="43" y="71"/>
                      <a:pt x="43" y="71"/>
                      <a:pt x="43" y="71"/>
                    </a:cubicBezTo>
                    <a:cubicBezTo>
                      <a:pt x="44" y="70"/>
                      <a:pt x="45" y="70"/>
                      <a:pt x="46" y="70"/>
                    </a:cubicBezTo>
                    <a:cubicBezTo>
                      <a:pt x="46" y="69"/>
                      <a:pt x="46" y="69"/>
                      <a:pt x="46" y="69"/>
                    </a:cubicBezTo>
                    <a:cubicBezTo>
                      <a:pt x="47" y="69"/>
                      <a:pt x="48" y="69"/>
                      <a:pt x="48" y="69"/>
                    </a:cubicBezTo>
                    <a:cubicBezTo>
                      <a:pt x="48" y="69"/>
                      <a:pt x="48" y="68"/>
                      <a:pt x="48" y="68"/>
                    </a:cubicBezTo>
                    <a:cubicBezTo>
                      <a:pt x="50" y="67"/>
                      <a:pt x="52" y="67"/>
                      <a:pt x="54" y="66"/>
                    </a:cubicBezTo>
                    <a:cubicBezTo>
                      <a:pt x="54" y="66"/>
                      <a:pt x="54" y="66"/>
                      <a:pt x="54" y="65"/>
                    </a:cubicBezTo>
                    <a:cubicBezTo>
                      <a:pt x="56" y="65"/>
                      <a:pt x="58" y="65"/>
                      <a:pt x="60" y="64"/>
                    </a:cubicBezTo>
                    <a:cubicBezTo>
                      <a:pt x="60" y="64"/>
                      <a:pt x="60" y="64"/>
                      <a:pt x="60" y="63"/>
                    </a:cubicBezTo>
                    <a:cubicBezTo>
                      <a:pt x="65" y="63"/>
                      <a:pt x="69" y="63"/>
                      <a:pt x="74" y="63"/>
                    </a:cubicBezTo>
                    <a:cubicBezTo>
                      <a:pt x="81" y="61"/>
                      <a:pt x="96" y="60"/>
                      <a:pt x="98" y="54"/>
                    </a:cubicBezTo>
                    <a:cubicBezTo>
                      <a:pt x="98" y="54"/>
                      <a:pt x="98" y="54"/>
                      <a:pt x="98" y="54"/>
                    </a:cubicBezTo>
                    <a:cubicBezTo>
                      <a:pt x="98" y="53"/>
                      <a:pt x="98" y="52"/>
                      <a:pt x="98" y="52"/>
                    </a:cubicBezTo>
                    <a:cubicBezTo>
                      <a:pt x="99" y="52"/>
                      <a:pt x="99" y="52"/>
                      <a:pt x="99" y="52"/>
                    </a:cubicBezTo>
                    <a:cubicBezTo>
                      <a:pt x="99" y="48"/>
                      <a:pt x="99" y="45"/>
                      <a:pt x="99" y="42"/>
                    </a:cubicBezTo>
                    <a:cubicBezTo>
                      <a:pt x="99" y="42"/>
                      <a:pt x="100" y="42"/>
                      <a:pt x="100" y="40"/>
                    </a:cubicBezTo>
                    <a:cubicBezTo>
                      <a:pt x="102" y="39"/>
                      <a:pt x="104" y="39"/>
                      <a:pt x="106" y="39"/>
                    </a:cubicBezTo>
                    <a:cubicBezTo>
                      <a:pt x="106" y="40"/>
                      <a:pt x="106" y="40"/>
                      <a:pt x="106" y="40"/>
                    </a:cubicBezTo>
                    <a:cubicBezTo>
                      <a:pt x="108" y="40"/>
                      <a:pt x="109" y="41"/>
                      <a:pt x="111" y="41"/>
                    </a:cubicBezTo>
                    <a:cubicBezTo>
                      <a:pt x="111" y="41"/>
                      <a:pt x="111" y="42"/>
                      <a:pt x="111" y="42"/>
                    </a:cubicBezTo>
                    <a:cubicBezTo>
                      <a:pt x="112" y="42"/>
                      <a:pt x="113" y="42"/>
                      <a:pt x="114" y="42"/>
                    </a:cubicBezTo>
                    <a:cubicBezTo>
                      <a:pt x="114" y="42"/>
                      <a:pt x="114" y="43"/>
                      <a:pt x="114" y="43"/>
                    </a:cubicBezTo>
                    <a:cubicBezTo>
                      <a:pt x="114" y="43"/>
                      <a:pt x="115" y="43"/>
                      <a:pt x="115" y="43"/>
                    </a:cubicBezTo>
                    <a:cubicBezTo>
                      <a:pt x="115" y="43"/>
                      <a:pt x="115" y="43"/>
                      <a:pt x="115" y="44"/>
                    </a:cubicBezTo>
                    <a:cubicBezTo>
                      <a:pt x="120" y="46"/>
                      <a:pt x="132" y="46"/>
                      <a:pt x="138" y="45"/>
                    </a:cubicBezTo>
                    <a:cubicBezTo>
                      <a:pt x="139" y="45"/>
                      <a:pt x="140" y="45"/>
                      <a:pt x="141" y="45"/>
                    </a:cubicBezTo>
                    <a:cubicBezTo>
                      <a:pt x="141" y="44"/>
                      <a:pt x="141" y="44"/>
                      <a:pt x="141" y="44"/>
                    </a:cubicBezTo>
                    <a:cubicBezTo>
                      <a:pt x="142" y="44"/>
                      <a:pt x="143" y="44"/>
                      <a:pt x="143" y="44"/>
                    </a:cubicBezTo>
                    <a:cubicBezTo>
                      <a:pt x="143" y="43"/>
                      <a:pt x="143" y="43"/>
                      <a:pt x="143" y="43"/>
                    </a:cubicBezTo>
                    <a:cubicBezTo>
                      <a:pt x="144" y="43"/>
                      <a:pt x="145" y="43"/>
                      <a:pt x="146" y="43"/>
                    </a:cubicBezTo>
                    <a:cubicBezTo>
                      <a:pt x="146" y="43"/>
                      <a:pt x="146" y="42"/>
                      <a:pt x="146" y="42"/>
                    </a:cubicBezTo>
                    <a:cubicBezTo>
                      <a:pt x="147" y="42"/>
                      <a:pt x="148" y="41"/>
                      <a:pt x="150" y="41"/>
                    </a:cubicBezTo>
                    <a:cubicBezTo>
                      <a:pt x="150" y="41"/>
                      <a:pt x="150" y="40"/>
                      <a:pt x="150" y="40"/>
                    </a:cubicBezTo>
                    <a:cubicBezTo>
                      <a:pt x="150" y="40"/>
                      <a:pt x="151" y="40"/>
                      <a:pt x="151" y="40"/>
                    </a:cubicBezTo>
                    <a:cubicBezTo>
                      <a:pt x="152" y="40"/>
                      <a:pt x="152" y="39"/>
                      <a:pt x="152" y="38"/>
                    </a:cubicBezTo>
                    <a:cubicBezTo>
                      <a:pt x="153" y="38"/>
                      <a:pt x="153" y="38"/>
                      <a:pt x="154" y="38"/>
                    </a:cubicBezTo>
                    <a:cubicBezTo>
                      <a:pt x="154" y="38"/>
                      <a:pt x="155" y="37"/>
                      <a:pt x="155" y="37"/>
                    </a:cubicBezTo>
                    <a:cubicBezTo>
                      <a:pt x="156" y="37"/>
                      <a:pt x="156" y="37"/>
                      <a:pt x="157" y="37"/>
                    </a:cubicBezTo>
                    <a:cubicBezTo>
                      <a:pt x="157" y="36"/>
                      <a:pt x="157" y="36"/>
                      <a:pt x="157" y="36"/>
                    </a:cubicBezTo>
                    <a:cubicBezTo>
                      <a:pt x="158" y="35"/>
                      <a:pt x="158" y="35"/>
                      <a:pt x="159" y="35"/>
                    </a:cubicBezTo>
                    <a:cubicBezTo>
                      <a:pt x="160" y="34"/>
                      <a:pt x="160" y="34"/>
                      <a:pt x="160" y="33"/>
                    </a:cubicBezTo>
                    <a:cubicBezTo>
                      <a:pt x="161" y="33"/>
                      <a:pt x="162" y="33"/>
                      <a:pt x="162" y="33"/>
                    </a:cubicBezTo>
                    <a:cubicBezTo>
                      <a:pt x="163" y="32"/>
                      <a:pt x="164" y="31"/>
                      <a:pt x="165" y="29"/>
                    </a:cubicBezTo>
                    <a:cubicBezTo>
                      <a:pt x="165" y="29"/>
                      <a:pt x="166" y="29"/>
                      <a:pt x="167" y="29"/>
                    </a:cubicBezTo>
                    <a:cubicBezTo>
                      <a:pt x="168" y="27"/>
                      <a:pt x="170" y="25"/>
                      <a:pt x="172" y="23"/>
                    </a:cubicBezTo>
                    <a:cubicBezTo>
                      <a:pt x="175" y="21"/>
                      <a:pt x="177" y="18"/>
                      <a:pt x="180" y="16"/>
                    </a:cubicBezTo>
                    <a:cubicBezTo>
                      <a:pt x="180" y="15"/>
                      <a:pt x="180" y="15"/>
                      <a:pt x="180" y="14"/>
                    </a:cubicBezTo>
                    <a:cubicBezTo>
                      <a:pt x="183" y="11"/>
                      <a:pt x="186" y="9"/>
                      <a:pt x="189" y="6"/>
                    </a:cubicBezTo>
                    <a:cubicBezTo>
                      <a:pt x="190" y="5"/>
                      <a:pt x="191" y="4"/>
                      <a:pt x="192" y="2"/>
                    </a:cubicBezTo>
                    <a:cubicBezTo>
                      <a:pt x="192" y="2"/>
                      <a:pt x="193" y="2"/>
                      <a:pt x="193" y="2"/>
                    </a:cubicBezTo>
                    <a:cubicBezTo>
                      <a:pt x="193" y="2"/>
                      <a:pt x="193" y="2"/>
                      <a:pt x="193" y="2"/>
                    </a:cubicBezTo>
                    <a:cubicBezTo>
                      <a:pt x="195" y="1"/>
                      <a:pt x="195" y="1"/>
                      <a:pt x="196" y="0"/>
                    </a:cubicBezTo>
                    <a:cubicBezTo>
                      <a:pt x="198" y="0"/>
                      <a:pt x="200" y="0"/>
                      <a:pt x="202" y="0"/>
                    </a:cubicBezTo>
                    <a:cubicBezTo>
                      <a:pt x="204" y="1"/>
                      <a:pt x="206" y="3"/>
                      <a:pt x="208" y="4"/>
                    </a:cubicBezTo>
                    <a:cubicBezTo>
                      <a:pt x="208" y="5"/>
                      <a:pt x="208" y="5"/>
                      <a:pt x="208" y="6"/>
                    </a:cubicBezTo>
                    <a:cubicBezTo>
                      <a:pt x="208" y="6"/>
                      <a:pt x="208" y="6"/>
                      <a:pt x="209" y="6"/>
                    </a:cubicBezTo>
                    <a:cubicBezTo>
                      <a:pt x="209" y="7"/>
                      <a:pt x="210" y="8"/>
                      <a:pt x="211" y="9"/>
                    </a:cubicBezTo>
                    <a:cubicBezTo>
                      <a:pt x="211" y="9"/>
                      <a:pt x="212" y="9"/>
                      <a:pt x="212" y="9"/>
                    </a:cubicBezTo>
                    <a:cubicBezTo>
                      <a:pt x="213" y="10"/>
                      <a:pt x="214" y="11"/>
                      <a:pt x="215" y="12"/>
                    </a:cubicBezTo>
                    <a:cubicBezTo>
                      <a:pt x="216" y="12"/>
                      <a:pt x="216" y="12"/>
                      <a:pt x="217" y="12"/>
                    </a:cubicBezTo>
                    <a:cubicBezTo>
                      <a:pt x="217" y="13"/>
                      <a:pt x="217" y="14"/>
                      <a:pt x="218" y="14"/>
                    </a:cubicBezTo>
                    <a:cubicBezTo>
                      <a:pt x="218" y="14"/>
                      <a:pt x="219" y="14"/>
                      <a:pt x="219" y="14"/>
                    </a:cubicBezTo>
                    <a:cubicBezTo>
                      <a:pt x="219" y="14"/>
                      <a:pt x="219" y="15"/>
                      <a:pt x="219" y="15"/>
                    </a:cubicBezTo>
                    <a:cubicBezTo>
                      <a:pt x="220" y="15"/>
                      <a:pt x="221" y="15"/>
                      <a:pt x="221" y="15"/>
                    </a:cubicBezTo>
                    <a:cubicBezTo>
                      <a:pt x="221" y="15"/>
                      <a:pt x="221" y="16"/>
                      <a:pt x="221" y="16"/>
                    </a:cubicBezTo>
                    <a:cubicBezTo>
                      <a:pt x="223" y="16"/>
                      <a:pt x="225" y="17"/>
                      <a:pt x="227" y="18"/>
                    </a:cubicBezTo>
                    <a:cubicBezTo>
                      <a:pt x="227" y="18"/>
                      <a:pt x="227" y="18"/>
                      <a:pt x="227" y="19"/>
                    </a:cubicBezTo>
                    <a:cubicBezTo>
                      <a:pt x="228" y="19"/>
                      <a:pt x="229" y="19"/>
                      <a:pt x="230" y="19"/>
                    </a:cubicBezTo>
                    <a:cubicBezTo>
                      <a:pt x="230" y="19"/>
                      <a:pt x="230" y="19"/>
                      <a:pt x="230" y="19"/>
                    </a:cubicBezTo>
                    <a:cubicBezTo>
                      <a:pt x="235" y="21"/>
                      <a:pt x="245" y="19"/>
                      <a:pt x="247" y="18"/>
                    </a:cubicBezTo>
                    <a:cubicBezTo>
                      <a:pt x="247" y="17"/>
                      <a:pt x="247" y="17"/>
                      <a:pt x="247" y="17"/>
                    </a:cubicBezTo>
                    <a:cubicBezTo>
                      <a:pt x="248" y="16"/>
                      <a:pt x="249" y="16"/>
                      <a:pt x="250" y="16"/>
                    </a:cubicBezTo>
                    <a:cubicBezTo>
                      <a:pt x="250" y="16"/>
                      <a:pt x="250" y="15"/>
                      <a:pt x="250" y="15"/>
                    </a:cubicBezTo>
                    <a:cubicBezTo>
                      <a:pt x="252" y="15"/>
                      <a:pt x="251" y="16"/>
                      <a:pt x="252" y="16"/>
                    </a:cubicBezTo>
                    <a:cubicBezTo>
                      <a:pt x="252" y="16"/>
                      <a:pt x="252" y="16"/>
                      <a:pt x="253" y="16"/>
                    </a:cubicBezTo>
                    <a:cubicBezTo>
                      <a:pt x="253" y="17"/>
                      <a:pt x="253" y="19"/>
                      <a:pt x="254" y="20"/>
                    </a:cubicBezTo>
                    <a:cubicBezTo>
                      <a:pt x="254" y="20"/>
                      <a:pt x="254" y="20"/>
                      <a:pt x="254" y="20"/>
                    </a:cubicBezTo>
                    <a:cubicBezTo>
                      <a:pt x="254" y="21"/>
                      <a:pt x="254" y="22"/>
                      <a:pt x="254" y="23"/>
                    </a:cubicBezTo>
                    <a:cubicBezTo>
                      <a:pt x="255" y="23"/>
                      <a:pt x="255" y="23"/>
                      <a:pt x="255" y="23"/>
                    </a:cubicBezTo>
                    <a:cubicBezTo>
                      <a:pt x="255" y="24"/>
                      <a:pt x="255" y="24"/>
                      <a:pt x="255" y="25"/>
                    </a:cubicBezTo>
                    <a:cubicBezTo>
                      <a:pt x="256" y="25"/>
                      <a:pt x="257" y="25"/>
                      <a:pt x="257" y="26"/>
                    </a:cubicBezTo>
                    <a:cubicBezTo>
                      <a:pt x="257" y="27"/>
                      <a:pt x="258" y="28"/>
                      <a:pt x="258" y="29"/>
                    </a:cubicBezTo>
                    <a:cubicBezTo>
                      <a:pt x="258" y="29"/>
                      <a:pt x="259" y="29"/>
                      <a:pt x="259" y="29"/>
                    </a:cubicBezTo>
                    <a:cubicBezTo>
                      <a:pt x="259" y="30"/>
                      <a:pt x="260" y="31"/>
                      <a:pt x="260" y="32"/>
                    </a:cubicBezTo>
                    <a:cubicBezTo>
                      <a:pt x="260" y="32"/>
                      <a:pt x="261" y="33"/>
                      <a:pt x="262" y="33"/>
                    </a:cubicBezTo>
                    <a:cubicBezTo>
                      <a:pt x="262" y="34"/>
                      <a:pt x="262" y="34"/>
                      <a:pt x="262" y="35"/>
                    </a:cubicBezTo>
                    <a:cubicBezTo>
                      <a:pt x="263" y="35"/>
                      <a:pt x="263" y="36"/>
                      <a:pt x="264" y="37"/>
                    </a:cubicBezTo>
                    <a:cubicBezTo>
                      <a:pt x="264" y="37"/>
                      <a:pt x="264" y="38"/>
                      <a:pt x="264" y="38"/>
                    </a:cubicBezTo>
                    <a:cubicBezTo>
                      <a:pt x="266" y="39"/>
                      <a:pt x="267" y="40"/>
                      <a:pt x="268" y="41"/>
                    </a:cubicBezTo>
                    <a:cubicBezTo>
                      <a:pt x="268" y="42"/>
                      <a:pt x="268" y="42"/>
                      <a:pt x="268" y="43"/>
                    </a:cubicBezTo>
                    <a:cubicBezTo>
                      <a:pt x="270" y="44"/>
                      <a:pt x="272" y="46"/>
                      <a:pt x="273" y="47"/>
                    </a:cubicBezTo>
                    <a:cubicBezTo>
                      <a:pt x="273" y="48"/>
                      <a:pt x="273" y="48"/>
                      <a:pt x="273" y="49"/>
                    </a:cubicBezTo>
                    <a:cubicBezTo>
                      <a:pt x="275" y="51"/>
                      <a:pt x="277" y="52"/>
                      <a:pt x="279" y="54"/>
                    </a:cubicBezTo>
                    <a:cubicBezTo>
                      <a:pt x="279" y="54"/>
                      <a:pt x="279" y="55"/>
                      <a:pt x="279" y="55"/>
                    </a:cubicBezTo>
                    <a:cubicBezTo>
                      <a:pt x="280" y="56"/>
                      <a:pt x="280" y="57"/>
                      <a:pt x="281" y="57"/>
                    </a:cubicBezTo>
                    <a:cubicBezTo>
                      <a:pt x="284" y="60"/>
                      <a:pt x="286" y="66"/>
                      <a:pt x="287" y="70"/>
                    </a:cubicBezTo>
                    <a:cubicBezTo>
                      <a:pt x="287" y="75"/>
                      <a:pt x="287" y="80"/>
                      <a:pt x="287" y="86"/>
                    </a:cubicBezTo>
                    <a:cubicBezTo>
                      <a:pt x="286" y="86"/>
                      <a:pt x="286" y="86"/>
                      <a:pt x="286" y="86"/>
                    </a:cubicBezTo>
                    <a:cubicBezTo>
                      <a:pt x="284" y="92"/>
                      <a:pt x="287" y="101"/>
                      <a:pt x="288" y="105"/>
                    </a:cubicBezTo>
                    <a:cubicBezTo>
                      <a:pt x="289" y="106"/>
                      <a:pt x="290" y="106"/>
                      <a:pt x="291" y="107"/>
                    </a:cubicBezTo>
                    <a:cubicBezTo>
                      <a:pt x="291" y="108"/>
                      <a:pt x="291" y="108"/>
                      <a:pt x="291" y="108"/>
                    </a:cubicBezTo>
                    <a:cubicBezTo>
                      <a:pt x="292" y="108"/>
                      <a:pt x="292" y="108"/>
                      <a:pt x="293" y="108"/>
                    </a:cubicBezTo>
                    <a:cubicBezTo>
                      <a:pt x="293" y="109"/>
                      <a:pt x="293" y="109"/>
                      <a:pt x="293" y="109"/>
                    </a:cubicBezTo>
                    <a:cubicBezTo>
                      <a:pt x="294" y="109"/>
                      <a:pt x="295" y="110"/>
                      <a:pt x="297" y="110"/>
                    </a:cubicBezTo>
                    <a:cubicBezTo>
                      <a:pt x="297" y="110"/>
                      <a:pt x="297" y="111"/>
                      <a:pt x="297" y="111"/>
                    </a:cubicBezTo>
                    <a:cubicBezTo>
                      <a:pt x="298" y="111"/>
                      <a:pt x="300" y="112"/>
                      <a:pt x="302" y="112"/>
                    </a:cubicBezTo>
                    <a:cubicBezTo>
                      <a:pt x="302" y="112"/>
                      <a:pt x="302" y="112"/>
                      <a:pt x="302" y="113"/>
                    </a:cubicBezTo>
                    <a:cubicBezTo>
                      <a:pt x="303" y="113"/>
                      <a:pt x="304" y="113"/>
                      <a:pt x="306" y="113"/>
                    </a:cubicBezTo>
                    <a:cubicBezTo>
                      <a:pt x="306" y="113"/>
                      <a:pt x="306" y="113"/>
                      <a:pt x="306" y="114"/>
                    </a:cubicBezTo>
                    <a:cubicBezTo>
                      <a:pt x="307" y="114"/>
                      <a:pt x="309" y="114"/>
                      <a:pt x="310" y="114"/>
                    </a:cubicBezTo>
                    <a:cubicBezTo>
                      <a:pt x="319" y="116"/>
                      <a:pt x="331" y="116"/>
                      <a:pt x="340" y="118"/>
                    </a:cubicBezTo>
                    <a:cubicBezTo>
                      <a:pt x="342" y="118"/>
                      <a:pt x="344" y="118"/>
                      <a:pt x="347" y="118"/>
                    </a:cubicBezTo>
                    <a:cubicBezTo>
                      <a:pt x="352" y="120"/>
                      <a:pt x="358" y="122"/>
                      <a:pt x="359" y="127"/>
                    </a:cubicBezTo>
                    <a:cubicBezTo>
                      <a:pt x="363" y="130"/>
                      <a:pt x="364" y="140"/>
                      <a:pt x="363" y="147"/>
                    </a:cubicBezTo>
                    <a:cubicBezTo>
                      <a:pt x="362" y="157"/>
                      <a:pt x="358" y="171"/>
                      <a:pt x="362" y="180"/>
                    </a:cubicBezTo>
                    <a:cubicBezTo>
                      <a:pt x="362" y="180"/>
                      <a:pt x="363" y="180"/>
                      <a:pt x="363" y="180"/>
                    </a:cubicBezTo>
                    <a:cubicBezTo>
                      <a:pt x="364" y="182"/>
                      <a:pt x="364" y="184"/>
                      <a:pt x="365" y="185"/>
                    </a:cubicBezTo>
                    <a:cubicBezTo>
                      <a:pt x="365" y="185"/>
                      <a:pt x="365" y="185"/>
                      <a:pt x="366" y="185"/>
                    </a:cubicBezTo>
                    <a:cubicBezTo>
                      <a:pt x="366" y="187"/>
                      <a:pt x="367" y="189"/>
                      <a:pt x="367" y="191"/>
                    </a:cubicBezTo>
                    <a:cubicBezTo>
                      <a:pt x="368" y="191"/>
                      <a:pt x="369" y="191"/>
                      <a:pt x="369" y="192"/>
                    </a:cubicBezTo>
                    <a:cubicBezTo>
                      <a:pt x="369" y="192"/>
                      <a:pt x="369" y="193"/>
                      <a:pt x="369" y="193"/>
                    </a:cubicBezTo>
                    <a:cubicBezTo>
                      <a:pt x="370" y="194"/>
                      <a:pt x="370" y="194"/>
                      <a:pt x="371" y="194"/>
                    </a:cubicBezTo>
                    <a:cubicBezTo>
                      <a:pt x="371" y="195"/>
                      <a:pt x="371" y="196"/>
                      <a:pt x="371" y="196"/>
                    </a:cubicBezTo>
                    <a:cubicBezTo>
                      <a:pt x="372" y="197"/>
                      <a:pt x="373" y="197"/>
                      <a:pt x="374" y="198"/>
                    </a:cubicBezTo>
                    <a:cubicBezTo>
                      <a:pt x="374" y="199"/>
                      <a:pt x="374" y="199"/>
                      <a:pt x="374" y="200"/>
                    </a:cubicBezTo>
                    <a:cubicBezTo>
                      <a:pt x="375" y="201"/>
                      <a:pt x="376" y="202"/>
                      <a:pt x="377" y="202"/>
                    </a:cubicBezTo>
                    <a:cubicBezTo>
                      <a:pt x="377" y="203"/>
                      <a:pt x="377" y="204"/>
                      <a:pt x="377" y="204"/>
                    </a:cubicBezTo>
                    <a:cubicBezTo>
                      <a:pt x="379" y="206"/>
                      <a:pt x="381" y="207"/>
                      <a:pt x="383" y="209"/>
                    </a:cubicBezTo>
                    <a:cubicBezTo>
                      <a:pt x="383" y="209"/>
                      <a:pt x="383" y="210"/>
                      <a:pt x="383" y="211"/>
                    </a:cubicBezTo>
                    <a:cubicBezTo>
                      <a:pt x="383" y="211"/>
                      <a:pt x="384" y="211"/>
                      <a:pt x="385" y="211"/>
                    </a:cubicBezTo>
                    <a:cubicBezTo>
                      <a:pt x="386" y="213"/>
                      <a:pt x="387" y="214"/>
                      <a:pt x="388" y="216"/>
                    </a:cubicBezTo>
                    <a:cubicBezTo>
                      <a:pt x="391" y="218"/>
                      <a:pt x="393" y="220"/>
                      <a:pt x="395" y="222"/>
                    </a:cubicBezTo>
                    <a:cubicBezTo>
                      <a:pt x="396" y="223"/>
                      <a:pt x="397" y="225"/>
                      <a:pt x="398" y="226"/>
                    </a:cubicBezTo>
                    <a:cubicBezTo>
                      <a:pt x="399" y="226"/>
                      <a:pt x="399" y="226"/>
                      <a:pt x="400" y="226"/>
                    </a:cubicBezTo>
                    <a:cubicBezTo>
                      <a:pt x="400" y="226"/>
                      <a:pt x="400" y="227"/>
                      <a:pt x="401" y="228"/>
                    </a:cubicBezTo>
                    <a:cubicBezTo>
                      <a:pt x="401" y="228"/>
                      <a:pt x="401" y="228"/>
                      <a:pt x="402" y="228"/>
                    </a:cubicBezTo>
                    <a:cubicBezTo>
                      <a:pt x="402" y="228"/>
                      <a:pt x="402" y="229"/>
                      <a:pt x="402" y="229"/>
                    </a:cubicBezTo>
                    <a:cubicBezTo>
                      <a:pt x="402" y="230"/>
                      <a:pt x="403" y="230"/>
                      <a:pt x="403" y="230"/>
                    </a:cubicBezTo>
                    <a:cubicBezTo>
                      <a:pt x="404" y="231"/>
                      <a:pt x="404" y="233"/>
                      <a:pt x="404" y="234"/>
                    </a:cubicBezTo>
                    <a:cubicBezTo>
                      <a:pt x="405" y="234"/>
                      <a:pt x="405" y="234"/>
                      <a:pt x="405" y="234"/>
                    </a:cubicBezTo>
                    <a:cubicBezTo>
                      <a:pt x="405" y="237"/>
                      <a:pt x="406" y="239"/>
                      <a:pt x="406" y="242"/>
                    </a:cubicBezTo>
                    <a:cubicBezTo>
                      <a:pt x="406" y="242"/>
                      <a:pt x="407" y="242"/>
                      <a:pt x="407" y="242"/>
                    </a:cubicBezTo>
                    <a:cubicBezTo>
                      <a:pt x="407" y="243"/>
                      <a:pt x="406" y="243"/>
                      <a:pt x="406" y="244"/>
                    </a:cubicBezTo>
                    <a:cubicBezTo>
                      <a:pt x="406" y="246"/>
                      <a:pt x="406" y="248"/>
                      <a:pt x="406" y="251"/>
                    </a:cubicBezTo>
                    <a:cubicBezTo>
                      <a:pt x="406" y="251"/>
                      <a:pt x="405" y="251"/>
                      <a:pt x="405" y="251"/>
                    </a:cubicBezTo>
                    <a:cubicBezTo>
                      <a:pt x="405" y="252"/>
                      <a:pt x="405" y="253"/>
                      <a:pt x="405" y="254"/>
                    </a:cubicBezTo>
                    <a:cubicBezTo>
                      <a:pt x="405" y="254"/>
                      <a:pt x="405" y="254"/>
                      <a:pt x="404" y="254"/>
                    </a:cubicBezTo>
                    <a:cubicBezTo>
                      <a:pt x="404" y="254"/>
                      <a:pt x="404" y="255"/>
                      <a:pt x="404" y="256"/>
                    </a:cubicBezTo>
                    <a:cubicBezTo>
                      <a:pt x="404" y="256"/>
                      <a:pt x="404" y="256"/>
                      <a:pt x="403" y="256"/>
                    </a:cubicBezTo>
                    <a:cubicBezTo>
                      <a:pt x="403" y="257"/>
                      <a:pt x="403" y="258"/>
                      <a:pt x="403" y="259"/>
                    </a:cubicBezTo>
                    <a:cubicBezTo>
                      <a:pt x="403" y="259"/>
                      <a:pt x="403" y="259"/>
                      <a:pt x="402" y="259"/>
                    </a:cubicBezTo>
                    <a:cubicBezTo>
                      <a:pt x="402" y="260"/>
                      <a:pt x="402" y="261"/>
                      <a:pt x="402" y="262"/>
                    </a:cubicBezTo>
                    <a:cubicBezTo>
                      <a:pt x="402" y="262"/>
                      <a:pt x="402" y="262"/>
                      <a:pt x="402" y="262"/>
                    </a:cubicBezTo>
                    <a:cubicBezTo>
                      <a:pt x="401" y="263"/>
                      <a:pt x="401" y="264"/>
                      <a:pt x="401" y="265"/>
                    </a:cubicBezTo>
                    <a:cubicBezTo>
                      <a:pt x="400" y="265"/>
                      <a:pt x="400" y="265"/>
                      <a:pt x="400" y="265"/>
                    </a:cubicBezTo>
                    <a:cubicBezTo>
                      <a:pt x="399" y="266"/>
                      <a:pt x="399" y="268"/>
                      <a:pt x="399" y="269"/>
                    </a:cubicBezTo>
                    <a:cubicBezTo>
                      <a:pt x="398" y="269"/>
                      <a:pt x="398" y="269"/>
                      <a:pt x="397" y="270"/>
                    </a:cubicBezTo>
                    <a:cubicBezTo>
                      <a:pt x="397" y="271"/>
                      <a:pt x="396" y="272"/>
                      <a:pt x="396" y="273"/>
                    </a:cubicBezTo>
                    <a:cubicBezTo>
                      <a:pt x="396" y="274"/>
                      <a:pt x="395" y="274"/>
                      <a:pt x="394" y="274"/>
                    </a:cubicBezTo>
                    <a:cubicBezTo>
                      <a:pt x="394" y="275"/>
                      <a:pt x="394" y="275"/>
                      <a:pt x="394" y="276"/>
                    </a:cubicBezTo>
                    <a:cubicBezTo>
                      <a:pt x="394" y="276"/>
                      <a:pt x="393" y="277"/>
                      <a:pt x="393" y="277"/>
                    </a:cubicBezTo>
                    <a:cubicBezTo>
                      <a:pt x="393" y="277"/>
                      <a:pt x="393" y="278"/>
                      <a:pt x="393" y="279"/>
                    </a:cubicBezTo>
                    <a:cubicBezTo>
                      <a:pt x="392" y="279"/>
                      <a:pt x="391" y="279"/>
                      <a:pt x="391" y="280"/>
                    </a:cubicBezTo>
                    <a:cubicBezTo>
                      <a:pt x="391" y="280"/>
                      <a:pt x="391" y="280"/>
                      <a:pt x="391" y="280"/>
                    </a:cubicBezTo>
                    <a:cubicBezTo>
                      <a:pt x="390" y="281"/>
                      <a:pt x="390" y="281"/>
                      <a:pt x="389" y="281"/>
                    </a:cubicBezTo>
                    <a:cubicBezTo>
                      <a:pt x="389" y="282"/>
                      <a:pt x="389" y="283"/>
                      <a:pt x="389" y="283"/>
                    </a:cubicBezTo>
                    <a:cubicBezTo>
                      <a:pt x="388" y="284"/>
                      <a:pt x="386" y="286"/>
                      <a:pt x="385" y="287"/>
                    </a:cubicBezTo>
                    <a:cubicBezTo>
                      <a:pt x="385" y="287"/>
                      <a:pt x="385" y="288"/>
                      <a:pt x="385" y="289"/>
                    </a:cubicBezTo>
                    <a:cubicBezTo>
                      <a:pt x="380" y="292"/>
                      <a:pt x="375" y="296"/>
                      <a:pt x="370" y="300"/>
                    </a:cubicBezTo>
                    <a:cubicBezTo>
                      <a:pt x="370" y="301"/>
                      <a:pt x="370" y="301"/>
                      <a:pt x="370" y="302"/>
                    </a:cubicBezTo>
                    <a:cubicBezTo>
                      <a:pt x="370" y="302"/>
                      <a:pt x="369" y="303"/>
                      <a:pt x="368" y="303"/>
                    </a:cubicBezTo>
                    <a:cubicBezTo>
                      <a:pt x="368" y="304"/>
                      <a:pt x="368" y="305"/>
                      <a:pt x="368" y="306"/>
                    </a:cubicBezTo>
                    <a:cubicBezTo>
                      <a:pt x="367" y="309"/>
                      <a:pt x="365" y="318"/>
                      <a:pt x="367" y="324"/>
                    </a:cubicBezTo>
                    <a:cubicBezTo>
                      <a:pt x="367" y="324"/>
                      <a:pt x="367" y="324"/>
                      <a:pt x="367" y="324"/>
                    </a:cubicBezTo>
                    <a:cubicBezTo>
                      <a:pt x="367" y="326"/>
                      <a:pt x="367" y="329"/>
                      <a:pt x="367" y="332"/>
                    </a:cubicBezTo>
                    <a:cubicBezTo>
                      <a:pt x="368" y="332"/>
                      <a:pt x="368" y="332"/>
                      <a:pt x="368" y="332"/>
                    </a:cubicBezTo>
                    <a:cubicBezTo>
                      <a:pt x="370" y="338"/>
                      <a:pt x="367" y="350"/>
                      <a:pt x="366" y="354"/>
                    </a:cubicBezTo>
                    <a:cubicBezTo>
                      <a:pt x="366" y="355"/>
                      <a:pt x="366" y="356"/>
                      <a:pt x="366" y="357"/>
                    </a:cubicBezTo>
                    <a:cubicBezTo>
                      <a:pt x="365" y="357"/>
                      <a:pt x="365" y="357"/>
                      <a:pt x="365" y="357"/>
                    </a:cubicBezTo>
                    <a:cubicBezTo>
                      <a:pt x="364" y="359"/>
                      <a:pt x="364" y="360"/>
                      <a:pt x="363" y="362"/>
                    </a:cubicBezTo>
                    <a:cubicBezTo>
                      <a:pt x="362" y="362"/>
                      <a:pt x="362" y="363"/>
                      <a:pt x="361" y="363"/>
                    </a:cubicBezTo>
                    <a:cubicBezTo>
                      <a:pt x="361" y="364"/>
                      <a:pt x="361" y="364"/>
                      <a:pt x="361" y="365"/>
                    </a:cubicBezTo>
                    <a:cubicBezTo>
                      <a:pt x="359" y="367"/>
                      <a:pt x="357" y="368"/>
                      <a:pt x="355" y="370"/>
                    </a:cubicBezTo>
                    <a:cubicBezTo>
                      <a:pt x="355" y="371"/>
                      <a:pt x="354" y="371"/>
                      <a:pt x="354" y="372"/>
                    </a:cubicBezTo>
                    <a:cubicBezTo>
                      <a:pt x="353" y="372"/>
                      <a:pt x="352" y="373"/>
                      <a:pt x="350" y="373"/>
                    </a:cubicBezTo>
                    <a:cubicBezTo>
                      <a:pt x="350" y="373"/>
                      <a:pt x="350" y="373"/>
                      <a:pt x="350" y="374"/>
                    </a:cubicBezTo>
                    <a:cubicBezTo>
                      <a:pt x="348" y="374"/>
                      <a:pt x="346" y="374"/>
                      <a:pt x="343" y="375"/>
                    </a:cubicBezTo>
                    <a:cubicBezTo>
                      <a:pt x="343" y="375"/>
                      <a:pt x="343" y="375"/>
                      <a:pt x="343" y="376"/>
                    </a:cubicBezTo>
                    <a:cubicBezTo>
                      <a:pt x="342" y="376"/>
                      <a:pt x="341" y="376"/>
                      <a:pt x="341" y="376"/>
                    </a:cubicBezTo>
                    <a:cubicBezTo>
                      <a:pt x="341" y="376"/>
                      <a:pt x="341" y="376"/>
                      <a:pt x="341" y="376"/>
                    </a:cubicBezTo>
                    <a:cubicBezTo>
                      <a:pt x="340" y="376"/>
                      <a:pt x="339" y="376"/>
                      <a:pt x="338" y="376"/>
                    </a:cubicBezTo>
                    <a:cubicBezTo>
                      <a:pt x="338" y="377"/>
                      <a:pt x="338" y="377"/>
                      <a:pt x="338" y="377"/>
                    </a:cubicBezTo>
                    <a:cubicBezTo>
                      <a:pt x="337" y="377"/>
                      <a:pt x="337" y="377"/>
                      <a:pt x="336" y="377"/>
                    </a:cubicBezTo>
                    <a:cubicBezTo>
                      <a:pt x="336" y="378"/>
                      <a:pt x="336" y="378"/>
                      <a:pt x="336" y="378"/>
                    </a:cubicBezTo>
                    <a:cubicBezTo>
                      <a:pt x="335" y="378"/>
                      <a:pt x="335" y="378"/>
                      <a:pt x="334" y="378"/>
                    </a:cubicBezTo>
                    <a:cubicBezTo>
                      <a:pt x="334" y="379"/>
                      <a:pt x="334" y="379"/>
                      <a:pt x="333" y="380"/>
                    </a:cubicBezTo>
                    <a:cubicBezTo>
                      <a:pt x="333" y="380"/>
                      <a:pt x="332" y="380"/>
                      <a:pt x="332" y="380"/>
                    </a:cubicBezTo>
                    <a:cubicBezTo>
                      <a:pt x="331" y="381"/>
                      <a:pt x="331" y="381"/>
                      <a:pt x="331" y="382"/>
                    </a:cubicBezTo>
                    <a:cubicBezTo>
                      <a:pt x="330" y="382"/>
                      <a:pt x="330" y="382"/>
                      <a:pt x="329" y="382"/>
                    </a:cubicBezTo>
                    <a:cubicBezTo>
                      <a:pt x="328" y="383"/>
                      <a:pt x="328" y="384"/>
                      <a:pt x="327" y="385"/>
                    </a:cubicBezTo>
                    <a:cubicBezTo>
                      <a:pt x="327" y="385"/>
                      <a:pt x="326" y="385"/>
                      <a:pt x="325" y="385"/>
                    </a:cubicBezTo>
                    <a:cubicBezTo>
                      <a:pt x="324" y="386"/>
                      <a:pt x="324" y="387"/>
                      <a:pt x="323" y="388"/>
                    </a:cubicBezTo>
                    <a:cubicBezTo>
                      <a:pt x="321" y="390"/>
                      <a:pt x="318" y="392"/>
                      <a:pt x="316" y="393"/>
                    </a:cubicBezTo>
                    <a:cubicBezTo>
                      <a:pt x="316" y="394"/>
                      <a:pt x="316" y="395"/>
                      <a:pt x="316" y="395"/>
                    </a:cubicBezTo>
                    <a:cubicBezTo>
                      <a:pt x="315" y="396"/>
                      <a:pt x="314" y="397"/>
                      <a:pt x="313" y="398"/>
                    </a:cubicBezTo>
                    <a:cubicBezTo>
                      <a:pt x="313" y="399"/>
                      <a:pt x="313" y="399"/>
                      <a:pt x="313" y="400"/>
                    </a:cubicBezTo>
                    <a:cubicBezTo>
                      <a:pt x="312" y="400"/>
                      <a:pt x="312" y="400"/>
                      <a:pt x="311" y="401"/>
                    </a:cubicBezTo>
                    <a:cubicBezTo>
                      <a:pt x="311" y="401"/>
                      <a:pt x="311" y="402"/>
                      <a:pt x="311" y="402"/>
                    </a:cubicBezTo>
                    <a:cubicBezTo>
                      <a:pt x="310" y="403"/>
                      <a:pt x="310" y="403"/>
                      <a:pt x="309" y="403"/>
                    </a:cubicBezTo>
                    <a:cubicBezTo>
                      <a:pt x="309" y="405"/>
                      <a:pt x="309" y="406"/>
                      <a:pt x="308" y="407"/>
                    </a:cubicBezTo>
                    <a:cubicBezTo>
                      <a:pt x="308" y="407"/>
                      <a:pt x="308" y="407"/>
                      <a:pt x="307" y="407"/>
                    </a:cubicBezTo>
                    <a:cubicBezTo>
                      <a:pt x="307" y="408"/>
                      <a:pt x="307" y="408"/>
                      <a:pt x="307" y="409"/>
                    </a:cubicBezTo>
                    <a:cubicBezTo>
                      <a:pt x="307" y="409"/>
                      <a:pt x="307" y="409"/>
                      <a:pt x="306" y="409"/>
                    </a:cubicBezTo>
                    <a:cubicBezTo>
                      <a:pt x="306" y="411"/>
                      <a:pt x="306" y="412"/>
                      <a:pt x="306" y="414"/>
                    </a:cubicBezTo>
                    <a:cubicBezTo>
                      <a:pt x="306" y="414"/>
                      <a:pt x="306" y="414"/>
                      <a:pt x="306" y="414"/>
                    </a:cubicBezTo>
                    <a:cubicBezTo>
                      <a:pt x="305" y="416"/>
                      <a:pt x="306" y="416"/>
                      <a:pt x="306" y="416"/>
                    </a:cubicBezTo>
                    <a:cubicBezTo>
                      <a:pt x="306" y="417"/>
                      <a:pt x="306" y="419"/>
                      <a:pt x="306" y="420"/>
                    </a:cubicBezTo>
                    <a:cubicBezTo>
                      <a:pt x="307" y="423"/>
                      <a:pt x="309" y="424"/>
                      <a:pt x="309" y="428"/>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29" name="Freeform 28"/>
              <p:cNvSpPr/>
              <p:nvPr/>
            </p:nvSpPr>
            <p:spPr bwMode="auto">
              <a:xfrm>
                <a:off x="2278" y="5498"/>
                <a:ext cx="2635" cy="1418"/>
              </a:xfrm>
              <a:custGeom>
                <a:avLst/>
                <a:gdLst>
                  <a:gd name="T0" fmla="*/ 1008 w 1312"/>
                  <a:gd name="T1" fmla="*/ 672 h 706"/>
                  <a:gd name="T2" fmla="*/ 984 w 1312"/>
                  <a:gd name="T3" fmla="*/ 640 h 706"/>
                  <a:gd name="T4" fmla="*/ 936 w 1312"/>
                  <a:gd name="T5" fmla="*/ 622 h 706"/>
                  <a:gd name="T6" fmla="*/ 902 w 1312"/>
                  <a:gd name="T7" fmla="*/ 592 h 706"/>
                  <a:gd name="T8" fmla="*/ 848 w 1312"/>
                  <a:gd name="T9" fmla="*/ 582 h 706"/>
                  <a:gd name="T10" fmla="*/ 794 w 1312"/>
                  <a:gd name="T11" fmla="*/ 592 h 706"/>
                  <a:gd name="T12" fmla="*/ 680 w 1312"/>
                  <a:gd name="T13" fmla="*/ 567 h 706"/>
                  <a:gd name="T14" fmla="*/ 604 w 1312"/>
                  <a:gd name="T15" fmla="*/ 592 h 706"/>
                  <a:gd name="T16" fmla="*/ 570 w 1312"/>
                  <a:gd name="T17" fmla="*/ 617 h 706"/>
                  <a:gd name="T18" fmla="*/ 530 w 1312"/>
                  <a:gd name="T19" fmla="*/ 645 h 706"/>
                  <a:gd name="T20" fmla="*/ 467 w 1312"/>
                  <a:gd name="T21" fmla="*/ 648 h 706"/>
                  <a:gd name="T22" fmla="*/ 409 w 1312"/>
                  <a:gd name="T23" fmla="*/ 592 h 706"/>
                  <a:gd name="T24" fmla="*/ 418 w 1312"/>
                  <a:gd name="T25" fmla="*/ 530 h 706"/>
                  <a:gd name="T26" fmla="*/ 418 w 1312"/>
                  <a:gd name="T27" fmla="*/ 486 h 706"/>
                  <a:gd name="T28" fmla="*/ 395 w 1312"/>
                  <a:gd name="T29" fmla="*/ 443 h 706"/>
                  <a:gd name="T30" fmla="*/ 346 w 1312"/>
                  <a:gd name="T31" fmla="*/ 495 h 706"/>
                  <a:gd name="T32" fmla="*/ 311 w 1312"/>
                  <a:gd name="T33" fmla="*/ 519 h 706"/>
                  <a:gd name="T34" fmla="*/ 248 w 1312"/>
                  <a:gd name="T35" fmla="*/ 562 h 706"/>
                  <a:gd name="T36" fmla="*/ 158 w 1312"/>
                  <a:gd name="T37" fmla="*/ 549 h 706"/>
                  <a:gd name="T38" fmla="*/ 118 w 1312"/>
                  <a:gd name="T39" fmla="*/ 519 h 706"/>
                  <a:gd name="T40" fmla="*/ 95 w 1312"/>
                  <a:gd name="T41" fmla="*/ 470 h 706"/>
                  <a:gd name="T42" fmla="*/ 26 w 1312"/>
                  <a:gd name="T43" fmla="*/ 442 h 706"/>
                  <a:gd name="T44" fmla="*/ 15 w 1312"/>
                  <a:gd name="T45" fmla="*/ 420 h 706"/>
                  <a:gd name="T46" fmla="*/ 5 w 1312"/>
                  <a:gd name="T47" fmla="*/ 385 h 706"/>
                  <a:gd name="T48" fmla="*/ 33 w 1312"/>
                  <a:gd name="T49" fmla="*/ 323 h 706"/>
                  <a:gd name="T50" fmla="*/ 58 w 1312"/>
                  <a:gd name="T51" fmla="*/ 278 h 706"/>
                  <a:gd name="T52" fmla="*/ 91 w 1312"/>
                  <a:gd name="T53" fmla="*/ 253 h 706"/>
                  <a:gd name="T54" fmla="*/ 174 w 1312"/>
                  <a:gd name="T55" fmla="*/ 363 h 706"/>
                  <a:gd name="T56" fmla="*/ 225 w 1312"/>
                  <a:gd name="T57" fmla="*/ 314 h 706"/>
                  <a:gd name="T58" fmla="*/ 297 w 1312"/>
                  <a:gd name="T59" fmla="*/ 337 h 706"/>
                  <a:gd name="T60" fmla="*/ 335 w 1312"/>
                  <a:gd name="T61" fmla="*/ 332 h 706"/>
                  <a:gd name="T62" fmla="*/ 354 w 1312"/>
                  <a:gd name="T63" fmla="*/ 297 h 706"/>
                  <a:gd name="T64" fmla="*/ 310 w 1312"/>
                  <a:gd name="T65" fmla="*/ 221 h 706"/>
                  <a:gd name="T66" fmla="*/ 369 w 1312"/>
                  <a:gd name="T67" fmla="*/ 181 h 706"/>
                  <a:gd name="T68" fmla="*/ 421 w 1312"/>
                  <a:gd name="T69" fmla="*/ 152 h 706"/>
                  <a:gd name="T70" fmla="*/ 480 w 1312"/>
                  <a:gd name="T71" fmla="*/ 148 h 706"/>
                  <a:gd name="T72" fmla="*/ 529 w 1312"/>
                  <a:gd name="T73" fmla="*/ 143 h 706"/>
                  <a:gd name="T74" fmla="*/ 561 w 1312"/>
                  <a:gd name="T75" fmla="*/ 157 h 706"/>
                  <a:gd name="T76" fmla="*/ 589 w 1312"/>
                  <a:gd name="T77" fmla="*/ 170 h 706"/>
                  <a:gd name="T78" fmla="*/ 615 w 1312"/>
                  <a:gd name="T79" fmla="*/ 184 h 706"/>
                  <a:gd name="T80" fmla="*/ 674 w 1312"/>
                  <a:gd name="T81" fmla="*/ 169 h 706"/>
                  <a:gd name="T82" fmla="*/ 700 w 1312"/>
                  <a:gd name="T83" fmla="*/ 157 h 706"/>
                  <a:gd name="T84" fmla="*/ 722 w 1312"/>
                  <a:gd name="T85" fmla="*/ 139 h 706"/>
                  <a:gd name="T86" fmla="*/ 766 w 1312"/>
                  <a:gd name="T87" fmla="*/ 118 h 706"/>
                  <a:gd name="T88" fmla="*/ 822 w 1312"/>
                  <a:gd name="T89" fmla="*/ 53 h 706"/>
                  <a:gd name="T90" fmla="*/ 837 w 1312"/>
                  <a:gd name="T91" fmla="*/ 30 h 706"/>
                  <a:gd name="T92" fmla="*/ 883 w 1312"/>
                  <a:gd name="T93" fmla="*/ 22 h 706"/>
                  <a:gd name="T94" fmla="*/ 906 w 1312"/>
                  <a:gd name="T95" fmla="*/ 141 h 706"/>
                  <a:gd name="T96" fmla="*/ 916 w 1312"/>
                  <a:gd name="T97" fmla="*/ 175 h 706"/>
                  <a:gd name="T98" fmla="*/ 953 w 1312"/>
                  <a:gd name="T99" fmla="*/ 247 h 706"/>
                  <a:gd name="T100" fmla="*/ 1000 w 1312"/>
                  <a:gd name="T101" fmla="*/ 326 h 706"/>
                  <a:gd name="T102" fmla="*/ 1045 w 1312"/>
                  <a:gd name="T103" fmla="*/ 343 h 706"/>
                  <a:gd name="T104" fmla="*/ 1079 w 1312"/>
                  <a:gd name="T105" fmla="*/ 358 h 706"/>
                  <a:gd name="T106" fmla="*/ 1256 w 1312"/>
                  <a:gd name="T107" fmla="*/ 409 h 706"/>
                  <a:gd name="T108" fmla="*/ 1304 w 1312"/>
                  <a:gd name="T109" fmla="*/ 469 h 706"/>
                  <a:gd name="T110" fmla="*/ 1290 w 1312"/>
                  <a:gd name="T111" fmla="*/ 503 h 706"/>
                  <a:gd name="T112" fmla="*/ 1185 w 1312"/>
                  <a:gd name="T113" fmla="*/ 567 h 706"/>
                  <a:gd name="T114" fmla="*/ 1174 w 1312"/>
                  <a:gd name="T115" fmla="*/ 622 h 706"/>
                  <a:gd name="T116" fmla="*/ 1137 w 1312"/>
                  <a:gd name="T117" fmla="*/ 650 h 706"/>
                  <a:gd name="T118" fmla="*/ 1071 w 1312"/>
                  <a:gd name="T119" fmla="*/ 652 h 706"/>
                  <a:gd name="T120" fmla="*/ 1033 w 1312"/>
                  <a:gd name="T121"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2" h="706">
                    <a:moveTo>
                      <a:pt x="1033" y="706"/>
                    </a:moveTo>
                    <a:cubicBezTo>
                      <a:pt x="1033" y="706"/>
                      <a:pt x="1032" y="706"/>
                      <a:pt x="1031" y="706"/>
                    </a:cubicBezTo>
                    <a:cubicBezTo>
                      <a:pt x="1031" y="705"/>
                      <a:pt x="1031" y="704"/>
                      <a:pt x="1031" y="703"/>
                    </a:cubicBezTo>
                    <a:cubicBezTo>
                      <a:pt x="1030" y="702"/>
                      <a:pt x="1029" y="702"/>
                      <a:pt x="1028" y="701"/>
                    </a:cubicBezTo>
                    <a:cubicBezTo>
                      <a:pt x="1028" y="700"/>
                      <a:pt x="1028" y="700"/>
                      <a:pt x="1028" y="699"/>
                    </a:cubicBezTo>
                    <a:cubicBezTo>
                      <a:pt x="1027" y="699"/>
                      <a:pt x="1026" y="698"/>
                      <a:pt x="1025" y="697"/>
                    </a:cubicBezTo>
                    <a:cubicBezTo>
                      <a:pt x="1025" y="697"/>
                      <a:pt x="1025" y="696"/>
                      <a:pt x="1025" y="696"/>
                    </a:cubicBezTo>
                    <a:cubicBezTo>
                      <a:pt x="1024" y="695"/>
                      <a:pt x="1023" y="694"/>
                      <a:pt x="1022" y="694"/>
                    </a:cubicBezTo>
                    <a:cubicBezTo>
                      <a:pt x="1022" y="693"/>
                      <a:pt x="1022" y="693"/>
                      <a:pt x="1022" y="692"/>
                    </a:cubicBezTo>
                    <a:cubicBezTo>
                      <a:pt x="1022" y="692"/>
                      <a:pt x="1021" y="691"/>
                      <a:pt x="1021" y="691"/>
                    </a:cubicBezTo>
                    <a:cubicBezTo>
                      <a:pt x="1021" y="691"/>
                      <a:pt x="1021" y="690"/>
                      <a:pt x="1021" y="689"/>
                    </a:cubicBezTo>
                    <a:cubicBezTo>
                      <a:pt x="1020" y="689"/>
                      <a:pt x="1019" y="688"/>
                      <a:pt x="1018" y="688"/>
                    </a:cubicBezTo>
                    <a:cubicBezTo>
                      <a:pt x="1018" y="687"/>
                      <a:pt x="1018" y="686"/>
                      <a:pt x="1018" y="686"/>
                    </a:cubicBezTo>
                    <a:cubicBezTo>
                      <a:pt x="1017" y="685"/>
                      <a:pt x="1016" y="685"/>
                      <a:pt x="1015" y="684"/>
                    </a:cubicBezTo>
                    <a:cubicBezTo>
                      <a:pt x="1015" y="683"/>
                      <a:pt x="1015" y="683"/>
                      <a:pt x="1015" y="682"/>
                    </a:cubicBezTo>
                    <a:cubicBezTo>
                      <a:pt x="1014" y="682"/>
                      <a:pt x="1013" y="681"/>
                      <a:pt x="1013" y="680"/>
                    </a:cubicBezTo>
                    <a:cubicBezTo>
                      <a:pt x="1013" y="680"/>
                      <a:pt x="1013" y="679"/>
                      <a:pt x="1013" y="679"/>
                    </a:cubicBezTo>
                    <a:cubicBezTo>
                      <a:pt x="1012" y="678"/>
                      <a:pt x="1011" y="678"/>
                      <a:pt x="1011" y="678"/>
                    </a:cubicBezTo>
                    <a:cubicBezTo>
                      <a:pt x="1011" y="677"/>
                      <a:pt x="1011" y="677"/>
                      <a:pt x="1011" y="676"/>
                    </a:cubicBezTo>
                    <a:cubicBezTo>
                      <a:pt x="1010" y="675"/>
                      <a:pt x="1009" y="675"/>
                      <a:pt x="1008" y="674"/>
                    </a:cubicBezTo>
                    <a:cubicBezTo>
                      <a:pt x="1008" y="674"/>
                      <a:pt x="1008" y="673"/>
                      <a:pt x="1008" y="672"/>
                    </a:cubicBezTo>
                    <a:cubicBezTo>
                      <a:pt x="1008" y="672"/>
                      <a:pt x="1007" y="672"/>
                      <a:pt x="1006" y="671"/>
                    </a:cubicBezTo>
                    <a:cubicBezTo>
                      <a:pt x="1006" y="671"/>
                      <a:pt x="1006" y="670"/>
                      <a:pt x="1006" y="670"/>
                    </a:cubicBezTo>
                    <a:cubicBezTo>
                      <a:pt x="1006" y="669"/>
                      <a:pt x="1005" y="669"/>
                      <a:pt x="1005" y="669"/>
                    </a:cubicBezTo>
                    <a:cubicBezTo>
                      <a:pt x="1004" y="668"/>
                      <a:pt x="1004" y="667"/>
                      <a:pt x="1004" y="666"/>
                    </a:cubicBezTo>
                    <a:cubicBezTo>
                      <a:pt x="1003" y="665"/>
                      <a:pt x="1002" y="665"/>
                      <a:pt x="1001" y="664"/>
                    </a:cubicBezTo>
                    <a:cubicBezTo>
                      <a:pt x="1001" y="664"/>
                      <a:pt x="1001" y="663"/>
                      <a:pt x="1001" y="662"/>
                    </a:cubicBezTo>
                    <a:cubicBezTo>
                      <a:pt x="1000" y="662"/>
                      <a:pt x="1000" y="662"/>
                      <a:pt x="999" y="662"/>
                    </a:cubicBezTo>
                    <a:cubicBezTo>
                      <a:pt x="999" y="661"/>
                      <a:pt x="999" y="660"/>
                      <a:pt x="999" y="660"/>
                    </a:cubicBezTo>
                    <a:cubicBezTo>
                      <a:pt x="998" y="659"/>
                      <a:pt x="997" y="659"/>
                      <a:pt x="996" y="658"/>
                    </a:cubicBezTo>
                    <a:cubicBezTo>
                      <a:pt x="996" y="657"/>
                      <a:pt x="996" y="657"/>
                      <a:pt x="996" y="656"/>
                    </a:cubicBezTo>
                    <a:cubicBezTo>
                      <a:pt x="996" y="656"/>
                      <a:pt x="995" y="656"/>
                      <a:pt x="995" y="655"/>
                    </a:cubicBezTo>
                    <a:cubicBezTo>
                      <a:pt x="995" y="655"/>
                      <a:pt x="995" y="654"/>
                      <a:pt x="995" y="653"/>
                    </a:cubicBezTo>
                    <a:cubicBezTo>
                      <a:pt x="994" y="653"/>
                      <a:pt x="993" y="652"/>
                      <a:pt x="992" y="652"/>
                    </a:cubicBezTo>
                    <a:cubicBezTo>
                      <a:pt x="992" y="651"/>
                      <a:pt x="992" y="651"/>
                      <a:pt x="992" y="650"/>
                    </a:cubicBezTo>
                    <a:cubicBezTo>
                      <a:pt x="991" y="650"/>
                      <a:pt x="991" y="649"/>
                      <a:pt x="990" y="649"/>
                    </a:cubicBezTo>
                    <a:cubicBezTo>
                      <a:pt x="990" y="648"/>
                      <a:pt x="990" y="648"/>
                      <a:pt x="990" y="647"/>
                    </a:cubicBezTo>
                    <a:cubicBezTo>
                      <a:pt x="989" y="647"/>
                      <a:pt x="988" y="646"/>
                      <a:pt x="987" y="645"/>
                    </a:cubicBezTo>
                    <a:cubicBezTo>
                      <a:pt x="987" y="645"/>
                      <a:pt x="987" y="644"/>
                      <a:pt x="987" y="644"/>
                    </a:cubicBezTo>
                    <a:cubicBezTo>
                      <a:pt x="987" y="644"/>
                      <a:pt x="987" y="644"/>
                      <a:pt x="987" y="644"/>
                    </a:cubicBezTo>
                    <a:cubicBezTo>
                      <a:pt x="986" y="643"/>
                      <a:pt x="986" y="642"/>
                      <a:pt x="986" y="641"/>
                    </a:cubicBezTo>
                    <a:cubicBezTo>
                      <a:pt x="985" y="641"/>
                      <a:pt x="984" y="640"/>
                      <a:pt x="984" y="640"/>
                    </a:cubicBezTo>
                    <a:cubicBezTo>
                      <a:pt x="984" y="639"/>
                      <a:pt x="984" y="639"/>
                      <a:pt x="984" y="638"/>
                    </a:cubicBezTo>
                    <a:cubicBezTo>
                      <a:pt x="983" y="638"/>
                      <a:pt x="982" y="637"/>
                      <a:pt x="981" y="636"/>
                    </a:cubicBezTo>
                    <a:cubicBezTo>
                      <a:pt x="981" y="636"/>
                      <a:pt x="981" y="635"/>
                      <a:pt x="981" y="635"/>
                    </a:cubicBezTo>
                    <a:cubicBezTo>
                      <a:pt x="980" y="634"/>
                      <a:pt x="979" y="633"/>
                      <a:pt x="978" y="632"/>
                    </a:cubicBezTo>
                    <a:cubicBezTo>
                      <a:pt x="977" y="631"/>
                      <a:pt x="977" y="630"/>
                      <a:pt x="977" y="629"/>
                    </a:cubicBezTo>
                    <a:cubicBezTo>
                      <a:pt x="976" y="629"/>
                      <a:pt x="976" y="629"/>
                      <a:pt x="975" y="628"/>
                    </a:cubicBezTo>
                    <a:cubicBezTo>
                      <a:pt x="975" y="628"/>
                      <a:pt x="975" y="628"/>
                      <a:pt x="975" y="627"/>
                    </a:cubicBezTo>
                    <a:cubicBezTo>
                      <a:pt x="974" y="627"/>
                      <a:pt x="974" y="627"/>
                      <a:pt x="973" y="627"/>
                    </a:cubicBezTo>
                    <a:cubicBezTo>
                      <a:pt x="973" y="627"/>
                      <a:pt x="972" y="626"/>
                      <a:pt x="971" y="625"/>
                    </a:cubicBezTo>
                    <a:cubicBezTo>
                      <a:pt x="970" y="624"/>
                      <a:pt x="968" y="624"/>
                      <a:pt x="966" y="623"/>
                    </a:cubicBezTo>
                    <a:cubicBezTo>
                      <a:pt x="966" y="623"/>
                      <a:pt x="966" y="622"/>
                      <a:pt x="966" y="622"/>
                    </a:cubicBezTo>
                    <a:cubicBezTo>
                      <a:pt x="962" y="622"/>
                      <a:pt x="958" y="623"/>
                      <a:pt x="954" y="623"/>
                    </a:cubicBezTo>
                    <a:cubicBezTo>
                      <a:pt x="954" y="623"/>
                      <a:pt x="954" y="624"/>
                      <a:pt x="954" y="624"/>
                    </a:cubicBezTo>
                    <a:cubicBezTo>
                      <a:pt x="953" y="624"/>
                      <a:pt x="953" y="624"/>
                      <a:pt x="952" y="624"/>
                    </a:cubicBezTo>
                    <a:cubicBezTo>
                      <a:pt x="952" y="624"/>
                      <a:pt x="952" y="625"/>
                      <a:pt x="952" y="625"/>
                    </a:cubicBezTo>
                    <a:cubicBezTo>
                      <a:pt x="949" y="625"/>
                      <a:pt x="946" y="625"/>
                      <a:pt x="944" y="626"/>
                    </a:cubicBezTo>
                    <a:cubicBezTo>
                      <a:pt x="944" y="625"/>
                      <a:pt x="944" y="625"/>
                      <a:pt x="944" y="625"/>
                    </a:cubicBezTo>
                    <a:cubicBezTo>
                      <a:pt x="942" y="625"/>
                      <a:pt x="941" y="625"/>
                      <a:pt x="940" y="625"/>
                    </a:cubicBezTo>
                    <a:cubicBezTo>
                      <a:pt x="940" y="625"/>
                      <a:pt x="940" y="624"/>
                      <a:pt x="940" y="624"/>
                    </a:cubicBezTo>
                    <a:cubicBezTo>
                      <a:pt x="939" y="624"/>
                      <a:pt x="938" y="624"/>
                      <a:pt x="937" y="624"/>
                    </a:cubicBezTo>
                    <a:cubicBezTo>
                      <a:pt x="937" y="623"/>
                      <a:pt x="937" y="623"/>
                      <a:pt x="936" y="622"/>
                    </a:cubicBezTo>
                    <a:cubicBezTo>
                      <a:pt x="936" y="622"/>
                      <a:pt x="935" y="622"/>
                      <a:pt x="935" y="622"/>
                    </a:cubicBezTo>
                    <a:cubicBezTo>
                      <a:pt x="933" y="621"/>
                      <a:pt x="932" y="619"/>
                      <a:pt x="931" y="618"/>
                    </a:cubicBezTo>
                    <a:cubicBezTo>
                      <a:pt x="930" y="617"/>
                      <a:pt x="930" y="617"/>
                      <a:pt x="929" y="617"/>
                    </a:cubicBezTo>
                    <a:cubicBezTo>
                      <a:pt x="929" y="616"/>
                      <a:pt x="929" y="616"/>
                      <a:pt x="929" y="615"/>
                    </a:cubicBezTo>
                    <a:cubicBezTo>
                      <a:pt x="929" y="615"/>
                      <a:pt x="928" y="614"/>
                      <a:pt x="927" y="614"/>
                    </a:cubicBezTo>
                    <a:cubicBezTo>
                      <a:pt x="927" y="613"/>
                      <a:pt x="927" y="613"/>
                      <a:pt x="927" y="612"/>
                    </a:cubicBezTo>
                    <a:cubicBezTo>
                      <a:pt x="927" y="612"/>
                      <a:pt x="926" y="612"/>
                      <a:pt x="926" y="611"/>
                    </a:cubicBezTo>
                    <a:cubicBezTo>
                      <a:pt x="925" y="610"/>
                      <a:pt x="925" y="609"/>
                      <a:pt x="925" y="608"/>
                    </a:cubicBezTo>
                    <a:cubicBezTo>
                      <a:pt x="924" y="607"/>
                      <a:pt x="924" y="607"/>
                      <a:pt x="923" y="607"/>
                    </a:cubicBezTo>
                    <a:cubicBezTo>
                      <a:pt x="923" y="606"/>
                      <a:pt x="923" y="606"/>
                      <a:pt x="923" y="605"/>
                    </a:cubicBezTo>
                    <a:cubicBezTo>
                      <a:pt x="923" y="605"/>
                      <a:pt x="922" y="605"/>
                      <a:pt x="922" y="605"/>
                    </a:cubicBezTo>
                    <a:cubicBezTo>
                      <a:pt x="922" y="604"/>
                      <a:pt x="921" y="603"/>
                      <a:pt x="921" y="602"/>
                    </a:cubicBezTo>
                    <a:cubicBezTo>
                      <a:pt x="921" y="602"/>
                      <a:pt x="920" y="602"/>
                      <a:pt x="919" y="601"/>
                    </a:cubicBezTo>
                    <a:cubicBezTo>
                      <a:pt x="919" y="601"/>
                      <a:pt x="919" y="600"/>
                      <a:pt x="919" y="600"/>
                    </a:cubicBezTo>
                    <a:cubicBezTo>
                      <a:pt x="919" y="599"/>
                      <a:pt x="918" y="599"/>
                      <a:pt x="918" y="599"/>
                    </a:cubicBezTo>
                    <a:cubicBezTo>
                      <a:pt x="916" y="597"/>
                      <a:pt x="915" y="596"/>
                      <a:pt x="914" y="594"/>
                    </a:cubicBezTo>
                    <a:cubicBezTo>
                      <a:pt x="913" y="594"/>
                      <a:pt x="912" y="594"/>
                      <a:pt x="910" y="593"/>
                    </a:cubicBezTo>
                    <a:cubicBezTo>
                      <a:pt x="910" y="593"/>
                      <a:pt x="910" y="593"/>
                      <a:pt x="910" y="593"/>
                    </a:cubicBezTo>
                    <a:cubicBezTo>
                      <a:pt x="909" y="593"/>
                      <a:pt x="909" y="593"/>
                      <a:pt x="908" y="593"/>
                    </a:cubicBezTo>
                    <a:cubicBezTo>
                      <a:pt x="908" y="592"/>
                      <a:pt x="908" y="592"/>
                      <a:pt x="908" y="592"/>
                    </a:cubicBezTo>
                    <a:cubicBezTo>
                      <a:pt x="906" y="592"/>
                      <a:pt x="904" y="592"/>
                      <a:pt x="902" y="592"/>
                    </a:cubicBezTo>
                    <a:cubicBezTo>
                      <a:pt x="902" y="591"/>
                      <a:pt x="902" y="591"/>
                      <a:pt x="902" y="591"/>
                    </a:cubicBezTo>
                    <a:cubicBezTo>
                      <a:pt x="901" y="590"/>
                      <a:pt x="900" y="590"/>
                      <a:pt x="899" y="590"/>
                    </a:cubicBezTo>
                    <a:cubicBezTo>
                      <a:pt x="899" y="590"/>
                      <a:pt x="899" y="589"/>
                      <a:pt x="899" y="589"/>
                    </a:cubicBezTo>
                    <a:cubicBezTo>
                      <a:pt x="898" y="589"/>
                      <a:pt x="897" y="589"/>
                      <a:pt x="897" y="589"/>
                    </a:cubicBezTo>
                    <a:cubicBezTo>
                      <a:pt x="896" y="588"/>
                      <a:pt x="896" y="587"/>
                      <a:pt x="895" y="586"/>
                    </a:cubicBezTo>
                    <a:cubicBezTo>
                      <a:pt x="895" y="586"/>
                      <a:pt x="894" y="586"/>
                      <a:pt x="893" y="586"/>
                    </a:cubicBezTo>
                    <a:cubicBezTo>
                      <a:pt x="893" y="585"/>
                      <a:pt x="892" y="584"/>
                      <a:pt x="892" y="584"/>
                    </a:cubicBezTo>
                    <a:cubicBezTo>
                      <a:pt x="891" y="584"/>
                      <a:pt x="890" y="584"/>
                      <a:pt x="890" y="584"/>
                    </a:cubicBezTo>
                    <a:cubicBezTo>
                      <a:pt x="889" y="583"/>
                      <a:pt x="889" y="582"/>
                      <a:pt x="888" y="581"/>
                    </a:cubicBezTo>
                    <a:cubicBezTo>
                      <a:pt x="887" y="581"/>
                      <a:pt x="887" y="581"/>
                      <a:pt x="886" y="581"/>
                    </a:cubicBezTo>
                    <a:cubicBezTo>
                      <a:pt x="886" y="580"/>
                      <a:pt x="885" y="579"/>
                      <a:pt x="884" y="578"/>
                    </a:cubicBezTo>
                    <a:cubicBezTo>
                      <a:pt x="884" y="578"/>
                      <a:pt x="883" y="578"/>
                      <a:pt x="883" y="578"/>
                    </a:cubicBezTo>
                    <a:cubicBezTo>
                      <a:pt x="882" y="577"/>
                      <a:pt x="881" y="576"/>
                      <a:pt x="881" y="575"/>
                    </a:cubicBezTo>
                    <a:cubicBezTo>
                      <a:pt x="880" y="575"/>
                      <a:pt x="880" y="575"/>
                      <a:pt x="879" y="575"/>
                    </a:cubicBezTo>
                    <a:cubicBezTo>
                      <a:pt x="879" y="575"/>
                      <a:pt x="878" y="574"/>
                      <a:pt x="878" y="574"/>
                    </a:cubicBezTo>
                    <a:cubicBezTo>
                      <a:pt x="877" y="574"/>
                      <a:pt x="877" y="574"/>
                      <a:pt x="876" y="574"/>
                    </a:cubicBezTo>
                    <a:cubicBezTo>
                      <a:pt x="876" y="573"/>
                      <a:pt x="876" y="572"/>
                      <a:pt x="875" y="572"/>
                    </a:cubicBezTo>
                    <a:cubicBezTo>
                      <a:pt x="872" y="570"/>
                      <a:pt x="867" y="568"/>
                      <a:pt x="861" y="568"/>
                    </a:cubicBezTo>
                    <a:cubicBezTo>
                      <a:pt x="858" y="571"/>
                      <a:pt x="855" y="574"/>
                      <a:pt x="852" y="576"/>
                    </a:cubicBezTo>
                    <a:cubicBezTo>
                      <a:pt x="852" y="577"/>
                      <a:pt x="851" y="578"/>
                      <a:pt x="851" y="579"/>
                    </a:cubicBezTo>
                    <a:cubicBezTo>
                      <a:pt x="850" y="580"/>
                      <a:pt x="849" y="581"/>
                      <a:pt x="848" y="582"/>
                    </a:cubicBezTo>
                    <a:cubicBezTo>
                      <a:pt x="848" y="582"/>
                      <a:pt x="848" y="583"/>
                      <a:pt x="848" y="584"/>
                    </a:cubicBezTo>
                    <a:cubicBezTo>
                      <a:pt x="847" y="584"/>
                      <a:pt x="846" y="585"/>
                      <a:pt x="845" y="585"/>
                    </a:cubicBezTo>
                    <a:cubicBezTo>
                      <a:pt x="845" y="586"/>
                      <a:pt x="844" y="587"/>
                      <a:pt x="844" y="588"/>
                    </a:cubicBezTo>
                    <a:cubicBezTo>
                      <a:pt x="842" y="590"/>
                      <a:pt x="840" y="591"/>
                      <a:pt x="839" y="593"/>
                    </a:cubicBezTo>
                    <a:cubicBezTo>
                      <a:pt x="839" y="593"/>
                      <a:pt x="839" y="594"/>
                      <a:pt x="839" y="594"/>
                    </a:cubicBezTo>
                    <a:cubicBezTo>
                      <a:pt x="838" y="595"/>
                      <a:pt x="837" y="595"/>
                      <a:pt x="836" y="596"/>
                    </a:cubicBezTo>
                    <a:cubicBezTo>
                      <a:pt x="832" y="600"/>
                      <a:pt x="829" y="605"/>
                      <a:pt x="821" y="605"/>
                    </a:cubicBezTo>
                    <a:cubicBezTo>
                      <a:pt x="820" y="604"/>
                      <a:pt x="817" y="601"/>
                      <a:pt x="815" y="601"/>
                    </a:cubicBezTo>
                    <a:cubicBezTo>
                      <a:pt x="815" y="601"/>
                      <a:pt x="814" y="601"/>
                      <a:pt x="813" y="601"/>
                    </a:cubicBezTo>
                    <a:cubicBezTo>
                      <a:pt x="813" y="600"/>
                      <a:pt x="813" y="599"/>
                      <a:pt x="813" y="599"/>
                    </a:cubicBezTo>
                    <a:cubicBezTo>
                      <a:pt x="811" y="598"/>
                      <a:pt x="810" y="598"/>
                      <a:pt x="809" y="598"/>
                    </a:cubicBezTo>
                    <a:cubicBezTo>
                      <a:pt x="809" y="598"/>
                      <a:pt x="809" y="597"/>
                      <a:pt x="809" y="597"/>
                    </a:cubicBezTo>
                    <a:cubicBezTo>
                      <a:pt x="807" y="596"/>
                      <a:pt x="805" y="596"/>
                      <a:pt x="804" y="595"/>
                    </a:cubicBezTo>
                    <a:cubicBezTo>
                      <a:pt x="804" y="595"/>
                      <a:pt x="804" y="595"/>
                      <a:pt x="804" y="594"/>
                    </a:cubicBezTo>
                    <a:cubicBezTo>
                      <a:pt x="803" y="594"/>
                      <a:pt x="802" y="594"/>
                      <a:pt x="801" y="594"/>
                    </a:cubicBezTo>
                    <a:cubicBezTo>
                      <a:pt x="801" y="594"/>
                      <a:pt x="801" y="594"/>
                      <a:pt x="801" y="593"/>
                    </a:cubicBezTo>
                    <a:cubicBezTo>
                      <a:pt x="800" y="593"/>
                      <a:pt x="800" y="593"/>
                      <a:pt x="799" y="593"/>
                    </a:cubicBezTo>
                    <a:cubicBezTo>
                      <a:pt x="799" y="593"/>
                      <a:pt x="799" y="593"/>
                      <a:pt x="799" y="593"/>
                    </a:cubicBezTo>
                    <a:cubicBezTo>
                      <a:pt x="798" y="593"/>
                      <a:pt x="797" y="593"/>
                      <a:pt x="796" y="593"/>
                    </a:cubicBezTo>
                    <a:cubicBezTo>
                      <a:pt x="796" y="592"/>
                      <a:pt x="796" y="592"/>
                      <a:pt x="796" y="592"/>
                    </a:cubicBezTo>
                    <a:cubicBezTo>
                      <a:pt x="796" y="592"/>
                      <a:pt x="795" y="592"/>
                      <a:pt x="794" y="592"/>
                    </a:cubicBezTo>
                    <a:cubicBezTo>
                      <a:pt x="794" y="591"/>
                      <a:pt x="794" y="591"/>
                      <a:pt x="794" y="591"/>
                    </a:cubicBezTo>
                    <a:cubicBezTo>
                      <a:pt x="793" y="591"/>
                      <a:pt x="792" y="591"/>
                      <a:pt x="791" y="591"/>
                    </a:cubicBezTo>
                    <a:cubicBezTo>
                      <a:pt x="791" y="590"/>
                      <a:pt x="791" y="590"/>
                      <a:pt x="791" y="590"/>
                    </a:cubicBezTo>
                    <a:cubicBezTo>
                      <a:pt x="790" y="590"/>
                      <a:pt x="789" y="590"/>
                      <a:pt x="788" y="590"/>
                    </a:cubicBezTo>
                    <a:cubicBezTo>
                      <a:pt x="788" y="590"/>
                      <a:pt x="788" y="589"/>
                      <a:pt x="788" y="589"/>
                    </a:cubicBezTo>
                    <a:cubicBezTo>
                      <a:pt x="787" y="589"/>
                      <a:pt x="786" y="589"/>
                      <a:pt x="785" y="589"/>
                    </a:cubicBezTo>
                    <a:cubicBezTo>
                      <a:pt x="785" y="589"/>
                      <a:pt x="785" y="588"/>
                      <a:pt x="785" y="588"/>
                    </a:cubicBezTo>
                    <a:cubicBezTo>
                      <a:pt x="783" y="588"/>
                      <a:pt x="782" y="588"/>
                      <a:pt x="780" y="588"/>
                    </a:cubicBezTo>
                    <a:cubicBezTo>
                      <a:pt x="780" y="588"/>
                      <a:pt x="780" y="587"/>
                      <a:pt x="780" y="587"/>
                    </a:cubicBezTo>
                    <a:cubicBezTo>
                      <a:pt x="778" y="587"/>
                      <a:pt x="776" y="587"/>
                      <a:pt x="774" y="587"/>
                    </a:cubicBezTo>
                    <a:cubicBezTo>
                      <a:pt x="774" y="587"/>
                      <a:pt x="774" y="587"/>
                      <a:pt x="774" y="586"/>
                    </a:cubicBezTo>
                    <a:cubicBezTo>
                      <a:pt x="767" y="587"/>
                      <a:pt x="761" y="587"/>
                      <a:pt x="754" y="587"/>
                    </a:cubicBezTo>
                    <a:cubicBezTo>
                      <a:pt x="754" y="587"/>
                      <a:pt x="754" y="588"/>
                      <a:pt x="754" y="588"/>
                    </a:cubicBezTo>
                    <a:cubicBezTo>
                      <a:pt x="750" y="588"/>
                      <a:pt x="747" y="588"/>
                      <a:pt x="743" y="588"/>
                    </a:cubicBezTo>
                    <a:cubicBezTo>
                      <a:pt x="743" y="588"/>
                      <a:pt x="743" y="587"/>
                      <a:pt x="743" y="587"/>
                    </a:cubicBezTo>
                    <a:cubicBezTo>
                      <a:pt x="741" y="587"/>
                      <a:pt x="739" y="587"/>
                      <a:pt x="737" y="587"/>
                    </a:cubicBezTo>
                    <a:cubicBezTo>
                      <a:pt x="719" y="582"/>
                      <a:pt x="701" y="576"/>
                      <a:pt x="685" y="569"/>
                    </a:cubicBezTo>
                    <a:cubicBezTo>
                      <a:pt x="684" y="569"/>
                      <a:pt x="683" y="569"/>
                      <a:pt x="683" y="569"/>
                    </a:cubicBezTo>
                    <a:cubicBezTo>
                      <a:pt x="683" y="569"/>
                      <a:pt x="683" y="569"/>
                      <a:pt x="683" y="568"/>
                    </a:cubicBezTo>
                    <a:cubicBezTo>
                      <a:pt x="682" y="568"/>
                      <a:pt x="681" y="568"/>
                      <a:pt x="680" y="568"/>
                    </a:cubicBezTo>
                    <a:cubicBezTo>
                      <a:pt x="680" y="568"/>
                      <a:pt x="680" y="568"/>
                      <a:pt x="680" y="567"/>
                    </a:cubicBezTo>
                    <a:cubicBezTo>
                      <a:pt x="679" y="567"/>
                      <a:pt x="678" y="567"/>
                      <a:pt x="677" y="567"/>
                    </a:cubicBezTo>
                    <a:cubicBezTo>
                      <a:pt x="677" y="567"/>
                      <a:pt x="677" y="567"/>
                      <a:pt x="677" y="567"/>
                    </a:cubicBezTo>
                    <a:cubicBezTo>
                      <a:pt x="676" y="567"/>
                      <a:pt x="675" y="567"/>
                      <a:pt x="674" y="567"/>
                    </a:cubicBezTo>
                    <a:cubicBezTo>
                      <a:pt x="674" y="566"/>
                      <a:pt x="674" y="566"/>
                      <a:pt x="674" y="566"/>
                    </a:cubicBezTo>
                    <a:cubicBezTo>
                      <a:pt x="673" y="566"/>
                      <a:pt x="672" y="566"/>
                      <a:pt x="671" y="566"/>
                    </a:cubicBezTo>
                    <a:cubicBezTo>
                      <a:pt x="671" y="565"/>
                      <a:pt x="671" y="565"/>
                      <a:pt x="671" y="565"/>
                    </a:cubicBezTo>
                    <a:cubicBezTo>
                      <a:pt x="668" y="564"/>
                      <a:pt x="664" y="564"/>
                      <a:pt x="661" y="563"/>
                    </a:cubicBezTo>
                    <a:cubicBezTo>
                      <a:pt x="657" y="562"/>
                      <a:pt x="645" y="558"/>
                      <a:pt x="640" y="560"/>
                    </a:cubicBezTo>
                    <a:cubicBezTo>
                      <a:pt x="640" y="561"/>
                      <a:pt x="640" y="561"/>
                      <a:pt x="640" y="561"/>
                    </a:cubicBezTo>
                    <a:cubicBezTo>
                      <a:pt x="638" y="561"/>
                      <a:pt x="637" y="561"/>
                      <a:pt x="636" y="561"/>
                    </a:cubicBezTo>
                    <a:cubicBezTo>
                      <a:pt x="636" y="562"/>
                      <a:pt x="635" y="562"/>
                      <a:pt x="635" y="563"/>
                    </a:cubicBezTo>
                    <a:cubicBezTo>
                      <a:pt x="634" y="563"/>
                      <a:pt x="633" y="564"/>
                      <a:pt x="631" y="564"/>
                    </a:cubicBezTo>
                    <a:cubicBezTo>
                      <a:pt x="631" y="564"/>
                      <a:pt x="631" y="564"/>
                      <a:pt x="631" y="565"/>
                    </a:cubicBezTo>
                    <a:cubicBezTo>
                      <a:pt x="631" y="565"/>
                      <a:pt x="630" y="565"/>
                      <a:pt x="629" y="566"/>
                    </a:cubicBezTo>
                    <a:cubicBezTo>
                      <a:pt x="628" y="566"/>
                      <a:pt x="628" y="567"/>
                      <a:pt x="628" y="567"/>
                    </a:cubicBezTo>
                    <a:cubicBezTo>
                      <a:pt x="627" y="567"/>
                      <a:pt x="627" y="567"/>
                      <a:pt x="626" y="567"/>
                    </a:cubicBezTo>
                    <a:cubicBezTo>
                      <a:pt x="623" y="570"/>
                      <a:pt x="621" y="573"/>
                      <a:pt x="618" y="576"/>
                    </a:cubicBezTo>
                    <a:cubicBezTo>
                      <a:pt x="616" y="578"/>
                      <a:pt x="615" y="579"/>
                      <a:pt x="613" y="580"/>
                    </a:cubicBezTo>
                    <a:cubicBezTo>
                      <a:pt x="613" y="581"/>
                      <a:pt x="613" y="581"/>
                      <a:pt x="613" y="582"/>
                    </a:cubicBezTo>
                    <a:cubicBezTo>
                      <a:pt x="611" y="584"/>
                      <a:pt x="608" y="587"/>
                      <a:pt x="605" y="589"/>
                    </a:cubicBezTo>
                    <a:cubicBezTo>
                      <a:pt x="605" y="590"/>
                      <a:pt x="604" y="591"/>
                      <a:pt x="604" y="592"/>
                    </a:cubicBezTo>
                    <a:cubicBezTo>
                      <a:pt x="603" y="592"/>
                      <a:pt x="602" y="592"/>
                      <a:pt x="602" y="592"/>
                    </a:cubicBezTo>
                    <a:cubicBezTo>
                      <a:pt x="602" y="592"/>
                      <a:pt x="602" y="592"/>
                      <a:pt x="602" y="593"/>
                    </a:cubicBezTo>
                    <a:cubicBezTo>
                      <a:pt x="601" y="593"/>
                      <a:pt x="599" y="593"/>
                      <a:pt x="598" y="593"/>
                    </a:cubicBezTo>
                    <a:cubicBezTo>
                      <a:pt x="598" y="594"/>
                      <a:pt x="598" y="594"/>
                      <a:pt x="598" y="594"/>
                    </a:cubicBezTo>
                    <a:cubicBezTo>
                      <a:pt x="596" y="594"/>
                      <a:pt x="593" y="594"/>
                      <a:pt x="591" y="594"/>
                    </a:cubicBezTo>
                    <a:cubicBezTo>
                      <a:pt x="591" y="595"/>
                      <a:pt x="591" y="595"/>
                      <a:pt x="591" y="595"/>
                    </a:cubicBezTo>
                    <a:cubicBezTo>
                      <a:pt x="589" y="595"/>
                      <a:pt x="587" y="595"/>
                      <a:pt x="586" y="595"/>
                    </a:cubicBezTo>
                    <a:cubicBezTo>
                      <a:pt x="586" y="595"/>
                      <a:pt x="586" y="596"/>
                      <a:pt x="586" y="596"/>
                    </a:cubicBezTo>
                    <a:cubicBezTo>
                      <a:pt x="584" y="596"/>
                      <a:pt x="583" y="597"/>
                      <a:pt x="581" y="597"/>
                    </a:cubicBezTo>
                    <a:cubicBezTo>
                      <a:pt x="581" y="598"/>
                      <a:pt x="581" y="598"/>
                      <a:pt x="580" y="599"/>
                    </a:cubicBezTo>
                    <a:cubicBezTo>
                      <a:pt x="580" y="599"/>
                      <a:pt x="579" y="599"/>
                      <a:pt x="578" y="599"/>
                    </a:cubicBezTo>
                    <a:cubicBezTo>
                      <a:pt x="578" y="599"/>
                      <a:pt x="578" y="599"/>
                      <a:pt x="578" y="600"/>
                    </a:cubicBezTo>
                    <a:cubicBezTo>
                      <a:pt x="578" y="600"/>
                      <a:pt x="577" y="601"/>
                      <a:pt x="576" y="601"/>
                    </a:cubicBezTo>
                    <a:cubicBezTo>
                      <a:pt x="576" y="602"/>
                      <a:pt x="576" y="603"/>
                      <a:pt x="576" y="603"/>
                    </a:cubicBezTo>
                    <a:cubicBezTo>
                      <a:pt x="575" y="604"/>
                      <a:pt x="575" y="604"/>
                      <a:pt x="574" y="604"/>
                    </a:cubicBezTo>
                    <a:cubicBezTo>
                      <a:pt x="574" y="606"/>
                      <a:pt x="573" y="607"/>
                      <a:pt x="573" y="609"/>
                    </a:cubicBezTo>
                    <a:cubicBezTo>
                      <a:pt x="573" y="609"/>
                      <a:pt x="573" y="609"/>
                      <a:pt x="572" y="609"/>
                    </a:cubicBezTo>
                    <a:cubicBezTo>
                      <a:pt x="572" y="609"/>
                      <a:pt x="572" y="610"/>
                      <a:pt x="572" y="610"/>
                    </a:cubicBezTo>
                    <a:cubicBezTo>
                      <a:pt x="572" y="610"/>
                      <a:pt x="572" y="610"/>
                      <a:pt x="571" y="610"/>
                    </a:cubicBezTo>
                    <a:cubicBezTo>
                      <a:pt x="571" y="613"/>
                      <a:pt x="571" y="615"/>
                      <a:pt x="570" y="617"/>
                    </a:cubicBezTo>
                    <a:cubicBezTo>
                      <a:pt x="570" y="617"/>
                      <a:pt x="570" y="617"/>
                      <a:pt x="570" y="617"/>
                    </a:cubicBezTo>
                    <a:cubicBezTo>
                      <a:pt x="570" y="618"/>
                      <a:pt x="570" y="619"/>
                      <a:pt x="570" y="620"/>
                    </a:cubicBezTo>
                    <a:cubicBezTo>
                      <a:pt x="569" y="620"/>
                      <a:pt x="569" y="620"/>
                      <a:pt x="569" y="620"/>
                    </a:cubicBezTo>
                    <a:cubicBezTo>
                      <a:pt x="568" y="622"/>
                      <a:pt x="568" y="624"/>
                      <a:pt x="568" y="626"/>
                    </a:cubicBezTo>
                    <a:cubicBezTo>
                      <a:pt x="567" y="626"/>
                      <a:pt x="567" y="626"/>
                      <a:pt x="567" y="626"/>
                    </a:cubicBezTo>
                    <a:cubicBezTo>
                      <a:pt x="567" y="627"/>
                      <a:pt x="566" y="628"/>
                      <a:pt x="566" y="629"/>
                    </a:cubicBezTo>
                    <a:cubicBezTo>
                      <a:pt x="565" y="630"/>
                      <a:pt x="565" y="630"/>
                      <a:pt x="564" y="630"/>
                    </a:cubicBezTo>
                    <a:cubicBezTo>
                      <a:pt x="564" y="631"/>
                      <a:pt x="564" y="631"/>
                      <a:pt x="564" y="632"/>
                    </a:cubicBezTo>
                    <a:cubicBezTo>
                      <a:pt x="563" y="633"/>
                      <a:pt x="562" y="634"/>
                      <a:pt x="561" y="635"/>
                    </a:cubicBezTo>
                    <a:cubicBezTo>
                      <a:pt x="560" y="635"/>
                      <a:pt x="560" y="636"/>
                      <a:pt x="560" y="636"/>
                    </a:cubicBezTo>
                    <a:cubicBezTo>
                      <a:pt x="558" y="637"/>
                      <a:pt x="557" y="637"/>
                      <a:pt x="556" y="637"/>
                    </a:cubicBezTo>
                    <a:cubicBezTo>
                      <a:pt x="556" y="638"/>
                      <a:pt x="556" y="638"/>
                      <a:pt x="556" y="638"/>
                    </a:cubicBezTo>
                    <a:cubicBezTo>
                      <a:pt x="555" y="639"/>
                      <a:pt x="554" y="639"/>
                      <a:pt x="552" y="639"/>
                    </a:cubicBezTo>
                    <a:cubicBezTo>
                      <a:pt x="552" y="639"/>
                      <a:pt x="552" y="640"/>
                      <a:pt x="552" y="640"/>
                    </a:cubicBezTo>
                    <a:cubicBezTo>
                      <a:pt x="549" y="641"/>
                      <a:pt x="545" y="641"/>
                      <a:pt x="542" y="642"/>
                    </a:cubicBezTo>
                    <a:cubicBezTo>
                      <a:pt x="542" y="642"/>
                      <a:pt x="542" y="642"/>
                      <a:pt x="542" y="643"/>
                    </a:cubicBezTo>
                    <a:cubicBezTo>
                      <a:pt x="540" y="643"/>
                      <a:pt x="539" y="643"/>
                      <a:pt x="537" y="643"/>
                    </a:cubicBezTo>
                    <a:cubicBezTo>
                      <a:pt x="537" y="643"/>
                      <a:pt x="537" y="643"/>
                      <a:pt x="537" y="644"/>
                    </a:cubicBezTo>
                    <a:cubicBezTo>
                      <a:pt x="536" y="644"/>
                      <a:pt x="535" y="644"/>
                      <a:pt x="534" y="644"/>
                    </a:cubicBezTo>
                    <a:cubicBezTo>
                      <a:pt x="534" y="644"/>
                      <a:pt x="534" y="644"/>
                      <a:pt x="534" y="645"/>
                    </a:cubicBezTo>
                    <a:cubicBezTo>
                      <a:pt x="532" y="645"/>
                      <a:pt x="531" y="645"/>
                      <a:pt x="530" y="645"/>
                    </a:cubicBezTo>
                    <a:cubicBezTo>
                      <a:pt x="530" y="645"/>
                      <a:pt x="530" y="645"/>
                      <a:pt x="530" y="645"/>
                    </a:cubicBezTo>
                    <a:cubicBezTo>
                      <a:pt x="529" y="645"/>
                      <a:pt x="528" y="645"/>
                      <a:pt x="527" y="645"/>
                    </a:cubicBezTo>
                    <a:cubicBezTo>
                      <a:pt x="527" y="646"/>
                      <a:pt x="527" y="646"/>
                      <a:pt x="527" y="646"/>
                    </a:cubicBezTo>
                    <a:cubicBezTo>
                      <a:pt x="526" y="646"/>
                      <a:pt x="526" y="646"/>
                      <a:pt x="525" y="646"/>
                    </a:cubicBezTo>
                    <a:cubicBezTo>
                      <a:pt x="525" y="647"/>
                      <a:pt x="525" y="647"/>
                      <a:pt x="525" y="647"/>
                    </a:cubicBezTo>
                    <a:cubicBezTo>
                      <a:pt x="524" y="647"/>
                      <a:pt x="523" y="647"/>
                      <a:pt x="523" y="647"/>
                    </a:cubicBezTo>
                    <a:cubicBezTo>
                      <a:pt x="523" y="648"/>
                      <a:pt x="523" y="648"/>
                      <a:pt x="523" y="648"/>
                    </a:cubicBezTo>
                    <a:cubicBezTo>
                      <a:pt x="522" y="648"/>
                      <a:pt x="521" y="648"/>
                      <a:pt x="520" y="648"/>
                    </a:cubicBezTo>
                    <a:cubicBezTo>
                      <a:pt x="520" y="648"/>
                      <a:pt x="520" y="649"/>
                      <a:pt x="520" y="649"/>
                    </a:cubicBezTo>
                    <a:cubicBezTo>
                      <a:pt x="519" y="649"/>
                      <a:pt x="518" y="650"/>
                      <a:pt x="517" y="650"/>
                    </a:cubicBezTo>
                    <a:cubicBezTo>
                      <a:pt x="516" y="651"/>
                      <a:pt x="516" y="651"/>
                      <a:pt x="516" y="652"/>
                    </a:cubicBezTo>
                    <a:cubicBezTo>
                      <a:pt x="515" y="652"/>
                      <a:pt x="515" y="652"/>
                      <a:pt x="514" y="652"/>
                    </a:cubicBezTo>
                    <a:cubicBezTo>
                      <a:pt x="514" y="652"/>
                      <a:pt x="513" y="653"/>
                      <a:pt x="513" y="653"/>
                    </a:cubicBezTo>
                    <a:cubicBezTo>
                      <a:pt x="512" y="653"/>
                      <a:pt x="512" y="653"/>
                      <a:pt x="511" y="653"/>
                    </a:cubicBezTo>
                    <a:cubicBezTo>
                      <a:pt x="510" y="655"/>
                      <a:pt x="508" y="657"/>
                      <a:pt x="507" y="659"/>
                    </a:cubicBezTo>
                    <a:cubicBezTo>
                      <a:pt x="506" y="659"/>
                      <a:pt x="505" y="660"/>
                      <a:pt x="504" y="661"/>
                    </a:cubicBezTo>
                    <a:cubicBezTo>
                      <a:pt x="504" y="661"/>
                      <a:pt x="504" y="662"/>
                      <a:pt x="504" y="662"/>
                    </a:cubicBezTo>
                    <a:cubicBezTo>
                      <a:pt x="501" y="665"/>
                      <a:pt x="499" y="667"/>
                      <a:pt x="496" y="670"/>
                    </a:cubicBezTo>
                    <a:cubicBezTo>
                      <a:pt x="494" y="670"/>
                      <a:pt x="491" y="670"/>
                      <a:pt x="489" y="670"/>
                    </a:cubicBezTo>
                    <a:cubicBezTo>
                      <a:pt x="487" y="669"/>
                      <a:pt x="485" y="666"/>
                      <a:pt x="483" y="664"/>
                    </a:cubicBezTo>
                    <a:cubicBezTo>
                      <a:pt x="480" y="661"/>
                      <a:pt x="476" y="657"/>
                      <a:pt x="472" y="653"/>
                    </a:cubicBezTo>
                    <a:cubicBezTo>
                      <a:pt x="470" y="652"/>
                      <a:pt x="469" y="650"/>
                      <a:pt x="467" y="648"/>
                    </a:cubicBezTo>
                    <a:cubicBezTo>
                      <a:pt x="467" y="648"/>
                      <a:pt x="466" y="648"/>
                      <a:pt x="465" y="648"/>
                    </a:cubicBezTo>
                    <a:cubicBezTo>
                      <a:pt x="465" y="647"/>
                      <a:pt x="464" y="646"/>
                      <a:pt x="464" y="645"/>
                    </a:cubicBezTo>
                    <a:cubicBezTo>
                      <a:pt x="463" y="645"/>
                      <a:pt x="462" y="645"/>
                      <a:pt x="461" y="645"/>
                    </a:cubicBezTo>
                    <a:cubicBezTo>
                      <a:pt x="461" y="644"/>
                      <a:pt x="460" y="643"/>
                      <a:pt x="460" y="643"/>
                    </a:cubicBezTo>
                    <a:cubicBezTo>
                      <a:pt x="459" y="642"/>
                      <a:pt x="458" y="642"/>
                      <a:pt x="457" y="642"/>
                    </a:cubicBezTo>
                    <a:cubicBezTo>
                      <a:pt x="456" y="641"/>
                      <a:pt x="456" y="641"/>
                      <a:pt x="456" y="640"/>
                    </a:cubicBezTo>
                    <a:cubicBezTo>
                      <a:pt x="454" y="640"/>
                      <a:pt x="453" y="639"/>
                      <a:pt x="452" y="639"/>
                    </a:cubicBezTo>
                    <a:cubicBezTo>
                      <a:pt x="452" y="639"/>
                      <a:pt x="451" y="638"/>
                      <a:pt x="451" y="637"/>
                    </a:cubicBezTo>
                    <a:cubicBezTo>
                      <a:pt x="450" y="637"/>
                      <a:pt x="448" y="637"/>
                      <a:pt x="447" y="636"/>
                    </a:cubicBezTo>
                    <a:cubicBezTo>
                      <a:pt x="447" y="636"/>
                      <a:pt x="447" y="636"/>
                      <a:pt x="447" y="636"/>
                    </a:cubicBezTo>
                    <a:cubicBezTo>
                      <a:pt x="445" y="635"/>
                      <a:pt x="444" y="635"/>
                      <a:pt x="443" y="635"/>
                    </a:cubicBezTo>
                    <a:cubicBezTo>
                      <a:pt x="443" y="634"/>
                      <a:pt x="443" y="634"/>
                      <a:pt x="443" y="634"/>
                    </a:cubicBezTo>
                    <a:cubicBezTo>
                      <a:pt x="439" y="633"/>
                      <a:pt x="436" y="633"/>
                      <a:pt x="432" y="632"/>
                    </a:cubicBezTo>
                    <a:cubicBezTo>
                      <a:pt x="432" y="632"/>
                      <a:pt x="432" y="631"/>
                      <a:pt x="432" y="631"/>
                    </a:cubicBezTo>
                    <a:cubicBezTo>
                      <a:pt x="427" y="631"/>
                      <a:pt x="422" y="631"/>
                      <a:pt x="416" y="631"/>
                    </a:cubicBezTo>
                    <a:cubicBezTo>
                      <a:pt x="406" y="628"/>
                      <a:pt x="387" y="629"/>
                      <a:pt x="387" y="617"/>
                    </a:cubicBezTo>
                    <a:cubicBezTo>
                      <a:pt x="390" y="613"/>
                      <a:pt x="394" y="609"/>
                      <a:pt x="397" y="605"/>
                    </a:cubicBezTo>
                    <a:cubicBezTo>
                      <a:pt x="400" y="603"/>
                      <a:pt x="402" y="601"/>
                      <a:pt x="405" y="599"/>
                    </a:cubicBezTo>
                    <a:cubicBezTo>
                      <a:pt x="405" y="598"/>
                      <a:pt x="405" y="598"/>
                      <a:pt x="405" y="597"/>
                    </a:cubicBezTo>
                    <a:cubicBezTo>
                      <a:pt x="406" y="596"/>
                      <a:pt x="407" y="595"/>
                      <a:pt x="409" y="593"/>
                    </a:cubicBezTo>
                    <a:cubicBezTo>
                      <a:pt x="409" y="593"/>
                      <a:pt x="409" y="592"/>
                      <a:pt x="409" y="592"/>
                    </a:cubicBezTo>
                    <a:cubicBezTo>
                      <a:pt x="410" y="591"/>
                      <a:pt x="411" y="590"/>
                      <a:pt x="413" y="589"/>
                    </a:cubicBezTo>
                    <a:cubicBezTo>
                      <a:pt x="413" y="588"/>
                      <a:pt x="413" y="588"/>
                      <a:pt x="413" y="587"/>
                    </a:cubicBezTo>
                    <a:cubicBezTo>
                      <a:pt x="413" y="587"/>
                      <a:pt x="414" y="586"/>
                      <a:pt x="415" y="585"/>
                    </a:cubicBezTo>
                    <a:cubicBezTo>
                      <a:pt x="415" y="585"/>
                      <a:pt x="415" y="584"/>
                      <a:pt x="415" y="584"/>
                    </a:cubicBezTo>
                    <a:cubicBezTo>
                      <a:pt x="416" y="583"/>
                      <a:pt x="417" y="582"/>
                      <a:pt x="418" y="582"/>
                    </a:cubicBezTo>
                    <a:cubicBezTo>
                      <a:pt x="418" y="581"/>
                      <a:pt x="418" y="581"/>
                      <a:pt x="418" y="580"/>
                    </a:cubicBezTo>
                    <a:cubicBezTo>
                      <a:pt x="419" y="580"/>
                      <a:pt x="419" y="579"/>
                      <a:pt x="420" y="579"/>
                    </a:cubicBezTo>
                    <a:cubicBezTo>
                      <a:pt x="420" y="578"/>
                      <a:pt x="420" y="577"/>
                      <a:pt x="421" y="575"/>
                    </a:cubicBezTo>
                    <a:cubicBezTo>
                      <a:pt x="421" y="575"/>
                      <a:pt x="422" y="575"/>
                      <a:pt x="422" y="575"/>
                    </a:cubicBezTo>
                    <a:cubicBezTo>
                      <a:pt x="423" y="573"/>
                      <a:pt x="423" y="572"/>
                      <a:pt x="423" y="571"/>
                    </a:cubicBezTo>
                    <a:cubicBezTo>
                      <a:pt x="424" y="571"/>
                      <a:pt x="424" y="571"/>
                      <a:pt x="424" y="571"/>
                    </a:cubicBezTo>
                    <a:cubicBezTo>
                      <a:pt x="425" y="569"/>
                      <a:pt x="425" y="567"/>
                      <a:pt x="426" y="566"/>
                    </a:cubicBezTo>
                    <a:cubicBezTo>
                      <a:pt x="426" y="566"/>
                      <a:pt x="427" y="566"/>
                      <a:pt x="427" y="566"/>
                    </a:cubicBezTo>
                    <a:cubicBezTo>
                      <a:pt x="429" y="561"/>
                      <a:pt x="431" y="548"/>
                      <a:pt x="429" y="542"/>
                    </a:cubicBezTo>
                    <a:cubicBezTo>
                      <a:pt x="428" y="542"/>
                      <a:pt x="428" y="542"/>
                      <a:pt x="428" y="542"/>
                    </a:cubicBezTo>
                    <a:cubicBezTo>
                      <a:pt x="428" y="542"/>
                      <a:pt x="428" y="541"/>
                      <a:pt x="428" y="540"/>
                    </a:cubicBezTo>
                    <a:cubicBezTo>
                      <a:pt x="427" y="540"/>
                      <a:pt x="427" y="540"/>
                      <a:pt x="426" y="540"/>
                    </a:cubicBezTo>
                    <a:cubicBezTo>
                      <a:pt x="426" y="539"/>
                      <a:pt x="426" y="538"/>
                      <a:pt x="426" y="538"/>
                    </a:cubicBezTo>
                    <a:cubicBezTo>
                      <a:pt x="424" y="536"/>
                      <a:pt x="422" y="535"/>
                      <a:pt x="421" y="533"/>
                    </a:cubicBezTo>
                    <a:cubicBezTo>
                      <a:pt x="421" y="533"/>
                      <a:pt x="421" y="532"/>
                      <a:pt x="421" y="532"/>
                    </a:cubicBezTo>
                    <a:cubicBezTo>
                      <a:pt x="420" y="531"/>
                      <a:pt x="419" y="530"/>
                      <a:pt x="418" y="530"/>
                    </a:cubicBezTo>
                    <a:cubicBezTo>
                      <a:pt x="416" y="527"/>
                      <a:pt x="414" y="525"/>
                      <a:pt x="412" y="523"/>
                    </a:cubicBezTo>
                    <a:cubicBezTo>
                      <a:pt x="411" y="523"/>
                      <a:pt x="410" y="523"/>
                      <a:pt x="410" y="523"/>
                    </a:cubicBezTo>
                    <a:cubicBezTo>
                      <a:pt x="408" y="520"/>
                      <a:pt x="407" y="518"/>
                      <a:pt x="405" y="516"/>
                    </a:cubicBezTo>
                    <a:cubicBezTo>
                      <a:pt x="405" y="516"/>
                      <a:pt x="405" y="516"/>
                      <a:pt x="405" y="516"/>
                    </a:cubicBezTo>
                    <a:cubicBezTo>
                      <a:pt x="405" y="515"/>
                      <a:pt x="405" y="514"/>
                      <a:pt x="405" y="514"/>
                    </a:cubicBezTo>
                    <a:cubicBezTo>
                      <a:pt x="404" y="514"/>
                      <a:pt x="404" y="514"/>
                      <a:pt x="404" y="514"/>
                    </a:cubicBezTo>
                    <a:cubicBezTo>
                      <a:pt x="405" y="509"/>
                      <a:pt x="407" y="505"/>
                      <a:pt x="409" y="501"/>
                    </a:cubicBezTo>
                    <a:cubicBezTo>
                      <a:pt x="410" y="501"/>
                      <a:pt x="410" y="500"/>
                      <a:pt x="411" y="500"/>
                    </a:cubicBezTo>
                    <a:cubicBezTo>
                      <a:pt x="411" y="500"/>
                      <a:pt x="411" y="499"/>
                      <a:pt x="411" y="498"/>
                    </a:cubicBezTo>
                    <a:cubicBezTo>
                      <a:pt x="411" y="498"/>
                      <a:pt x="411" y="498"/>
                      <a:pt x="412" y="498"/>
                    </a:cubicBezTo>
                    <a:cubicBezTo>
                      <a:pt x="412" y="498"/>
                      <a:pt x="412" y="497"/>
                      <a:pt x="412" y="497"/>
                    </a:cubicBezTo>
                    <a:cubicBezTo>
                      <a:pt x="412" y="496"/>
                      <a:pt x="413" y="496"/>
                      <a:pt x="413" y="496"/>
                    </a:cubicBezTo>
                    <a:cubicBezTo>
                      <a:pt x="413" y="495"/>
                      <a:pt x="413" y="494"/>
                      <a:pt x="413" y="494"/>
                    </a:cubicBezTo>
                    <a:cubicBezTo>
                      <a:pt x="414" y="494"/>
                      <a:pt x="414" y="494"/>
                      <a:pt x="414" y="494"/>
                    </a:cubicBezTo>
                    <a:cubicBezTo>
                      <a:pt x="414" y="493"/>
                      <a:pt x="414" y="493"/>
                      <a:pt x="414" y="492"/>
                    </a:cubicBezTo>
                    <a:cubicBezTo>
                      <a:pt x="415" y="492"/>
                      <a:pt x="415" y="492"/>
                      <a:pt x="415" y="492"/>
                    </a:cubicBezTo>
                    <a:cubicBezTo>
                      <a:pt x="415" y="491"/>
                      <a:pt x="415" y="491"/>
                      <a:pt x="415" y="490"/>
                    </a:cubicBezTo>
                    <a:cubicBezTo>
                      <a:pt x="416" y="490"/>
                      <a:pt x="416" y="490"/>
                      <a:pt x="417" y="489"/>
                    </a:cubicBezTo>
                    <a:cubicBezTo>
                      <a:pt x="417" y="489"/>
                      <a:pt x="417" y="488"/>
                      <a:pt x="417" y="488"/>
                    </a:cubicBezTo>
                    <a:cubicBezTo>
                      <a:pt x="417" y="488"/>
                      <a:pt x="418" y="488"/>
                      <a:pt x="418" y="488"/>
                    </a:cubicBezTo>
                    <a:cubicBezTo>
                      <a:pt x="418" y="487"/>
                      <a:pt x="418" y="486"/>
                      <a:pt x="418" y="486"/>
                    </a:cubicBezTo>
                    <a:cubicBezTo>
                      <a:pt x="418" y="486"/>
                      <a:pt x="419" y="486"/>
                      <a:pt x="419" y="486"/>
                    </a:cubicBezTo>
                    <a:cubicBezTo>
                      <a:pt x="419" y="485"/>
                      <a:pt x="419" y="485"/>
                      <a:pt x="419" y="484"/>
                    </a:cubicBezTo>
                    <a:cubicBezTo>
                      <a:pt x="419" y="484"/>
                      <a:pt x="419" y="484"/>
                      <a:pt x="420" y="484"/>
                    </a:cubicBezTo>
                    <a:cubicBezTo>
                      <a:pt x="420" y="483"/>
                      <a:pt x="420" y="483"/>
                      <a:pt x="420" y="482"/>
                    </a:cubicBezTo>
                    <a:cubicBezTo>
                      <a:pt x="420" y="482"/>
                      <a:pt x="420" y="482"/>
                      <a:pt x="421" y="482"/>
                    </a:cubicBezTo>
                    <a:cubicBezTo>
                      <a:pt x="421" y="482"/>
                      <a:pt x="421" y="481"/>
                      <a:pt x="421" y="480"/>
                    </a:cubicBezTo>
                    <a:cubicBezTo>
                      <a:pt x="425" y="473"/>
                      <a:pt x="429" y="466"/>
                      <a:pt x="430" y="455"/>
                    </a:cubicBezTo>
                    <a:cubicBezTo>
                      <a:pt x="428" y="453"/>
                      <a:pt x="427" y="452"/>
                      <a:pt x="425" y="450"/>
                    </a:cubicBezTo>
                    <a:cubicBezTo>
                      <a:pt x="425" y="450"/>
                      <a:pt x="424" y="450"/>
                      <a:pt x="423" y="450"/>
                    </a:cubicBezTo>
                    <a:cubicBezTo>
                      <a:pt x="423" y="449"/>
                      <a:pt x="422" y="448"/>
                      <a:pt x="422" y="447"/>
                    </a:cubicBezTo>
                    <a:cubicBezTo>
                      <a:pt x="421" y="447"/>
                      <a:pt x="420" y="447"/>
                      <a:pt x="420" y="447"/>
                    </a:cubicBezTo>
                    <a:cubicBezTo>
                      <a:pt x="419" y="446"/>
                      <a:pt x="419" y="445"/>
                      <a:pt x="418" y="445"/>
                    </a:cubicBezTo>
                    <a:cubicBezTo>
                      <a:pt x="417" y="445"/>
                      <a:pt x="417" y="445"/>
                      <a:pt x="416" y="445"/>
                    </a:cubicBezTo>
                    <a:cubicBezTo>
                      <a:pt x="416" y="444"/>
                      <a:pt x="416" y="444"/>
                      <a:pt x="416" y="444"/>
                    </a:cubicBezTo>
                    <a:cubicBezTo>
                      <a:pt x="414" y="443"/>
                      <a:pt x="413" y="442"/>
                      <a:pt x="411" y="442"/>
                    </a:cubicBezTo>
                    <a:cubicBezTo>
                      <a:pt x="411" y="442"/>
                      <a:pt x="411" y="441"/>
                      <a:pt x="411" y="441"/>
                    </a:cubicBezTo>
                    <a:cubicBezTo>
                      <a:pt x="410" y="441"/>
                      <a:pt x="408" y="441"/>
                      <a:pt x="407" y="441"/>
                    </a:cubicBezTo>
                    <a:cubicBezTo>
                      <a:pt x="407" y="441"/>
                      <a:pt x="407" y="440"/>
                      <a:pt x="407" y="440"/>
                    </a:cubicBezTo>
                    <a:cubicBezTo>
                      <a:pt x="403" y="439"/>
                      <a:pt x="399" y="441"/>
                      <a:pt x="397" y="442"/>
                    </a:cubicBezTo>
                    <a:cubicBezTo>
                      <a:pt x="396" y="442"/>
                      <a:pt x="396" y="442"/>
                      <a:pt x="395" y="442"/>
                    </a:cubicBezTo>
                    <a:cubicBezTo>
                      <a:pt x="395" y="442"/>
                      <a:pt x="395" y="442"/>
                      <a:pt x="395" y="443"/>
                    </a:cubicBezTo>
                    <a:cubicBezTo>
                      <a:pt x="394" y="443"/>
                      <a:pt x="393" y="443"/>
                      <a:pt x="393" y="443"/>
                    </a:cubicBezTo>
                    <a:cubicBezTo>
                      <a:pt x="393" y="443"/>
                      <a:pt x="392" y="444"/>
                      <a:pt x="392" y="445"/>
                    </a:cubicBezTo>
                    <a:cubicBezTo>
                      <a:pt x="391" y="445"/>
                      <a:pt x="391" y="445"/>
                      <a:pt x="390" y="445"/>
                    </a:cubicBezTo>
                    <a:cubicBezTo>
                      <a:pt x="390" y="445"/>
                      <a:pt x="390" y="446"/>
                      <a:pt x="389" y="446"/>
                    </a:cubicBezTo>
                    <a:cubicBezTo>
                      <a:pt x="389" y="446"/>
                      <a:pt x="388" y="446"/>
                      <a:pt x="387" y="446"/>
                    </a:cubicBezTo>
                    <a:cubicBezTo>
                      <a:pt x="387" y="447"/>
                      <a:pt x="386" y="448"/>
                      <a:pt x="386" y="449"/>
                    </a:cubicBezTo>
                    <a:cubicBezTo>
                      <a:pt x="385" y="449"/>
                      <a:pt x="384" y="450"/>
                      <a:pt x="383" y="450"/>
                    </a:cubicBezTo>
                    <a:cubicBezTo>
                      <a:pt x="382" y="451"/>
                      <a:pt x="381" y="453"/>
                      <a:pt x="379" y="454"/>
                    </a:cubicBezTo>
                    <a:cubicBezTo>
                      <a:pt x="379" y="454"/>
                      <a:pt x="379" y="454"/>
                      <a:pt x="379" y="454"/>
                    </a:cubicBezTo>
                    <a:cubicBezTo>
                      <a:pt x="378" y="455"/>
                      <a:pt x="378" y="456"/>
                      <a:pt x="378" y="456"/>
                    </a:cubicBezTo>
                    <a:cubicBezTo>
                      <a:pt x="377" y="456"/>
                      <a:pt x="376" y="456"/>
                      <a:pt x="376" y="456"/>
                    </a:cubicBezTo>
                    <a:cubicBezTo>
                      <a:pt x="368" y="464"/>
                      <a:pt x="360" y="472"/>
                      <a:pt x="352" y="480"/>
                    </a:cubicBezTo>
                    <a:cubicBezTo>
                      <a:pt x="352" y="481"/>
                      <a:pt x="352" y="482"/>
                      <a:pt x="352" y="482"/>
                    </a:cubicBezTo>
                    <a:cubicBezTo>
                      <a:pt x="352" y="483"/>
                      <a:pt x="351" y="483"/>
                      <a:pt x="351" y="483"/>
                    </a:cubicBezTo>
                    <a:cubicBezTo>
                      <a:pt x="350" y="484"/>
                      <a:pt x="350" y="485"/>
                      <a:pt x="350" y="487"/>
                    </a:cubicBezTo>
                    <a:cubicBezTo>
                      <a:pt x="349" y="487"/>
                      <a:pt x="349" y="487"/>
                      <a:pt x="348" y="488"/>
                    </a:cubicBezTo>
                    <a:cubicBezTo>
                      <a:pt x="348" y="488"/>
                      <a:pt x="348" y="489"/>
                      <a:pt x="348" y="490"/>
                    </a:cubicBezTo>
                    <a:cubicBezTo>
                      <a:pt x="348" y="490"/>
                      <a:pt x="347" y="490"/>
                      <a:pt x="347" y="490"/>
                    </a:cubicBezTo>
                    <a:cubicBezTo>
                      <a:pt x="347" y="491"/>
                      <a:pt x="347" y="491"/>
                      <a:pt x="347" y="492"/>
                    </a:cubicBezTo>
                    <a:cubicBezTo>
                      <a:pt x="347" y="492"/>
                      <a:pt x="347" y="492"/>
                      <a:pt x="346" y="492"/>
                    </a:cubicBezTo>
                    <a:cubicBezTo>
                      <a:pt x="346" y="493"/>
                      <a:pt x="346" y="494"/>
                      <a:pt x="346" y="495"/>
                    </a:cubicBezTo>
                    <a:cubicBezTo>
                      <a:pt x="346" y="495"/>
                      <a:pt x="346" y="495"/>
                      <a:pt x="345" y="495"/>
                    </a:cubicBezTo>
                    <a:cubicBezTo>
                      <a:pt x="345" y="495"/>
                      <a:pt x="345" y="496"/>
                      <a:pt x="345" y="497"/>
                    </a:cubicBezTo>
                    <a:cubicBezTo>
                      <a:pt x="345" y="497"/>
                      <a:pt x="345" y="497"/>
                      <a:pt x="344" y="497"/>
                    </a:cubicBezTo>
                    <a:cubicBezTo>
                      <a:pt x="344" y="497"/>
                      <a:pt x="344" y="498"/>
                      <a:pt x="344" y="498"/>
                    </a:cubicBezTo>
                    <a:cubicBezTo>
                      <a:pt x="344" y="499"/>
                      <a:pt x="343" y="500"/>
                      <a:pt x="342" y="500"/>
                    </a:cubicBezTo>
                    <a:cubicBezTo>
                      <a:pt x="339" y="503"/>
                      <a:pt x="337" y="506"/>
                      <a:pt x="335" y="508"/>
                    </a:cubicBezTo>
                    <a:cubicBezTo>
                      <a:pt x="334" y="508"/>
                      <a:pt x="333" y="508"/>
                      <a:pt x="333" y="508"/>
                    </a:cubicBezTo>
                    <a:cubicBezTo>
                      <a:pt x="332" y="509"/>
                      <a:pt x="332" y="509"/>
                      <a:pt x="332" y="510"/>
                    </a:cubicBezTo>
                    <a:cubicBezTo>
                      <a:pt x="331" y="510"/>
                      <a:pt x="331" y="510"/>
                      <a:pt x="330" y="510"/>
                    </a:cubicBezTo>
                    <a:cubicBezTo>
                      <a:pt x="330" y="511"/>
                      <a:pt x="329" y="511"/>
                      <a:pt x="329" y="512"/>
                    </a:cubicBezTo>
                    <a:cubicBezTo>
                      <a:pt x="329" y="512"/>
                      <a:pt x="328" y="512"/>
                      <a:pt x="327" y="512"/>
                    </a:cubicBezTo>
                    <a:cubicBezTo>
                      <a:pt x="327" y="512"/>
                      <a:pt x="327" y="513"/>
                      <a:pt x="326" y="514"/>
                    </a:cubicBezTo>
                    <a:cubicBezTo>
                      <a:pt x="326" y="514"/>
                      <a:pt x="325" y="514"/>
                      <a:pt x="325" y="514"/>
                    </a:cubicBezTo>
                    <a:cubicBezTo>
                      <a:pt x="325" y="514"/>
                      <a:pt x="325" y="514"/>
                      <a:pt x="325" y="514"/>
                    </a:cubicBezTo>
                    <a:cubicBezTo>
                      <a:pt x="323" y="515"/>
                      <a:pt x="321" y="516"/>
                      <a:pt x="319" y="516"/>
                    </a:cubicBezTo>
                    <a:cubicBezTo>
                      <a:pt x="319" y="517"/>
                      <a:pt x="319" y="517"/>
                      <a:pt x="319" y="517"/>
                    </a:cubicBezTo>
                    <a:cubicBezTo>
                      <a:pt x="318" y="517"/>
                      <a:pt x="318" y="517"/>
                      <a:pt x="317" y="517"/>
                    </a:cubicBezTo>
                    <a:cubicBezTo>
                      <a:pt x="317" y="517"/>
                      <a:pt x="317" y="518"/>
                      <a:pt x="317" y="518"/>
                    </a:cubicBezTo>
                    <a:cubicBezTo>
                      <a:pt x="316" y="518"/>
                      <a:pt x="315" y="518"/>
                      <a:pt x="314" y="518"/>
                    </a:cubicBezTo>
                    <a:cubicBezTo>
                      <a:pt x="314" y="518"/>
                      <a:pt x="314" y="519"/>
                      <a:pt x="314" y="519"/>
                    </a:cubicBezTo>
                    <a:cubicBezTo>
                      <a:pt x="313" y="519"/>
                      <a:pt x="312" y="519"/>
                      <a:pt x="311" y="519"/>
                    </a:cubicBezTo>
                    <a:cubicBezTo>
                      <a:pt x="311" y="519"/>
                      <a:pt x="311" y="520"/>
                      <a:pt x="311" y="520"/>
                    </a:cubicBezTo>
                    <a:cubicBezTo>
                      <a:pt x="310" y="520"/>
                      <a:pt x="309" y="520"/>
                      <a:pt x="309" y="520"/>
                    </a:cubicBezTo>
                    <a:cubicBezTo>
                      <a:pt x="309" y="520"/>
                      <a:pt x="309" y="520"/>
                      <a:pt x="309" y="521"/>
                    </a:cubicBezTo>
                    <a:cubicBezTo>
                      <a:pt x="302" y="521"/>
                      <a:pt x="295" y="521"/>
                      <a:pt x="289" y="521"/>
                    </a:cubicBezTo>
                    <a:cubicBezTo>
                      <a:pt x="284" y="522"/>
                      <a:pt x="278" y="523"/>
                      <a:pt x="274" y="526"/>
                    </a:cubicBezTo>
                    <a:cubicBezTo>
                      <a:pt x="273" y="529"/>
                      <a:pt x="271" y="531"/>
                      <a:pt x="269" y="533"/>
                    </a:cubicBezTo>
                    <a:cubicBezTo>
                      <a:pt x="269" y="534"/>
                      <a:pt x="269" y="535"/>
                      <a:pt x="269" y="535"/>
                    </a:cubicBezTo>
                    <a:cubicBezTo>
                      <a:pt x="269" y="535"/>
                      <a:pt x="268" y="535"/>
                      <a:pt x="268" y="535"/>
                    </a:cubicBezTo>
                    <a:cubicBezTo>
                      <a:pt x="268" y="536"/>
                      <a:pt x="268" y="536"/>
                      <a:pt x="268" y="537"/>
                    </a:cubicBezTo>
                    <a:cubicBezTo>
                      <a:pt x="268" y="537"/>
                      <a:pt x="268" y="537"/>
                      <a:pt x="267" y="537"/>
                    </a:cubicBezTo>
                    <a:cubicBezTo>
                      <a:pt x="267" y="538"/>
                      <a:pt x="267" y="539"/>
                      <a:pt x="267" y="540"/>
                    </a:cubicBezTo>
                    <a:cubicBezTo>
                      <a:pt x="267" y="540"/>
                      <a:pt x="267" y="540"/>
                      <a:pt x="266" y="540"/>
                    </a:cubicBezTo>
                    <a:cubicBezTo>
                      <a:pt x="266" y="541"/>
                      <a:pt x="266" y="542"/>
                      <a:pt x="265" y="543"/>
                    </a:cubicBezTo>
                    <a:cubicBezTo>
                      <a:pt x="265" y="543"/>
                      <a:pt x="265" y="543"/>
                      <a:pt x="265" y="543"/>
                    </a:cubicBezTo>
                    <a:cubicBezTo>
                      <a:pt x="265" y="544"/>
                      <a:pt x="265" y="544"/>
                      <a:pt x="265" y="545"/>
                    </a:cubicBezTo>
                    <a:cubicBezTo>
                      <a:pt x="264" y="545"/>
                      <a:pt x="263" y="546"/>
                      <a:pt x="263" y="546"/>
                    </a:cubicBezTo>
                    <a:cubicBezTo>
                      <a:pt x="263" y="547"/>
                      <a:pt x="262" y="548"/>
                      <a:pt x="262" y="549"/>
                    </a:cubicBezTo>
                    <a:cubicBezTo>
                      <a:pt x="261" y="550"/>
                      <a:pt x="260" y="551"/>
                      <a:pt x="259" y="551"/>
                    </a:cubicBezTo>
                    <a:cubicBezTo>
                      <a:pt x="259" y="552"/>
                      <a:pt x="259" y="552"/>
                      <a:pt x="259" y="553"/>
                    </a:cubicBezTo>
                    <a:cubicBezTo>
                      <a:pt x="256" y="556"/>
                      <a:pt x="253" y="559"/>
                      <a:pt x="249" y="562"/>
                    </a:cubicBezTo>
                    <a:cubicBezTo>
                      <a:pt x="249" y="562"/>
                      <a:pt x="248" y="562"/>
                      <a:pt x="248" y="562"/>
                    </a:cubicBezTo>
                    <a:cubicBezTo>
                      <a:pt x="248" y="562"/>
                      <a:pt x="248" y="563"/>
                      <a:pt x="248" y="563"/>
                    </a:cubicBezTo>
                    <a:cubicBezTo>
                      <a:pt x="247" y="563"/>
                      <a:pt x="246" y="563"/>
                      <a:pt x="245" y="563"/>
                    </a:cubicBezTo>
                    <a:cubicBezTo>
                      <a:pt x="245" y="563"/>
                      <a:pt x="245" y="564"/>
                      <a:pt x="245" y="564"/>
                    </a:cubicBezTo>
                    <a:cubicBezTo>
                      <a:pt x="241" y="564"/>
                      <a:pt x="238" y="563"/>
                      <a:pt x="234" y="563"/>
                    </a:cubicBezTo>
                    <a:cubicBezTo>
                      <a:pt x="234" y="563"/>
                      <a:pt x="234" y="562"/>
                      <a:pt x="234" y="562"/>
                    </a:cubicBezTo>
                    <a:cubicBezTo>
                      <a:pt x="233" y="562"/>
                      <a:pt x="233" y="562"/>
                      <a:pt x="232" y="562"/>
                    </a:cubicBezTo>
                    <a:cubicBezTo>
                      <a:pt x="232" y="562"/>
                      <a:pt x="232" y="561"/>
                      <a:pt x="232" y="561"/>
                    </a:cubicBezTo>
                    <a:cubicBezTo>
                      <a:pt x="231" y="561"/>
                      <a:pt x="230" y="561"/>
                      <a:pt x="230" y="561"/>
                    </a:cubicBezTo>
                    <a:cubicBezTo>
                      <a:pt x="230" y="561"/>
                      <a:pt x="230" y="561"/>
                      <a:pt x="230" y="560"/>
                    </a:cubicBezTo>
                    <a:cubicBezTo>
                      <a:pt x="229" y="560"/>
                      <a:pt x="228" y="560"/>
                      <a:pt x="228" y="560"/>
                    </a:cubicBezTo>
                    <a:cubicBezTo>
                      <a:pt x="228" y="560"/>
                      <a:pt x="228" y="560"/>
                      <a:pt x="228" y="559"/>
                    </a:cubicBezTo>
                    <a:cubicBezTo>
                      <a:pt x="221" y="557"/>
                      <a:pt x="214" y="555"/>
                      <a:pt x="207" y="552"/>
                    </a:cubicBezTo>
                    <a:cubicBezTo>
                      <a:pt x="204" y="551"/>
                      <a:pt x="188" y="550"/>
                      <a:pt x="184" y="551"/>
                    </a:cubicBezTo>
                    <a:cubicBezTo>
                      <a:pt x="184" y="552"/>
                      <a:pt x="184" y="552"/>
                      <a:pt x="184" y="552"/>
                    </a:cubicBezTo>
                    <a:cubicBezTo>
                      <a:pt x="182" y="552"/>
                      <a:pt x="180" y="552"/>
                      <a:pt x="178" y="552"/>
                    </a:cubicBezTo>
                    <a:cubicBezTo>
                      <a:pt x="178" y="552"/>
                      <a:pt x="178" y="553"/>
                      <a:pt x="178" y="553"/>
                    </a:cubicBezTo>
                    <a:cubicBezTo>
                      <a:pt x="173" y="553"/>
                      <a:pt x="169" y="553"/>
                      <a:pt x="165" y="553"/>
                    </a:cubicBezTo>
                    <a:cubicBezTo>
                      <a:pt x="165" y="553"/>
                      <a:pt x="165" y="552"/>
                      <a:pt x="165" y="552"/>
                    </a:cubicBezTo>
                    <a:cubicBezTo>
                      <a:pt x="164" y="552"/>
                      <a:pt x="162" y="552"/>
                      <a:pt x="161" y="551"/>
                    </a:cubicBezTo>
                    <a:cubicBezTo>
                      <a:pt x="160" y="551"/>
                      <a:pt x="160" y="550"/>
                      <a:pt x="160" y="549"/>
                    </a:cubicBezTo>
                    <a:cubicBezTo>
                      <a:pt x="159" y="549"/>
                      <a:pt x="158" y="549"/>
                      <a:pt x="158" y="549"/>
                    </a:cubicBezTo>
                    <a:cubicBezTo>
                      <a:pt x="157" y="548"/>
                      <a:pt x="156" y="547"/>
                      <a:pt x="155" y="546"/>
                    </a:cubicBezTo>
                    <a:cubicBezTo>
                      <a:pt x="155" y="546"/>
                      <a:pt x="154" y="546"/>
                      <a:pt x="153" y="546"/>
                    </a:cubicBezTo>
                    <a:cubicBezTo>
                      <a:pt x="152" y="544"/>
                      <a:pt x="151" y="543"/>
                      <a:pt x="150" y="541"/>
                    </a:cubicBezTo>
                    <a:cubicBezTo>
                      <a:pt x="149" y="541"/>
                      <a:pt x="149" y="541"/>
                      <a:pt x="148" y="541"/>
                    </a:cubicBezTo>
                    <a:cubicBezTo>
                      <a:pt x="147" y="540"/>
                      <a:pt x="145" y="538"/>
                      <a:pt x="144" y="536"/>
                    </a:cubicBezTo>
                    <a:cubicBezTo>
                      <a:pt x="143" y="536"/>
                      <a:pt x="142" y="536"/>
                      <a:pt x="142" y="536"/>
                    </a:cubicBezTo>
                    <a:cubicBezTo>
                      <a:pt x="141" y="535"/>
                      <a:pt x="139" y="533"/>
                      <a:pt x="138" y="532"/>
                    </a:cubicBezTo>
                    <a:cubicBezTo>
                      <a:pt x="138" y="532"/>
                      <a:pt x="137" y="532"/>
                      <a:pt x="136" y="532"/>
                    </a:cubicBezTo>
                    <a:cubicBezTo>
                      <a:pt x="136" y="531"/>
                      <a:pt x="135" y="530"/>
                      <a:pt x="135" y="529"/>
                    </a:cubicBezTo>
                    <a:cubicBezTo>
                      <a:pt x="134" y="529"/>
                      <a:pt x="133" y="529"/>
                      <a:pt x="133" y="529"/>
                    </a:cubicBezTo>
                    <a:cubicBezTo>
                      <a:pt x="132" y="528"/>
                      <a:pt x="132" y="527"/>
                      <a:pt x="131" y="526"/>
                    </a:cubicBezTo>
                    <a:cubicBezTo>
                      <a:pt x="130" y="526"/>
                      <a:pt x="130" y="526"/>
                      <a:pt x="129" y="526"/>
                    </a:cubicBezTo>
                    <a:cubicBezTo>
                      <a:pt x="129" y="526"/>
                      <a:pt x="129" y="526"/>
                      <a:pt x="129" y="525"/>
                    </a:cubicBezTo>
                    <a:cubicBezTo>
                      <a:pt x="129" y="525"/>
                      <a:pt x="128" y="525"/>
                      <a:pt x="127" y="525"/>
                    </a:cubicBezTo>
                    <a:cubicBezTo>
                      <a:pt x="127" y="525"/>
                      <a:pt x="127" y="524"/>
                      <a:pt x="126" y="523"/>
                    </a:cubicBezTo>
                    <a:cubicBezTo>
                      <a:pt x="126" y="523"/>
                      <a:pt x="125" y="523"/>
                      <a:pt x="125" y="523"/>
                    </a:cubicBezTo>
                    <a:cubicBezTo>
                      <a:pt x="125" y="523"/>
                      <a:pt x="125" y="523"/>
                      <a:pt x="125" y="523"/>
                    </a:cubicBezTo>
                    <a:cubicBezTo>
                      <a:pt x="124" y="523"/>
                      <a:pt x="123" y="523"/>
                      <a:pt x="122" y="523"/>
                    </a:cubicBezTo>
                    <a:cubicBezTo>
                      <a:pt x="122" y="522"/>
                      <a:pt x="122" y="522"/>
                      <a:pt x="122" y="522"/>
                    </a:cubicBezTo>
                    <a:cubicBezTo>
                      <a:pt x="121" y="522"/>
                      <a:pt x="121" y="522"/>
                      <a:pt x="120" y="522"/>
                    </a:cubicBezTo>
                    <a:cubicBezTo>
                      <a:pt x="120" y="521"/>
                      <a:pt x="119" y="520"/>
                      <a:pt x="118" y="519"/>
                    </a:cubicBezTo>
                    <a:cubicBezTo>
                      <a:pt x="118" y="519"/>
                      <a:pt x="118" y="519"/>
                      <a:pt x="118" y="519"/>
                    </a:cubicBezTo>
                    <a:cubicBezTo>
                      <a:pt x="118" y="518"/>
                      <a:pt x="118" y="518"/>
                      <a:pt x="118" y="517"/>
                    </a:cubicBezTo>
                    <a:cubicBezTo>
                      <a:pt x="117" y="517"/>
                      <a:pt x="116" y="517"/>
                      <a:pt x="116" y="516"/>
                    </a:cubicBezTo>
                    <a:cubicBezTo>
                      <a:pt x="115" y="513"/>
                      <a:pt x="114" y="510"/>
                      <a:pt x="113" y="507"/>
                    </a:cubicBezTo>
                    <a:cubicBezTo>
                      <a:pt x="113" y="507"/>
                      <a:pt x="112" y="507"/>
                      <a:pt x="112" y="507"/>
                    </a:cubicBezTo>
                    <a:cubicBezTo>
                      <a:pt x="112" y="507"/>
                      <a:pt x="112" y="506"/>
                      <a:pt x="112" y="506"/>
                    </a:cubicBezTo>
                    <a:cubicBezTo>
                      <a:pt x="112" y="506"/>
                      <a:pt x="112" y="506"/>
                      <a:pt x="111" y="506"/>
                    </a:cubicBezTo>
                    <a:cubicBezTo>
                      <a:pt x="111" y="503"/>
                      <a:pt x="110" y="500"/>
                      <a:pt x="109" y="497"/>
                    </a:cubicBezTo>
                    <a:cubicBezTo>
                      <a:pt x="109" y="497"/>
                      <a:pt x="109" y="497"/>
                      <a:pt x="109" y="497"/>
                    </a:cubicBezTo>
                    <a:cubicBezTo>
                      <a:pt x="108" y="496"/>
                      <a:pt x="108" y="494"/>
                      <a:pt x="108" y="492"/>
                    </a:cubicBezTo>
                    <a:cubicBezTo>
                      <a:pt x="107" y="492"/>
                      <a:pt x="107" y="492"/>
                      <a:pt x="107" y="492"/>
                    </a:cubicBezTo>
                    <a:cubicBezTo>
                      <a:pt x="106" y="490"/>
                      <a:pt x="106" y="488"/>
                      <a:pt x="106" y="487"/>
                    </a:cubicBezTo>
                    <a:cubicBezTo>
                      <a:pt x="106" y="487"/>
                      <a:pt x="105" y="487"/>
                      <a:pt x="105" y="487"/>
                    </a:cubicBezTo>
                    <a:cubicBezTo>
                      <a:pt x="105" y="485"/>
                      <a:pt x="104" y="484"/>
                      <a:pt x="104" y="482"/>
                    </a:cubicBezTo>
                    <a:cubicBezTo>
                      <a:pt x="104" y="482"/>
                      <a:pt x="103" y="482"/>
                      <a:pt x="103" y="482"/>
                    </a:cubicBezTo>
                    <a:cubicBezTo>
                      <a:pt x="103" y="481"/>
                      <a:pt x="103" y="480"/>
                      <a:pt x="102" y="479"/>
                    </a:cubicBezTo>
                    <a:cubicBezTo>
                      <a:pt x="102" y="479"/>
                      <a:pt x="102" y="479"/>
                      <a:pt x="101" y="479"/>
                    </a:cubicBezTo>
                    <a:cubicBezTo>
                      <a:pt x="101" y="477"/>
                      <a:pt x="100" y="475"/>
                      <a:pt x="100" y="473"/>
                    </a:cubicBezTo>
                    <a:cubicBezTo>
                      <a:pt x="99" y="473"/>
                      <a:pt x="98" y="473"/>
                      <a:pt x="98" y="472"/>
                    </a:cubicBezTo>
                    <a:cubicBezTo>
                      <a:pt x="97" y="471"/>
                      <a:pt x="97" y="471"/>
                      <a:pt x="97" y="470"/>
                    </a:cubicBezTo>
                    <a:cubicBezTo>
                      <a:pt x="96" y="470"/>
                      <a:pt x="96" y="470"/>
                      <a:pt x="95" y="470"/>
                    </a:cubicBezTo>
                    <a:cubicBezTo>
                      <a:pt x="95" y="469"/>
                      <a:pt x="94" y="468"/>
                      <a:pt x="94" y="468"/>
                    </a:cubicBezTo>
                    <a:cubicBezTo>
                      <a:pt x="91" y="468"/>
                      <a:pt x="88" y="468"/>
                      <a:pt x="85" y="468"/>
                    </a:cubicBezTo>
                    <a:cubicBezTo>
                      <a:pt x="85" y="468"/>
                      <a:pt x="85" y="468"/>
                      <a:pt x="85" y="469"/>
                    </a:cubicBezTo>
                    <a:cubicBezTo>
                      <a:pt x="82" y="469"/>
                      <a:pt x="79" y="470"/>
                      <a:pt x="76" y="471"/>
                    </a:cubicBezTo>
                    <a:cubicBezTo>
                      <a:pt x="72" y="472"/>
                      <a:pt x="60" y="478"/>
                      <a:pt x="53" y="476"/>
                    </a:cubicBezTo>
                    <a:cubicBezTo>
                      <a:pt x="53" y="476"/>
                      <a:pt x="53" y="475"/>
                      <a:pt x="53" y="475"/>
                    </a:cubicBezTo>
                    <a:cubicBezTo>
                      <a:pt x="51" y="475"/>
                      <a:pt x="50" y="474"/>
                      <a:pt x="48" y="474"/>
                    </a:cubicBezTo>
                    <a:cubicBezTo>
                      <a:pt x="47" y="472"/>
                      <a:pt x="45" y="470"/>
                      <a:pt x="43" y="468"/>
                    </a:cubicBezTo>
                    <a:cubicBezTo>
                      <a:pt x="43" y="468"/>
                      <a:pt x="42" y="468"/>
                      <a:pt x="42" y="468"/>
                    </a:cubicBezTo>
                    <a:cubicBezTo>
                      <a:pt x="42" y="467"/>
                      <a:pt x="42" y="467"/>
                      <a:pt x="42" y="466"/>
                    </a:cubicBezTo>
                    <a:cubicBezTo>
                      <a:pt x="41" y="465"/>
                      <a:pt x="40" y="465"/>
                      <a:pt x="39" y="464"/>
                    </a:cubicBezTo>
                    <a:cubicBezTo>
                      <a:pt x="39" y="464"/>
                      <a:pt x="39" y="463"/>
                      <a:pt x="39" y="462"/>
                    </a:cubicBezTo>
                    <a:cubicBezTo>
                      <a:pt x="39" y="462"/>
                      <a:pt x="38" y="462"/>
                      <a:pt x="38" y="462"/>
                    </a:cubicBezTo>
                    <a:cubicBezTo>
                      <a:pt x="37" y="460"/>
                      <a:pt x="37" y="459"/>
                      <a:pt x="37" y="458"/>
                    </a:cubicBezTo>
                    <a:cubicBezTo>
                      <a:pt x="36" y="458"/>
                      <a:pt x="36" y="457"/>
                      <a:pt x="35" y="457"/>
                    </a:cubicBezTo>
                    <a:cubicBezTo>
                      <a:pt x="35" y="456"/>
                      <a:pt x="34" y="455"/>
                      <a:pt x="34" y="454"/>
                    </a:cubicBezTo>
                    <a:cubicBezTo>
                      <a:pt x="34" y="454"/>
                      <a:pt x="33" y="454"/>
                      <a:pt x="33" y="454"/>
                    </a:cubicBezTo>
                    <a:cubicBezTo>
                      <a:pt x="33" y="453"/>
                      <a:pt x="32" y="451"/>
                      <a:pt x="31" y="449"/>
                    </a:cubicBezTo>
                    <a:cubicBezTo>
                      <a:pt x="31" y="449"/>
                      <a:pt x="30" y="448"/>
                      <a:pt x="30" y="448"/>
                    </a:cubicBezTo>
                    <a:cubicBezTo>
                      <a:pt x="29" y="446"/>
                      <a:pt x="28" y="445"/>
                      <a:pt x="28" y="443"/>
                    </a:cubicBezTo>
                    <a:cubicBezTo>
                      <a:pt x="27" y="442"/>
                      <a:pt x="27" y="442"/>
                      <a:pt x="26" y="442"/>
                    </a:cubicBezTo>
                    <a:cubicBezTo>
                      <a:pt x="26" y="441"/>
                      <a:pt x="26" y="441"/>
                      <a:pt x="26" y="440"/>
                    </a:cubicBezTo>
                    <a:cubicBezTo>
                      <a:pt x="26" y="440"/>
                      <a:pt x="25" y="440"/>
                      <a:pt x="25" y="440"/>
                    </a:cubicBezTo>
                    <a:cubicBezTo>
                      <a:pt x="25" y="439"/>
                      <a:pt x="25" y="439"/>
                      <a:pt x="25" y="438"/>
                    </a:cubicBezTo>
                    <a:cubicBezTo>
                      <a:pt x="25" y="438"/>
                      <a:pt x="25" y="438"/>
                      <a:pt x="24" y="438"/>
                    </a:cubicBezTo>
                    <a:cubicBezTo>
                      <a:pt x="24" y="438"/>
                      <a:pt x="24" y="437"/>
                      <a:pt x="24" y="436"/>
                    </a:cubicBezTo>
                    <a:cubicBezTo>
                      <a:pt x="24" y="436"/>
                      <a:pt x="24" y="436"/>
                      <a:pt x="23" y="436"/>
                    </a:cubicBezTo>
                    <a:cubicBezTo>
                      <a:pt x="23" y="436"/>
                      <a:pt x="23" y="435"/>
                      <a:pt x="23" y="435"/>
                    </a:cubicBezTo>
                    <a:cubicBezTo>
                      <a:pt x="23" y="435"/>
                      <a:pt x="23" y="435"/>
                      <a:pt x="22" y="435"/>
                    </a:cubicBezTo>
                    <a:cubicBezTo>
                      <a:pt x="22" y="434"/>
                      <a:pt x="22" y="433"/>
                      <a:pt x="22" y="433"/>
                    </a:cubicBezTo>
                    <a:cubicBezTo>
                      <a:pt x="22" y="433"/>
                      <a:pt x="21" y="432"/>
                      <a:pt x="21" y="432"/>
                    </a:cubicBezTo>
                    <a:cubicBezTo>
                      <a:pt x="21" y="431"/>
                      <a:pt x="21" y="431"/>
                      <a:pt x="21" y="430"/>
                    </a:cubicBezTo>
                    <a:cubicBezTo>
                      <a:pt x="20" y="430"/>
                      <a:pt x="20" y="430"/>
                      <a:pt x="20" y="430"/>
                    </a:cubicBezTo>
                    <a:cubicBezTo>
                      <a:pt x="20" y="430"/>
                      <a:pt x="20" y="429"/>
                      <a:pt x="20" y="428"/>
                    </a:cubicBezTo>
                    <a:cubicBezTo>
                      <a:pt x="19" y="428"/>
                      <a:pt x="19" y="428"/>
                      <a:pt x="19" y="428"/>
                    </a:cubicBezTo>
                    <a:cubicBezTo>
                      <a:pt x="19" y="428"/>
                      <a:pt x="19" y="427"/>
                      <a:pt x="19" y="427"/>
                    </a:cubicBezTo>
                    <a:cubicBezTo>
                      <a:pt x="19" y="427"/>
                      <a:pt x="18" y="427"/>
                      <a:pt x="18" y="427"/>
                    </a:cubicBezTo>
                    <a:cubicBezTo>
                      <a:pt x="18" y="426"/>
                      <a:pt x="18" y="425"/>
                      <a:pt x="18" y="425"/>
                    </a:cubicBezTo>
                    <a:cubicBezTo>
                      <a:pt x="18" y="425"/>
                      <a:pt x="17" y="425"/>
                      <a:pt x="17" y="425"/>
                    </a:cubicBezTo>
                    <a:cubicBezTo>
                      <a:pt x="17" y="424"/>
                      <a:pt x="17" y="424"/>
                      <a:pt x="17" y="423"/>
                    </a:cubicBezTo>
                    <a:cubicBezTo>
                      <a:pt x="16" y="423"/>
                      <a:pt x="16" y="422"/>
                      <a:pt x="15" y="422"/>
                    </a:cubicBezTo>
                    <a:cubicBezTo>
                      <a:pt x="15" y="422"/>
                      <a:pt x="15" y="421"/>
                      <a:pt x="15" y="420"/>
                    </a:cubicBezTo>
                    <a:cubicBezTo>
                      <a:pt x="15" y="420"/>
                      <a:pt x="15" y="420"/>
                      <a:pt x="14" y="420"/>
                    </a:cubicBezTo>
                    <a:cubicBezTo>
                      <a:pt x="14" y="420"/>
                      <a:pt x="14" y="419"/>
                      <a:pt x="14" y="419"/>
                    </a:cubicBezTo>
                    <a:cubicBezTo>
                      <a:pt x="14" y="419"/>
                      <a:pt x="14" y="419"/>
                      <a:pt x="13" y="419"/>
                    </a:cubicBezTo>
                    <a:cubicBezTo>
                      <a:pt x="13" y="418"/>
                      <a:pt x="13" y="417"/>
                      <a:pt x="13" y="417"/>
                    </a:cubicBezTo>
                    <a:cubicBezTo>
                      <a:pt x="13" y="417"/>
                      <a:pt x="13" y="417"/>
                      <a:pt x="13" y="417"/>
                    </a:cubicBezTo>
                    <a:cubicBezTo>
                      <a:pt x="13" y="416"/>
                      <a:pt x="13" y="416"/>
                      <a:pt x="13" y="415"/>
                    </a:cubicBezTo>
                    <a:cubicBezTo>
                      <a:pt x="12" y="415"/>
                      <a:pt x="12" y="415"/>
                      <a:pt x="12" y="415"/>
                    </a:cubicBezTo>
                    <a:cubicBezTo>
                      <a:pt x="12" y="414"/>
                      <a:pt x="12" y="414"/>
                      <a:pt x="12" y="413"/>
                    </a:cubicBezTo>
                    <a:cubicBezTo>
                      <a:pt x="11" y="413"/>
                      <a:pt x="10" y="413"/>
                      <a:pt x="10" y="412"/>
                    </a:cubicBezTo>
                    <a:cubicBezTo>
                      <a:pt x="9" y="410"/>
                      <a:pt x="9" y="409"/>
                      <a:pt x="8" y="407"/>
                    </a:cubicBezTo>
                    <a:cubicBezTo>
                      <a:pt x="7" y="407"/>
                      <a:pt x="7" y="406"/>
                      <a:pt x="6" y="406"/>
                    </a:cubicBezTo>
                    <a:cubicBezTo>
                      <a:pt x="6" y="405"/>
                      <a:pt x="6" y="404"/>
                      <a:pt x="5" y="402"/>
                    </a:cubicBezTo>
                    <a:cubicBezTo>
                      <a:pt x="5" y="402"/>
                      <a:pt x="4" y="402"/>
                      <a:pt x="4" y="401"/>
                    </a:cubicBezTo>
                    <a:cubicBezTo>
                      <a:pt x="4" y="401"/>
                      <a:pt x="4" y="400"/>
                      <a:pt x="4" y="400"/>
                    </a:cubicBezTo>
                    <a:cubicBezTo>
                      <a:pt x="3" y="400"/>
                      <a:pt x="3" y="400"/>
                      <a:pt x="3" y="400"/>
                    </a:cubicBezTo>
                    <a:cubicBezTo>
                      <a:pt x="3" y="399"/>
                      <a:pt x="3" y="398"/>
                      <a:pt x="3" y="398"/>
                    </a:cubicBezTo>
                    <a:cubicBezTo>
                      <a:pt x="2" y="398"/>
                      <a:pt x="2" y="397"/>
                      <a:pt x="1" y="397"/>
                    </a:cubicBezTo>
                    <a:cubicBezTo>
                      <a:pt x="1" y="396"/>
                      <a:pt x="1" y="396"/>
                      <a:pt x="1" y="395"/>
                    </a:cubicBezTo>
                    <a:cubicBezTo>
                      <a:pt x="1" y="395"/>
                      <a:pt x="0" y="395"/>
                      <a:pt x="0" y="395"/>
                    </a:cubicBezTo>
                    <a:cubicBezTo>
                      <a:pt x="1" y="393"/>
                      <a:pt x="4" y="391"/>
                      <a:pt x="5" y="388"/>
                    </a:cubicBezTo>
                    <a:cubicBezTo>
                      <a:pt x="5" y="387"/>
                      <a:pt x="5" y="386"/>
                      <a:pt x="5" y="385"/>
                    </a:cubicBezTo>
                    <a:cubicBezTo>
                      <a:pt x="6" y="385"/>
                      <a:pt x="6" y="385"/>
                      <a:pt x="6" y="385"/>
                    </a:cubicBezTo>
                    <a:cubicBezTo>
                      <a:pt x="6" y="384"/>
                      <a:pt x="6" y="382"/>
                      <a:pt x="6" y="381"/>
                    </a:cubicBezTo>
                    <a:cubicBezTo>
                      <a:pt x="7" y="381"/>
                      <a:pt x="7" y="381"/>
                      <a:pt x="7" y="381"/>
                    </a:cubicBezTo>
                    <a:cubicBezTo>
                      <a:pt x="7" y="379"/>
                      <a:pt x="7" y="377"/>
                      <a:pt x="7" y="375"/>
                    </a:cubicBezTo>
                    <a:cubicBezTo>
                      <a:pt x="10" y="368"/>
                      <a:pt x="12" y="360"/>
                      <a:pt x="14" y="352"/>
                    </a:cubicBezTo>
                    <a:cubicBezTo>
                      <a:pt x="15" y="352"/>
                      <a:pt x="15" y="352"/>
                      <a:pt x="15" y="352"/>
                    </a:cubicBezTo>
                    <a:cubicBezTo>
                      <a:pt x="15" y="352"/>
                      <a:pt x="15" y="351"/>
                      <a:pt x="15" y="350"/>
                    </a:cubicBezTo>
                    <a:cubicBezTo>
                      <a:pt x="16" y="350"/>
                      <a:pt x="16" y="350"/>
                      <a:pt x="16" y="350"/>
                    </a:cubicBezTo>
                    <a:cubicBezTo>
                      <a:pt x="16" y="350"/>
                      <a:pt x="16" y="349"/>
                      <a:pt x="16" y="349"/>
                    </a:cubicBezTo>
                    <a:cubicBezTo>
                      <a:pt x="17" y="348"/>
                      <a:pt x="17" y="348"/>
                      <a:pt x="18" y="348"/>
                    </a:cubicBezTo>
                    <a:cubicBezTo>
                      <a:pt x="18" y="346"/>
                      <a:pt x="19" y="345"/>
                      <a:pt x="19" y="344"/>
                    </a:cubicBezTo>
                    <a:cubicBezTo>
                      <a:pt x="19" y="344"/>
                      <a:pt x="19" y="344"/>
                      <a:pt x="20" y="344"/>
                    </a:cubicBezTo>
                    <a:cubicBezTo>
                      <a:pt x="21" y="343"/>
                      <a:pt x="22" y="342"/>
                      <a:pt x="22" y="340"/>
                    </a:cubicBezTo>
                    <a:cubicBezTo>
                      <a:pt x="24" y="339"/>
                      <a:pt x="25" y="338"/>
                      <a:pt x="27" y="337"/>
                    </a:cubicBezTo>
                    <a:cubicBezTo>
                      <a:pt x="27" y="336"/>
                      <a:pt x="27" y="336"/>
                      <a:pt x="27" y="335"/>
                    </a:cubicBezTo>
                    <a:cubicBezTo>
                      <a:pt x="27" y="335"/>
                      <a:pt x="28" y="335"/>
                      <a:pt x="29" y="334"/>
                    </a:cubicBezTo>
                    <a:cubicBezTo>
                      <a:pt x="29" y="333"/>
                      <a:pt x="29" y="332"/>
                      <a:pt x="30" y="331"/>
                    </a:cubicBezTo>
                    <a:cubicBezTo>
                      <a:pt x="30" y="331"/>
                      <a:pt x="30" y="331"/>
                      <a:pt x="31" y="331"/>
                    </a:cubicBezTo>
                    <a:cubicBezTo>
                      <a:pt x="31" y="329"/>
                      <a:pt x="32" y="327"/>
                      <a:pt x="32" y="325"/>
                    </a:cubicBezTo>
                    <a:cubicBezTo>
                      <a:pt x="33" y="325"/>
                      <a:pt x="33" y="325"/>
                      <a:pt x="33" y="325"/>
                    </a:cubicBezTo>
                    <a:cubicBezTo>
                      <a:pt x="33" y="324"/>
                      <a:pt x="33" y="323"/>
                      <a:pt x="33" y="323"/>
                    </a:cubicBezTo>
                    <a:cubicBezTo>
                      <a:pt x="33" y="323"/>
                      <a:pt x="34" y="323"/>
                      <a:pt x="34" y="323"/>
                    </a:cubicBezTo>
                    <a:cubicBezTo>
                      <a:pt x="34" y="322"/>
                      <a:pt x="34" y="321"/>
                      <a:pt x="34" y="320"/>
                    </a:cubicBezTo>
                    <a:cubicBezTo>
                      <a:pt x="34" y="320"/>
                      <a:pt x="35" y="320"/>
                      <a:pt x="35" y="320"/>
                    </a:cubicBezTo>
                    <a:cubicBezTo>
                      <a:pt x="35" y="319"/>
                      <a:pt x="35" y="318"/>
                      <a:pt x="35" y="317"/>
                    </a:cubicBezTo>
                    <a:cubicBezTo>
                      <a:pt x="35" y="317"/>
                      <a:pt x="36" y="317"/>
                      <a:pt x="36" y="317"/>
                    </a:cubicBezTo>
                    <a:cubicBezTo>
                      <a:pt x="36" y="316"/>
                      <a:pt x="36" y="315"/>
                      <a:pt x="36" y="314"/>
                    </a:cubicBezTo>
                    <a:cubicBezTo>
                      <a:pt x="36" y="314"/>
                      <a:pt x="36" y="314"/>
                      <a:pt x="37" y="314"/>
                    </a:cubicBezTo>
                    <a:cubicBezTo>
                      <a:pt x="37" y="312"/>
                      <a:pt x="37" y="311"/>
                      <a:pt x="37" y="310"/>
                    </a:cubicBezTo>
                    <a:cubicBezTo>
                      <a:pt x="37" y="310"/>
                      <a:pt x="37" y="310"/>
                      <a:pt x="38" y="310"/>
                    </a:cubicBezTo>
                    <a:cubicBezTo>
                      <a:pt x="38" y="308"/>
                      <a:pt x="38" y="307"/>
                      <a:pt x="38" y="306"/>
                    </a:cubicBezTo>
                    <a:cubicBezTo>
                      <a:pt x="39" y="300"/>
                      <a:pt x="42" y="294"/>
                      <a:pt x="42" y="288"/>
                    </a:cubicBezTo>
                    <a:cubicBezTo>
                      <a:pt x="43" y="287"/>
                      <a:pt x="43" y="286"/>
                      <a:pt x="44" y="286"/>
                    </a:cubicBezTo>
                    <a:cubicBezTo>
                      <a:pt x="45" y="286"/>
                      <a:pt x="45" y="286"/>
                      <a:pt x="46" y="286"/>
                    </a:cubicBezTo>
                    <a:cubicBezTo>
                      <a:pt x="46" y="285"/>
                      <a:pt x="46" y="285"/>
                      <a:pt x="47" y="284"/>
                    </a:cubicBezTo>
                    <a:cubicBezTo>
                      <a:pt x="47" y="284"/>
                      <a:pt x="48" y="284"/>
                      <a:pt x="48" y="284"/>
                    </a:cubicBezTo>
                    <a:cubicBezTo>
                      <a:pt x="49" y="283"/>
                      <a:pt x="49" y="283"/>
                      <a:pt x="49" y="282"/>
                    </a:cubicBezTo>
                    <a:cubicBezTo>
                      <a:pt x="51" y="282"/>
                      <a:pt x="52" y="282"/>
                      <a:pt x="53" y="281"/>
                    </a:cubicBezTo>
                    <a:cubicBezTo>
                      <a:pt x="53" y="281"/>
                      <a:pt x="53" y="281"/>
                      <a:pt x="53" y="280"/>
                    </a:cubicBezTo>
                    <a:cubicBezTo>
                      <a:pt x="54" y="280"/>
                      <a:pt x="55" y="280"/>
                      <a:pt x="56" y="280"/>
                    </a:cubicBezTo>
                    <a:cubicBezTo>
                      <a:pt x="56" y="279"/>
                      <a:pt x="56" y="278"/>
                      <a:pt x="57" y="278"/>
                    </a:cubicBezTo>
                    <a:cubicBezTo>
                      <a:pt x="57" y="278"/>
                      <a:pt x="58" y="278"/>
                      <a:pt x="58" y="278"/>
                    </a:cubicBezTo>
                    <a:cubicBezTo>
                      <a:pt x="59" y="277"/>
                      <a:pt x="59" y="277"/>
                      <a:pt x="59" y="276"/>
                    </a:cubicBezTo>
                    <a:cubicBezTo>
                      <a:pt x="60" y="276"/>
                      <a:pt x="60" y="276"/>
                      <a:pt x="61" y="276"/>
                    </a:cubicBezTo>
                    <a:cubicBezTo>
                      <a:pt x="61" y="276"/>
                      <a:pt x="61" y="275"/>
                      <a:pt x="61" y="275"/>
                    </a:cubicBezTo>
                    <a:cubicBezTo>
                      <a:pt x="62" y="275"/>
                      <a:pt x="63" y="274"/>
                      <a:pt x="64" y="274"/>
                    </a:cubicBezTo>
                    <a:cubicBezTo>
                      <a:pt x="64" y="274"/>
                      <a:pt x="64" y="273"/>
                      <a:pt x="65" y="272"/>
                    </a:cubicBezTo>
                    <a:cubicBezTo>
                      <a:pt x="65" y="272"/>
                      <a:pt x="66" y="272"/>
                      <a:pt x="66" y="272"/>
                    </a:cubicBezTo>
                    <a:cubicBezTo>
                      <a:pt x="67" y="272"/>
                      <a:pt x="67" y="271"/>
                      <a:pt x="67" y="271"/>
                    </a:cubicBezTo>
                    <a:cubicBezTo>
                      <a:pt x="68" y="271"/>
                      <a:pt x="68" y="271"/>
                      <a:pt x="69" y="271"/>
                    </a:cubicBezTo>
                    <a:cubicBezTo>
                      <a:pt x="70" y="270"/>
                      <a:pt x="70" y="269"/>
                      <a:pt x="71" y="268"/>
                    </a:cubicBezTo>
                    <a:cubicBezTo>
                      <a:pt x="71" y="268"/>
                      <a:pt x="72" y="268"/>
                      <a:pt x="73" y="268"/>
                    </a:cubicBezTo>
                    <a:cubicBezTo>
                      <a:pt x="73" y="267"/>
                      <a:pt x="73" y="267"/>
                      <a:pt x="74" y="266"/>
                    </a:cubicBezTo>
                    <a:cubicBezTo>
                      <a:pt x="74" y="266"/>
                      <a:pt x="75" y="266"/>
                      <a:pt x="75" y="266"/>
                    </a:cubicBezTo>
                    <a:cubicBezTo>
                      <a:pt x="76" y="265"/>
                      <a:pt x="76" y="265"/>
                      <a:pt x="76" y="264"/>
                    </a:cubicBezTo>
                    <a:cubicBezTo>
                      <a:pt x="77" y="264"/>
                      <a:pt x="77" y="264"/>
                      <a:pt x="78" y="264"/>
                    </a:cubicBezTo>
                    <a:cubicBezTo>
                      <a:pt x="78" y="264"/>
                      <a:pt x="79" y="263"/>
                      <a:pt x="79" y="262"/>
                    </a:cubicBezTo>
                    <a:cubicBezTo>
                      <a:pt x="80" y="262"/>
                      <a:pt x="80" y="262"/>
                      <a:pt x="81" y="262"/>
                    </a:cubicBezTo>
                    <a:cubicBezTo>
                      <a:pt x="81" y="262"/>
                      <a:pt x="81" y="261"/>
                      <a:pt x="82" y="261"/>
                    </a:cubicBezTo>
                    <a:cubicBezTo>
                      <a:pt x="83" y="260"/>
                      <a:pt x="83" y="260"/>
                      <a:pt x="84" y="260"/>
                    </a:cubicBezTo>
                    <a:cubicBezTo>
                      <a:pt x="84" y="259"/>
                      <a:pt x="84" y="259"/>
                      <a:pt x="84" y="259"/>
                    </a:cubicBezTo>
                    <a:cubicBezTo>
                      <a:pt x="86" y="258"/>
                      <a:pt x="86" y="257"/>
                      <a:pt x="89" y="256"/>
                    </a:cubicBezTo>
                    <a:cubicBezTo>
                      <a:pt x="89" y="253"/>
                      <a:pt x="90" y="254"/>
                      <a:pt x="91" y="253"/>
                    </a:cubicBezTo>
                    <a:cubicBezTo>
                      <a:pt x="91" y="253"/>
                      <a:pt x="91" y="252"/>
                      <a:pt x="91" y="251"/>
                    </a:cubicBezTo>
                    <a:cubicBezTo>
                      <a:pt x="92" y="247"/>
                      <a:pt x="95" y="240"/>
                      <a:pt x="100" y="239"/>
                    </a:cubicBezTo>
                    <a:cubicBezTo>
                      <a:pt x="103" y="235"/>
                      <a:pt x="119" y="238"/>
                      <a:pt x="126" y="238"/>
                    </a:cubicBezTo>
                    <a:cubicBezTo>
                      <a:pt x="126" y="240"/>
                      <a:pt x="126" y="241"/>
                      <a:pt x="126" y="243"/>
                    </a:cubicBezTo>
                    <a:cubicBezTo>
                      <a:pt x="125" y="243"/>
                      <a:pt x="125" y="243"/>
                      <a:pt x="125" y="243"/>
                    </a:cubicBezTo>
                    <a:cubicBezTo>
                      <a:pt x="125" y="253"/>
                      <a:pt x="125" y="263"/>
                      <a:pt x="125" y="273"/>
                    </a:cubicBezTo>
                    <a:cubicBezTo>
                      <a:pt x="125" y="278"/>
                      <a:pt x="125" y="283"/>
                      <a:pt x="125" y="288"/>
                    </a:cubicBezTo>
                    <a:cubicBezTo>
                      <a:pt x="126" y="292"/>
                      <a:pt x="134" y="301"/>
                      <a:pt x="132" y="306"/>
                    </a:cubicBezTo>
                    <a:cubicBezTo>
                      <a:pt x="132" y="306"/>
                      <a:pt x="131" y="306"/>
                      <a:pt x="131" y="306"/>
                    </a:cubicBezTo>
                    <a:cubicBezTo>
                      <a:pt x="131" y="307"/>
                      <a:pt x="131" y="308"/>
                      <a:pt x="131" y="309"/>
                    </a:cubicBezTo>
                    <a:cubicBezTo>
                      <a:pt x="131" y="309"/>
                      <a:pt x="130" y="309"/>
                      <a:pt x="130" y="309"/>
                    </a:cubicBezTo>
                    <a:cubicBezTo>
                      <a:pt x="130" y="310"/>
                      <a:pt x="130" y="310"/>
                      <a:pt x="130" y="311"/>
                    </a:cubicBezTo>
                    <a:cubicBezTo>
                      <a:pt x="130" y="311"/>
                      <a:pt x="129" y="311"/>
                      <a:pt x="129" y="311"/>
                    </a:cubicBezTo>
                    <a:cubicBezTo>
                      <a:pt x="129" y="313"/>
                      <a:pt x="129" y="314"/>
                      <a:pt x="128" y="316"/>
                    </a:cubicBezTo>
                    <a:cubicBezTo>
                      <a:pt x="124" y="326"/>
                      <a:pt x="118" y="345"/>
                      <a:pt x="123" y="358"/>
                    </a:cubicBezTo>
                    <a:cubicBezTo>
                      <a:pt x="124" y="358"/>
                      <a:pt x="126" y="359"/>
                      <a:pt x="126" y="360"/>
                    </a:cubicBezTo>
                    <a:cubicBezTo>
                      <a:pt x="134" y="359"/>
                      <a:pt x="141" y="360"/>
                      <a:pt x="147" y="362"/>
                    </a:cubicBezTo>
                    <a:cubicBezTo>
                      <a:pt x="150" y="362"/>
                      <a:pt x="152" y="363"/>
                      <a:pt x="155" y="363"/>
                    </a:cubicBezTo>
                    <a:cubicBezTo>
                      <a:pt x="158" y="364"/>
                      <a:pt x="165" y="366"/>
                      <a:pt x="170" y="365"/>
                    </a:cubicBezTo>
                    <a:cubicBezTo>
                      <a:pt x="170" y="364"/>
                      <a:pt x="170" y="364"/>
                      <a:pt x="170" y="364"/>
                    </a:cubicBezTo>
                    <a:cubicBezTo>
                      <a:pt x="171" y="364"/>
                      <a:pt x="173" y="363"/>
                      <a:pt x="174" y="363"/>
                    </a:cubicBezTo>
                    <a:cubicBezTo>
                      <a:pt x="176" y="359"/>
                      <a:pt x="180" y="354"/>
                      <a:pt x="183" y="350"/>
                    </a:cubicBezTo>
                    <a:cubicBezTo>
                      <a:pt x="184" y="349"/>
                      <a:pt x="186" y="348"/>
                      <a:pt x="187" y="347"/>
                    </a:cubicBezTo>
                    <a:cubicBezTo>
                      <a:pt x="187" y="346"/>
                      <a:pt x="187" y="346"/>
                      <a:pt x="187" y="345"/>
                    </a:cubicBezTo>
                    <a:cubicBezTo>
                      <a:pt x="189" y="343"/>
                      <a:pt x="191" y="342"/>
                      <a:pt x="193" y="340"/>
                    </a:cubicBezTo>
                    <a:cubicBezTo>
                      <a:pt x="193" y="340"/>
                      <a:pt x="193" y="339"/>
                      <a:pt x="194" y="339"/>
                    </a:cubicBezTo>
                    <a:cubicBezTo>
                      <a:pt x="194" y="339"/>
                      <a:pt x="195" y="339"/>
                      <a:pt x="196" y="339"/>
                    </a:cubicBezTo>
                    <a:cubicBezTo>
                      <a:pt x="198" y="336"/>
                      <a:pt x="201" y="333"/>
                      <a:pt x="204" y="330"/>
                    </a:cubicBezTo>
                    <a:cubicBezTo>
                      <a:pt x="204" y="330"/>
                      <a:pt x="205" y="330"/>
                      <a:pt x="205" y="330"/>
                    </a:cubicBezTo>
                    <a:cubicBezTo>
                      <a:pt x="207" y="328"/>
                      <a:pt x="208" y="327"/>
                      <a:pt x="209" y="325"/>
                    </a:cubicBezTo>
                    <a:cubicBezTo>
                      <a:pt x="210" y="325"/>
                      <a:pt x="210" y="325"/>
                      <a:pt x="211" y="325"/>
                    </a:cubicBezTo>
                    <a:cubicBezTo>
                      <a:pt x="212" y="324"/>
                      <a:pt x="213" y="323"/>
                      <a:pt x="213" y="322"/>
                    </a:cubicBezTo>
                    <a:cubicBezTo>
                      <a:pt x="214" y="322"/>
                      <a:pt x="215" y="322"/>
                      <a:pt x="215" y="322"/>
                    </a:cubicBezTo>
                    <a:cubicBezTo>
                      <a:pt x="216" y="321"/>
                      <a:pt x="216" y="320"/>
                      <a:pt x="216" y="320"/>
                    </a:cubicBezTo>
                    <a:cubicBezTo>
                      <a:pt x="217" y="320"/>
                      <a:pt x="217" y="320"/>
                      <a:pt x="218" y="320"/>
                    </a:cubicBezTo>
                    <a:cubicBezTo>
                      <a:pt x="218" y="319"/>
                      <a:pt x="219" y="319"/>
                      <a:pt x="219" y="318"/>
                    </a:cubicBezTo>
                    <a:cubicBezTo>
                      <a:pt x="219" y="318"/>
                      <a:pt x="220" y="318"/>
                      <a:pt x="221" y="318"/>
                    </a:cubicBezTo>
                    <a:cubicBezTo>
                      <a:pt x="221" y="317"/>
                      <a:pt x="221" y="317"/>
                      <a:pt x="222" y="316"/>
                    </a:cubicBezTo>
                    <a:cubicBezTo>
                      <a:pt x="222" y="316"/>
                      <a:pt x="223" y="316"/>
                      <a:pt x="223" y="316"/>
                    </a:cubicBezTo>
                    <a:cubicBezTo>
                      <a:pt x="223" y="316"/>
                      <a:pt x="223" y="316"/>
                      <a:pt x="223" y="315"/>
                    </a:cubicBezTo>
                    <a:cubicBezTo>
                      <a:pt x="224" y="315"/>
                      <a:pt x="225" y="315"/>
                      <a:pt x="225" y="315"/>
                    </a:cubicBezTo>
                    <a:cubicBezTo>
                      <a:pt x="225" y="315"/>
                      <a:pt x="225" y="315"/>
                      <a:pt x="225" y="314"/>
                    </a:cubicBezTo>
                    <a:cubicBezTo>
                      <a:pt x="228" y="313"/>
                      <a:pt x="242" y="310"/>
                      <a:pt x="247" y="312"/>
                    </a:cubicBezTo>
                    <a:cubicBezTo>
                      <a:pt x="247" y="312"/>
                      <a:pt x="247" y="312"/>
                      <a:pt x="247" y="313"/>
                    </a:cubicBezTo>
                    <a:cubicBezTo>
                      <a:pt x="248" y="313"/>
                      <a:pt x="248" y="313"/>
                      <a:pt x="249" y="313"/>
                    </a:cubicBezTo>
                    <a:cubicBezTo>
                      <a:pt x="249" y="313"/>
                      <a:pt x="249" y="313"/>
                      <a:pt x="249" y="314"/>
                    </a:cubicBezTo>
                    <a:cubicBezTo>
                      <a:pt x="251" y="314"/>
                      <a:pt x="252" y="314"/>
                      <a:pt x="253" y="314"/>
                    </a:cubicBezTo>
                    <a:cubicBezTo>
                      <a:pt x="253" y="315"/>
                      <a:pt x="254" y="316"/>
                      <a:pt x="254" y="316"/>
                    </a:cubicBezTo>
                    <a:cubicBezTo>
                      <a:pt x="254" y="316"/>
                      <a:pt x="255" y="316"/>
                      <a:pt x="256" y="316"/>
                    </a:cubicBezTo>
                    <a:cubicBezTo>
                      <a:pt x="257" y="318"/>
                      <a:pt x="258" y="319"/>
                      <a:pt x="259" y="321"/>
                    </a:cubicBezTo>
                    <a:cubicBezTo>
                      <a:pt x="260" y="321"/>
                      <a:pt x="260" y="321"/>
                      <a:pt x="261" y="322"/>
                    </a:cubicBezTo>
                    <a:cubicBezTo>
                      <a:pt x="261" y="322"/>
                      <a:pt x="261" y="323"/>
                      <a:pt x="261" y="323"/>
                    </a:cubicBezTo>
                    <a:cubicBezTo>
                      <a:pt x="262" y="324"/>
                      <a:pt x="263" y="325"/>
                      <a:pt x="264" y="325"/>
                    </a:cubicBezTo>
                    <a:cubicBezTo>
                      <a:pt x="264" y="326"/>
                      <a:pt x="264" y="326"/>
                      <a:pt x="264" y="327"/>
                    </a:cubicBezTo>
                    <a:cubicBezTo>
                      <a:pt x="264" y="327"/>
                      <a:pt x="265" y="328"/>
                      <a:pt x="265" y="328"/>
                    </a:cubicBezTo>
                    <a:cubicBezTo>
                      <a:pt x="265" y="329"/>
                      <a:pt x="265" y="329"/>
                      <a:pt x="265" y="330"/>
                    </a:cubicBezTo>
                    <a:cubicBezTo>
                      <a:pt x="266" y="330"/>
                      <a:pt x="266" y="330"/>
                      <a:pt x="266" y="330"/>
                    </a:cubicBezTo>
                    <a:cubicBezTo>
                      <a:pt x="268" y="331"/>
                      <a:pt x="269" y="333"/>
                      <a:pt x="270" y="334"/>
                    </a:cubicBezTo>
                    <a:cubicBezTo>
                      <a:pt x="271" y="334"/>
                      <a:pt x="272" y="334"/>
                      <a:pt x="273" y="334"/>
                    </a:cubicBezTo>
                    <a:cubicBezTo>
                      <a:pt x="277" y="336"/>
                      <a:pt x="281" y="336"/>
                      <a:pt x="287" y="336"/>
                    </a:cubicBezTo>
                    <a:cubicBezTo>
                      <a:pt x="289" y="336"/>
                      <a:pt x="292" y="336"/>
                      <a:pt x="294" y="336"/>
                    </a:cubicBezTo>
                    <a:cubicBezTo>
                      <a:pt x="294" y="336"/>
                      <a:pt x="294" y="337"/>
                      <a:pt x="294" y="337"/>
                    </a:cubicBezTo>
                    <a:cubicBezTo>
                      <a:pt x="295" y="337"/>
                      <a:pt x="296" y="337"/>
                      <a:pt x="297" y="337"/>
                    </a:cubicBezTo>
                    <a:cubicBezTo>
                      <a:pt x="297" y="337"/>
                      <a:pt x="297" y="338"/>
                      <a:pt x="297" y="338"/>
                    </a:cubicBezTo>
                    <a:cubicBezTo>
                      <a:pt x="297" y="338"/>
                      <a:pt x="298" y="338"/>
                      <a:pt x="299" y="338"/>
                    </a:cubicBezTo>
                    <a:cubicBezTo>
                      <a:pt x="299" y="338"/>
                      <a:pt x="299" y="338"/>
                      <a:pt x="299" y="339"/>
                    </a:cubicBezTo>
                    <a:cubicBezTo>
                      <a:pt x="299" y="339"/>
                      <a:pt x="300" y="339"/>
                      <a:pt x="300" y="339"/>
                    </a:cubicBezTo>
                    <a:cubicBezTo>
                      <a:pt x="301" y="339"/>
                      <a:pt x="301" y="340"/>
                      <a:pt x="301" y="340"/>
                    </a:cubicBezTo>
                    <a:cubicBezTo>
                      <a:pt x="302" y="340"/>
                      <a:pt x="303" y="340"/>
                      <a:pt x="303" y="340"/>
                    </a:cubicBezTo>
                    <a:cubicBezTo>
                      <a:pt x="303" y="341"/>
                      <a:pt x="304" y="342"/>
                      <a:pt x="304" y="342"/>
                    </a:cubicBezTo>
                    <a:cubicBezTo>
                      <a:pt x="306" y="344"/>
                      <a:pt x="308" y="345"/>
                      <a:pt x="311" y="345"/>
                    </a:cubicBezTo>
                    <a:cubicBezTo>
                      <a:pt x="312" y="346"/>
                      <a:pt x="317" y="346"/>
                      <a:pt x="319" y="345"/>
                    </a:cubicBezTo>
                    <a:cubicBezTo>
                      <a:pt x="319" y="345"/>
                      <a:pt x="319" y="344"/>
                      <a:pt x="319" y="344"/>
                    </a:cubicBezTo>
                    <a:cubicBezTo>
                      <a:pt x="320" y="344"/>
                      <a:pt x="320" y="344"/>
                      <a:pt x="321" y="344"/>
                    </a:cubicBezTo>
                    <a:cubicBezTo>
                      <a:pt x="321" y="344"/>
                      <a:pt x="321" y="343"/>
                      <a:pt x="321" y="343"/>
                    </a:cubicBezTo>
                    <a:cubicBezTo>
                      <a:pt x="322" y="343"/>
                      <a:pt x="322" y="343"/>
                      <a:pt x="323" y="343"/>
                    </a:cubicBezTo>
                    <a:cubicBezTo>
                      <a:pt x="323" y="343"/>
                      <a:pt x="323" y="343"/>
                      <a:pt x="323" y="342"/>
                    </a:cubicBezTo>
                    <a:cubicBezTo>
                      <a:pt x="324" y="342"/>
                      <a:pt x="325" y="342"/>
                      <a:pt x="326" y="341"/>
                    </a:cubicBezTo>
                    <a:cubicBezTo>
                      <a:pt x="327" y="341"/>
                      <a:pt x="327" y="340"/>
                      <a:pt x="327" y="340"/>
                    </a:cubicBezTo>
                    <a:cubicBezTo>
                      <a:pt x="328" y="340"/>
                      <a:pt x="329" y="340"/>
                      <a:pt x="329" y="340"/>
                    </a:cubicBezTo>
                    <a:cubicBezTo>
                      <a:pt x="329" y="339"/>
                      <a:pt x="330" y="338"/>
                      <a:pt x="330" y="338"/>
                    </a:cubicBezTo>
                    <a:cubicBezTo>
                      <a:pt x="331" y="337"/>
                      <a:pt x="332" y="336"/>
                      <a:pt x="334" y="335"/>
                    </a:cubicBezTo>
                    <a:cubicBezTo>
                      <a:pt x="334" y="335"/>
                      <a:pt x="334" y="334"/>
                      <a:pt x="334" y="333"/>
                    </a:cubicBezTo>
                    <a:cubicBezTo>
                      <a:pt x="334" y="333"/>
                      <a:pt x="335" y="333"/>
                      <a:pt x="335" y="332"/>
                    </a:cubicBezTo>
                    <a:cubicBezTo>
                      <a:pt x="335" y="332"/>
                      <a:pt x="335" y="331"/>
                      <a:pt x="335" y="331"/>
                    </a:cubicBezTo>
                    <a:cubicBezTo>
                      <a:pt x="336" y="331"/>
                      <a:pt x="336" y="331"/>
                      <a:pt x="336" y="331"/>
                    </a:cubicBezTo>
                    <a:cubicBezTo>
                      <a:pt x="337" y="329"/>
                      <a:pt x="337" y="326"/>
                      <a:pt x="337" y="324"/>
                    </a:cubicBezTo>
                    <a:cubicBezTo>
                      <a:pt x="338" y="324"/>
                      <a:pt x="338" y="324"/>
                      <a:pt x="338" y="324"/>
                    </a:cubicBezTo>
                    <a:cubicBezTo>
                      <a:pt x="338" y="323"/>
                      <a:pt x="339" y="322"/>
                      <a:pt x="339" y="321"/>
                    </a:cubicBezTo>
                    <a:cubicBezTo>
                      <a:pt x="339" y="321"/>
                      <a:pt x="340" y="321"/>
                      <a:pt x="340" y="321"/>
                    </a:cubicBezTo>
                    <a:cubicBezTo>
                      <a:pt x="340" y="320"/>
                      <a:pt x="340" y="320"/>
                      <a:pt x="340" y="319"/>
                    </a:cubicBezTo>
                    <a:cubicBezTo>
                      <a:pt x="341" y="319"/>
                      <a:pt x="341" y="318"/>
                      <a:pt x="342" y="318"/>
                    </a:cubicBezTo>
                    <a:cubicBezTo>
                      <a:pt x="342" y="317"/>
                      <a:pt x="342" y="317"/>
                      <a:pt x="342" y="316"/>
                    </a:cubicBezTo>
                    <a:cubicBezTo>
                      <a:pt x="343" y="316"/>
                      <a:pt x="344" y="315"/>
                      <a:pt x="344" y="314"/>
                    </a:cubicBezTo>
                    <a:cubicBezTo>
                      <a:pt x="344" y="314"/>
                      <a:pt x="344" y="313"/>
                      <a:pt x="344" y="313"/>
                    </a:cubicBezTo>
                    <a:cubicBezTo>
                      <a:pt x="345" y="312"/>
                      <a:pt x="346" y="311"/>
                      <a:pt x="347" y="311"/>
                    </a:cubicBezTo>
                    <a:cubicBezTo>
                      <a:pt x="347" y="310"/>
                      <a:pt x="347" y="310"/>
                      <a:pt x="347" y="309"/>
                    </a:cubicBezTo>
                    <a:cubicBezTo>
                      <a:pt x="348" y="309"/>
                      <a:pt x="348" y="308"/>
                      <a:pt x="349" y="308"/>
                    </a:cubicBezTo>
                    <a:cubicBezTo>
                      <a:pt x="349" y="307"/>
                      <a:pt x="349" y="306"/>
                      <a:pt x="350" y="306"/>
                    </a:cubicBezTo>
                    <a:cubicBezTo>
                      <a:pt x="350" y="306"/>
                      <a:pt x="350" y="306"/>
                      <a:pt x="351" y="306"/>
                    </a:cubicBezTo>
                    <a:cubicBezTo>
                      <a:pt x="351" y="304"/>
                      <a:pt x="351" y="303"/>
                      <a:pt x="352" y="302"/>
                    </a:cubicBezTo>
                    <a:cubicBezTo>
                      <a:pt x="352" y="302"/>
                      <a:pt x="353" y="301"/>
                      <a:pt x="353" y="301"/>
                    </a:cubicBezTo>
                    <a:cubicBezTo>
                      <a:pt x="353" y="300"/>
                      <a:pt x="353" y="300"/>
                      <a:pt x="353" y="299"/>
                    </a:cubicBezTo>
                    <a:cubicBezTo>
                      <a:pt x="354" y="299"/>
                      <a:pt x="354" y="299"/>
                      <a:pt x="354" y="299"/>
                    </a:cubicBezTo>
                    <a:cubicBezTo>
                      <a:pt x="354" y="298"/>
                      <a:pt x="354" y="297"/>
                      <a:pt x="354" y="297"/>
                    </a:cubicBezTo>
                    <a:cubicBezTo>
                      <a:pt x="355" y="297"/>
                      <a:pt x="355" y="297"/>
                      <a:pt x="355" y="297"/>
                    </a:cubicBezTo>
                    <a:cubicBezTo>
                      <a:pt x="355" y="296"/>
                      <a:pt x="355" y="295"/>
                      <a:pt x="355" y="295"/>
                    </a:cubicBezTo>
                    <a:cubicBezTo>
                      <a:pt x="355" y="295"/>
                      <a:pt x="356" y="295"/>
                      <a:pt x="356" y="295"/>
                    </a:cubicBezTo>
                    <a:cubicBezTo>
                      <a:pt x="356" y="291"/>
                      <a:pt x="357" y="287"/>
                      <a:pt x="357" y="283"/>
                    </a:cubicBezTo>
                    <a:cubicBezTo>
                      <a:pt x="357" y="283"/>
                      <a:pt x="356" y="283"/>
                      <a:pt x="356" y="283"/>
                    </a:cubicBezTo>
                    <a:cubicBezTo>
                      <a:pt x="355" y="280"/>
                      <a:pt x="355" y="276"/>
                      <a:pt x="354" y="272"/>
                    </a:cubicBezTo>
                    <a:cubicBezTo>
                      <a:pt x="354" y="272"/>
                      <a:pt x="354" y="272"/>
                      <a:pt x="353" y="272"/>
                    </a:cubicBezTo>
                    <a:cubicBezTo>
                      <a:pt x="353" y="271"/>
                      <a:pt x="352" y="269"/>
                      <a:pt x="352" y="267"/>
                    </a:cubicBezTo>
                    <a:cubicBezTo>
                      <a:pt x="349" y="265"/>
                      <a:pt x="346" y="263"/>
                      <a:pt x="343" y="262"/>
                    </a:cubicBezTo>
                    <a:cubicBezTo>
                      <a:pt x="341" y="262"/>
                      <a:pt x="340" y="262"/>
                      <a:pt x="338" y="262"/>
                    </a:cubicBezTo>
                    <a:cubicBezTo>
                      <a:pt x="335" y="261"/>
                      <a:pt x="332" y="260"/>
                      <a:pt x="329" y="259"/>
                    </a:cubicBezTo>
                    <a:cubicBezTo>
                      <a:pt x="329" y="258"/>
                      <a:pt x="328" y="257"/>
                      <a:pt x="327" y="256"/>
                    </a:cubicBezTo>
                    <a:cubicBezTo>
                      <a:pt x="322" y="252"/>
                      <a:pt x="318" y="248"/>
                      <a:pt x="313" y="244"/>
                    </a:cubicBezTo>
                    <a:cubicBezTo>
                      <a:pt x="312" y="242"/>
                      <a:pt x="311" y="241"/>
                      <a:pt x="309" y="239"/>
                    </a:cubicBezTo>
                    <a:cubicBezTo>
                      <a:pt x="309" y="239"/>
                      <a:pt x="308" y="239"/>
                      <a:pt x="308" y="239"/>
                    </a:cubicBezTo>
                    <a:cubicBezTo>
                      <a:pt x="307" y="239"/>
                      <a:pt x="307" y="238"/>
                      <a:pt x="307" y="237"/>
                    </a:cubicBezTo>
                    <a:cubicBezTo>
                      <a:pt x="304" y="236"/>
                      <a:pt x="301" y="236"/>
                      <a:pt x="298" y="235"/>
                    </a:cubicBezTo>
                    <a:cubicBezTo>
                      <a:pt x="298" y="234"/>
                      <a:pt x="298" y="234"/>
                      <a:pt x="298" y="234"/>
                    </a:cubicBezTo>
                    <a:cubicBezTo>
                      <a:pt x="300" y="232"/>
                      <a:pt x="301" y="231"/>
                      <a:pt x="303" y="229"/>
                    </a:cubicBezTo>
                    <a:cubicBezTo>
                      <a:pt x="303" y="229"/>
                      <a:pt x="303" y="228"/>
                      <a:pt x="303" y="227"/>
                    </a:cubicBezTo>
                    <a:cubicBezTo>
                      <a:pt x="306" y="225"/>
                      <a:pt x="308" y="223"/>
                      <a:pt x="310" y="221"/>
                    </a:cubicBezTo>
                    <a:cubicBezTo>
                      <a:pt x="311" y="219"/>
                      <a:pt x="312" y="218"/>
                      <a:pt x="312" y="216"/>
                    </a:cubicBezTo>
                    <a:cubicBezTo>
                      <a:pt x="312" y="216"/>
                      <a:pt x="313" y="216"/>
                      <a:pt x="313" y="216"/>
                    </a:cubicBezTo>
                    <a:cubicBezTo>
                      <a:pt x="313" y="215"/>
                      <a:pt x="313" y="215"/>
                      <a:pt x="313" y="214"/>
                    </a:cubicBezTo>
                    <a:cubicBezTo>
                      <a:pt x="313" y="214"/>
                      <a:pt x="314" y="214"/>
                      <a:pt x="314" y="214"/>
                    </a:cubicBezTo>
                    <a:cubicBezTo>
                      <a:pt x="314" y="210"/>
                      <a:pt x="314" y="205"/>
                      <a:pt x="314" y="201"/>
                    </a:cubicBezTo>
                    <a:cubicBezTo>
                      <a:pt x="314" y="201"/>
                      <a:pt x="313" y="201"/>
                      <a:pt x="313" y="201"/>
                    </a:cubicBezTo>
                    <a:cubicBezTo>
                      <a:pt x="311" y="194"/>
                      <a:pt x="315" y="184"/>
                      <a:pt x="318" y="182"/>
                    </a:cubicBezTo>
                    <a:cubicBezTo>
                      <a:pt x="319" y="180"/>
                      <a:pt x="325" y="179"/>
                      <a:pt x="328" y="180"/>
                    </a:cubicBezTo>
                    <a:cubicBezTo>
                      <a:pt x="328" y="180"/>
                      <a:pt x="328" y="181"/>
                      <a:pt x="328" y="181"/>
                    </a:cubicBezTo>
                    <a:cubicBezTo>
                      <a:pt x="330" y="181"/>
                      <a:pt x="331" y="181"/>
                      <a:pt x="333" y="181"/>
                    </a:cubicBezTo>
                    <a:cubicBezTo>
                      <a:pt x="333" y="181"/>
                      <a:pt x="333" y="181"/>
                      <a:pt x="333" y="182"/>
                    </a:cubicBezTo>
                    <a:cubicBezTo>
                      <a:pt x="335" y="182"/>
                      <a:pt x="336" y="182"/>
                      <a:pt x="338" y="182"/>
                    </a:cubicBezTo>
                    <a:cubicBezTo>
                      <a:pt x="338" y="182"/>
                      <a:pt x="338" y="182"/>
                      <a:pt x="338" y="183"/>
                    </a:cubicBezTo>
                    <a:cubicBezTo>
                      <a:pt x="341" y="183"/>
                      <a:pt x="344" y="183"/>
                      <a:pt x="346" y="183"/>
                    </a:cubicBezTo>
                    <a:cubicBezTo>
                      <a:pt x="348" y="183"/>
                      <a:pt x="352" y="184"/>
                      <a:pt x="355" y="184"/>
                    </a:cubicBezTo>
                    <a:cubicBezTo>
                      <a:pt x="355" y="183"/>
                      <a:pt x="355" y="183"/>
                      <a:pt x="355" y="183"/>
                    </a:cubicBezTo>
                    <a:cubicBezTo>
                      <a:pt x="358" y="183"/>
                      <a:pt x="360" y="183"/>
                      <a:pt x="362" y="183"/>
                    </a:cubicBezTo>
                    <a:cubicBezTo>
                      <a:pt x="362" y="182"/>
                      <a:pt x="362" y="182"/>
                      <a:pt x="362" y="182"/>
                    </a:cubicBezTo>
                    <a:cubicBezTo>
                      <a:pt x="364" y="182"/>
                      <a:pt x="365" y="182"/>
                      <a:pt x="366" y="182"/>
                    </a:cubicBezTo>
                    <a:cubicBezTo>
                      <a:pt x="366" y="181"/>
                      <a:pt x="366" y="181"/>
                      <a:pt x="366" y="181"/>
                    </a:cubicBezTo>
                    <a:cubicBezTo>
                      <a:pt x="367" y="181"/>
                      <a:pt x="368" y="181"/>
                      <a:pt x="369" y="181"/>
                    </a:cubicBezTo>
                    <a:cubicBezTo>
                      <a:pt x="369" y="181"/>
                      <a:pt x="369" y="180"/>
                      <a:pt x="369" y="180"/>
                    </a:cubicBezTo>
                    <a:cubicBezTo>
                      <a:pt x="370" y="180"/>
                      <a:pt x="371" y="179"/>
                      <a:pt x="372" y="179"/>
                    </a:cubicBezTo>
                    <a:cubicBezTo>
                      <a:pt x="372" y="179"/>
                      <a:pt x="372" y="178"/>
                      <a:pt x="372" y="178"/>
                    </a:cubicBezTo>
                    <a:cubicBezTo>
                      <a:pt x="373" y="178"/>
                      <a:pt x="373" y="178"/>
                      <a:pt x="374" y="178"/>
                    </a:cubicBezTo>
                    <a:cubicBezTo>
                      <a:pt x="374" y="178"/>
                      <a:pt x="375" y="177"/>
                      <a:pt x="375" y="176"/>
                    </a:cubicBezTo>
                    <a:cubicBezTo>
                      <a:pt x="376" y="176"/>
                      <a:pt x="376" y="176"/>
                      <a:pt x="377" y="176"/>
                    </a:cubicBezTo>
                    <a:cubicBezTo>
                      <a:pt x="377" y="176"/>
                      <a:pt x="377" y="175"/>
                      <a:pt x="378" y="175"/>
                    </a:cubicBezTo>
                    <a:cubicBezTo>
                      <a:pt x="379" y="173"/>
                      <a:pt x="381" y="172"/>
                      <a:pt x="383" y="170"/>
                    </a:cubicBezTo>
                    <a:cubicBezTo>
                      <a:pt x="383" y="169"/>
                      <a:pt x="383" y="169"/>
                      <a:pt x="383" y="168"/>
                    </a:cubicBezTo>
                    <a:cubicBezTo>
                      <a:pt x="385" y="167"/>
                      <a:pt x="387" y="165"/>
                      <a:pt x="388" y="164"/>
                    </a:cubicBezTo>
                    <a:cubicBezTo>
                      <a:pt x="388" y="163"/>
                      <a:pt x="388" y="163"/>
                      <a:pt x="388" y="162"/>
                    </a:cubicBezTo>
                    <a:cubicBezTo>
                      <a:pt x="389" y="162"/>
                      <a:pt x="389" y="162"/>
                      <a:pt x="389" y="162"/>
                    </a:cubicBezTo>
                    <a:cubicBezTo>
                      <a:pt x="390" y="161"/>
                      <a:pt x="390" y="160"/>
                      <a:pt x="391" y="159"/>
                    </a:cubicBezTo>
                    <a:cubicBezTo>
                      <a:pt x="392" y="159"/>
                      <a:pt x="392" y="159"/>
                      <a:pt x="393" y="159"/>
                    </a:cubicBezTo>
                    <a:cubicBezTo>
                      <a:pt x="394" y="158"/>
                      <a:pt x="395" y="156"/>
                      <a:pt x="396" y="155"/>
                    </a:cubicBezTo>
                    <a:cubicBezTo>
                      <a:pt x="397" y="155"/>
                      <a:pt x="398" y="155"/>
                      <a:pt x="398" y="155"/>
                    </a:cubicBezTo>
                    <a:cubicBezTo>
                      <a:pt x="399" y="154"/>
                      <a:pt x="399" y="154"/>
                      <a:pt x="399" y="153"/>
                    </a:cubicBezTo>
                    <a:cubicBezTo>
                      <a:pt x="403" y="150"/>
                      <a:pt x="408" y="149"/>
                      <a:pt x="415" y="149"/>
                    </a:cubicBezTo>
                    <a:cubicBezTo>
                      <a:pt x="415" y="149"/>
                      <a:pt x="415" y="149"/>
                      <a:pt x="415" y="149"/>
                    </a:cubicBezTo>
                    <a:cubicBezTo>
                      <a:pt x="417" y="150"/>
                      <a:pt x="418" y="150"/>
                      <a:pt x="420" y="150"/>
                    </a:cubicBezTo>
                    <a:cubicBezTo>
                      <a:pt x="420" y="151"/>
                      <a:pt x="420" y="152"/>
                      <a:pt x="421" y="152"/>
                    </a:cubicBezTo>
                    <a:cubicBezTo>
                      <a:pt x="421" y="152"/>
                      <a:pt x="422" y="152"/>
                      <a:pt x="422" y="152"/>
                    </a:cubicBezTo>
                    <a:cubicBezTo>
                      <a:pt x="423" y="153"/>
                      <a:pt x="424" y="154"/>
                      <a:pt x="424" y="155"/>
                    </a:cubicBezTo>
                    <a:cubicBezTo>
                      <a:pt x="425" y="155"/>
                      <a:pt x="425" y="155"/>
                      <a:pt x="426" y="155"/>
                    </a:cubicBezTo>
                    <a:cubicBezTo>
                      <a:pt x="426" y="155"/>
                      <a:pt x="427" y="156"/>
                      <a:pt x="427" y="157"/>
                    </a:cubicBezTo>
                    <a:cubicBezTo>
                      <a:pt x="428" y="157"/>
                      <a:pt x="429" y="157"/>
                      <a:pt x="430" y="158"/>
                    </a:cubicBezTo>
                    <a:cubicBezTo>
                      <a:pt x="430" y="158"/>
                      <a:pt x="430" y="158"/>
                      <a:pt x="430" y="158"/>
                    </a:cubicBezTo>
                    <a:cubicBezTo>
                      <a:pt x="430" y="158"/>
                      <a:pt x="431" y="158"/>
                      <a:pt x="431" y="158"/>
                    </a:cubicBezTo>
                    <a:cubicBezTo>
                      <a:pt x="432" y="159"/>
                      <a:pt x="432" y="160"/>
                      <a:pt x="432" y="160"/>
                    </a:cubicBezTo>
                    <a:cubicBezTo>
                      <a:pt x="435" y="161"/>
                      <a:pt x="438" y="162"/>
                      <a:pt x="440" y="163"/>
                    </a:cubicBezTo>
                    <a:cubicBezTo>
                      <a:pt x="440" y="163"/>
                      <a:pt x="440" y="164"/>
                      <a:pt x="440" y="164"/>
                    </a:cubicBezTo>
                    <a:cubicBezTo>
                      <a:pt x="448" y="166"/>
                      <a:pt x="459" y="162"/>
                      <a:pt x="462" y="159"/>
                    </a:cubicBezTo>
                    <a:cubicBezTo>
                      <a:pt x="463" y="158"/>
                      <a:pt x="463" y="158"/>
                      <a:pt x="464" y="157"/>
                    </a:cubicBezTo>
                    <a:cubicBezTo>
                      <a:pt x="464" y="157"/>
                      <a:pt x="465" y="157"/>
                      <a:pt x="465" y="157"/>
                    </a:cubicBezTo>
                    <a:cubicBezTo>
                      <a:pt x="466" y="156"/>
                      <a:pt x="466" y="155"/>
                      <a:pt x="466" y="155"/>
                    </a:cubicBezTo>
                    <a:cubicBezTo>
                      <a:pt x="467" y="155"/>
                      <a:pt x="468" y="154"/>
                      <a:pt x="469" y="154"/>
                    </a:cubicBezTo>
                    <a:cubicBezTo>
                      <a:pt x="469" y="154"/>
                      <a:pt x="469" y="153"/>
                      <a:pt x="469" y="153"/>
                    </a:cubicBezTo>
                    <a:cubicBezTo>
                      <a:pt x="470" y="153"/>
                      <a:pt x="470" y="153"/>
                      <a:pt x="471" y="153"/>
                    </a:cubicBezTo>
                    <a:cubicBezTo>
                      <a:pt x="471" y="152"/>
                      <a:pt x="471" y="152"/>
                      <a:pt x="472" y="151"/>
                    </a:cubicBezTo>
                    <a:cubicBezTo>
                      <a:pt x="472" y="151"/>
                      <a:pt x="473" y="151"/>
                      <a:pt x="474" y="151"/>
                    </a:cubicBezTo>
                    <a:cubicBezTo>
                      <a:pt x="474" y="151"/>
                      <a:pt x="474" y="150"/>
                      <a:pt x="474" y="149"/>
                    </a:cubicBezTo>
                    <a:cubicBezTo>
                      <a:pt x="476" y="149"/>
                      <a:pt x="478" y="148"/>
                      <a:pt x="480" y="148"/>
                    </a:cubicBezTo>
                    <a:cubicBezTo>
                      <a:pt x="480" y="147"/>
                      <a:pt x="480" y="146"/>
                      <a:pt x="481" y="146"/>
                    </a:cubicBezTo>
                    <a:cubicBezTo>
                      <a:pt x="482" y="146"/>
                      <a:pt x="484" y="145"/>
                      <a:pt x="485" y="145"/>
                    </a:cubicBezTo>
                    <a:cubicBezTo>
                      <a:pt x="485" y="145"/>
                      <a:pt x="485" y="144"/>
                      <a:pt x="485" y="144"/>
                    </a:cubicBezTo>
                    <a:cubicBezTo>
                      <a:pt x="486" y="144"/>
                      <a:pt x="486" y="144"/>
                      <a:pt x="487" y="144"/>
                    </a:cubicBezTo>
                    <a:cubicBezTo>
                      <a:pt x="487" y="144"/>
                      <a:pt x="487" y="143"/>
                      <a:pt x="487" y="143"/>
                    </a:cubicBezTo>
                    <a:cubicBezTo>
                      <a:pt x="489" y="143"/>
                      <a:pt x="491" y="143"/>
                      <a:pt x="492" y="142"/>
                    </a:cubicBezTo>
                    <a:cubicBezTo>
                      <a:pt x="492" y="142"/>
                      <a:pt x="492" y="142"/>
                      <a:pt x="492" y="141"/>
                    </a:cubicBezTo>
                    <a:cubicBezTo>
                      <a:pt x="493" y="141"/>
                      <a:pt x="494" y="141"/>
                      <a:pt x="495" y="141"/>
                    </a:cubicBezTo>
                    <a:cubicBezTo>
                      <a:pt x="495" y="141"/>
                      <a:pt x="495" y="141"/>
                      <a:pt x="495" y="140"/>
                    </a:cubicBezTo>
                    <a:cubicBezTo>
                      <a:pt x="496" y="140"/>
                      <a:pt x="497" y="140"/>
                      <a:pt x="499" y="140"/>
                    </a:cubicBezTo>
                    <a:cubicBezTo>
                      <a:pt x="499" y="140"/>
                      <a:pt x="499" y="140"/>
                      <a:pt x="499" y="140"/>
                    </a:cubicBezTo>
                    <a:cubicBezTo>
                      <a:pt x="501" y="140"/>
                      <a:pt x="504" y="140"/>
                      <a:pt x="507" y="140"/>
                    </a:cubicBezTo>
                    <a:cubicBezTo>
                      <a:pt x="507" y="140"/>
                      <a:pt x="507" y="138"/>
                      <a:pt x="509" y="139"/>
                    </a:cubicBezTo>
                    <a:cubicBezTo>
                      <a:pt x="509" y="139"/>
                      <a:pt x="509" y="139"/>
                      <a:pt x="509" y="140"/>
                    </a:cubicBezTo>
                    <a:cubicBezTo>
                      <a:pt x="513" y="140"/>
                      <a:pt x="517" y="140"/>
                      <a:pt x="521" y="140"/>
                    </a:cubicBezTo>
                    <a:cubicBezTo>
                      <a:pt x="521" y="141"/>
                      <a:pt x="521" y="141"/>
                      <a:pt x="521" y="141"/>
                    </a:cubicBezTo>
                    <a:cubicBezTo>
                      <a:pt x="522" y="141"/>
                      <a:pt x="523" y="141"/>
                      <a:pt x="524" y="141"/>
                    </a:cubicBezTo>
                    <a:cubicBezTo>
                      <a:pt x="524" y="142"/>
                      <a:pt x="524" y="142"/>
                      <a:pt x="524" y="142"/>
                    </a:cubicBezTo>
                    <a:cubicBezTo>
                      <a:pt x="525" y="142"/>
                      <a:pt x="526" y="142"/>
                      <a:pt x="526" y="142"/>
                    </a:cubicBezTo>
                    <a:cubicBezTo>
                      <a:pt x="526" y="143"/>
                      <a:pt x="526" y="143"/>
                      <a:pt x="526" y="143"/>
                    </a:cubicBezTo>
                    <a:cubicBezTo>
                      <a:pt x="527" y="143"/>
                      <a:pt x="528" y="143"/>
                      <a:pt x="529" y="143"/>
                    </a:cubicBezTo>
                    <a:cubicBezTo>
                      <a:pt x="529" y="143"/>
                      <a:pt x="529" y="144"/>
                      <a:pt x="529" y="144"/>
                    </a:cubicBezTo>
                    <a:cubicBezTo>
                      <a:pt x="530" y="144"/>
                      <a:pt x="531" y="144"/>
                      <a:pt x="532" y="144"/>
                    </a:cubicBezTo>
                    <a:cubicBezTo>
                      <a:pt x="532" y="144"/>
                      <a:pt x="532" y="145"/>
                      <a:pt x="532" y="145"/>
                    </a:cubicBezTo>
                    <a:cubicBezTo>
                      <a:pt x="533" y="145"/>
                      <a:pt x="534" y="145"/>
                      <a:pt x="535" y="145"/>
                    </a:cubicBezTo>
                    <a:cubicBezTo>
                      <a:pt x="535" y="145"/>
                      <a:pt x="535" y="146"/>
                      <a:pt x="535" y="146"/>
                    </a:cubicBezTo>
                    <a:cubicBezTo>
                      <a:pt x="536" y="146"/>
                      <a:pt x="538" y="146"/>
                      <a:pt x="540" y="147"/>
                    </a:cubicBezTo>
                    <a:cubicBezTo>
                      <a:pt x="540" y="147"/>
                      <a:pt x="540" y="147"/>
                      <a:pt x="540" y="148"/>
                    </a:cubicBezTo>
                    <a:cubicBezTo>
                      <a:pt x="541" y="148"/>
                      <a:pt x="541" y="148"/>
                      <a:pt x="542" y="148"/>
                    </a:cubicBezTo>
                    <a:cubicBezTo>
                      <a:pt x="542" y="148"/>
                      <a:pt x="542" y="148"/>
                      <a:pt x="542" y="149"/>
                    </a:cubicBezTo>
                    <a:cubicBezTo>
                      <a:pt x="543" y="149"/>
                      <a:pt x="544" y="149"/>
                      <a:pt x="544" y="149"/>
                    </a:cubicBezTo>
                    <a:cubicBezTo>
                      <a:pt x="544" y="149"/>
                      <a:pt x="544" y="149"/>
                      <a:pt x="544" y="149"/>
                    </a:cubicBezTo>
                    <a:cubicBezTo>
                      <a:pt x="545" y="149"/>
                      <a:pt x="546" y="149"/>
                      <a:pt x="546" y="149"/>
                    </a:cubicBezTo>
                    <a:cubicBezTo>
                      <a:pt x="546" y="150"/>
                      <a:pt x="546" y="150"/>
                      <a:pt x="546" y="150"/>
                    </a:cubicBezTo>
                    <a:cubicBezTo>
                      <a:pt x="547" y="150"/>
                      <a:pt x="548" y="150"/>
                      <a:pt x="549" y="150"/>
                    </a:cubicBezTo>
                    <a:cubicBezTo>
                      <a:pt x="549" y="151"/>
                      <a:pt x="549" y="151"/>
                      <a:pt x="549" y="151"/>
                    </a:cubicBezTo>
                    <a:cubicBezTo>
                      <a:pt x="550" y="152"/>
                      <a:pt x="551" y="152"/>
                      <a:pt x="552" y="152"/>
                    </a:cubicBezTo>
                    <a:cubicBezTo>
                      <a:pt x="552" y="152"/>
                      <a:pt x="552" y="153"/>
                      <a:pt x="552" y="153"/>
                    </a:cubicBezTo>
                    <a:cubicBezTo>
                      <a:pt x="553" y="153"/>
                      <a:pt x="554" y="153"/>
                      <a:pt x="555" y="153"/>
                    </a:cubicBezTo>
                    <a:cubicBezTo>
                      <a:pt x="555" y="153"/>
                      <a:pt x="555" y="154"/>
                      <a:pt x="555" y="154"/>
                    </a:cubicBezTo>
                    <a:cubicBezTo>
                      <a:pt x="557" y="155"/>
                      <a:pt x="559" y="155"/>
                      <a:pt x="561" y="156"/>
                    </a:cubicBezTo>
                    <a:cubicBezTo>
                      <a:pt x="561" y="156"/>
                      <a:pt x="561" y="156"/>
                      <a:pt x="561" y="157"/>
                    </a:cubicBezTo>
                    <a:cubicBezTo>
                      <a:pt x="561" y="157"/>
                      <a:pt x="562" y="157"/>
                      <a:pt x="562" y="157"/>
                    </a:cubicBezTo>
                    <a:cubicBezTo>
                      <a:pt x="562" y="157"/>
                      <a:pt x="562" y="157"/>
                      <a:pt x="562" y="158"/>
                    </a:cubicBezTo>
                    <a:cubicBezTo>
                      <a:pt x="563" y="158"/>
                      <a:pt x="564" y="158"/>
                      <a:pt x="564" y="158"/>
                    </a:cubicBezTo>
                    <a:cubicBezTo>
                      <a:pt x="564" y="158"/>
                      <a:pt x="564" y="158"/>
                      <a:pt x="564" y="158"/>
                    </a:cubicBezTo>
                    <a:cubicBezTo>
                      <a:pt x="565" y="158"/>
                      <a:pt x="565" y="158"/>
                      <a:pt x="566" y="158"/>
                    </a:cubicBezTo>
                    <a:cubicBezTo>
                      <a:pt x="566" y="159"/>
                      <a:pt x="566" y="159"/>
                      <a:pt x="566" y="159"/>
                    </a:cubicBezTo>
                    <a:cubicBezTo>
                      <a:pt x="567" y="160"/>
                      <a:pt x="568" y="160"/>
                      <a:pt x="570" y="160"/>
                    </a:cubicBezTo>
                    <a:cubicBezTo>
                      <a:pt x="570" y="161"/>
                      <a:pt x="570" y="161"/>
                      <a:pt x="570" y="161"/>
                    </a:cubicBezTo>
                    <a:cubicBezTo>
                      <a:pt x="571" y="161"/>
                      <a:pt x="572" y="162"/>
                      <a:pt x="573" y="162"/>
                    </a:cubicBezTo>
                    <a:cubicBezTo>
                      <a:pt x="573" y="162"/>
                      <a:pt x="573" y="163"/>
                      <a:pt x="573" y="163"/>
                    </a:cubicBezTo>
                    <a:cubicBezTo>
                      <a:pt x="574" y="163"/>
                      <a:pt x="576" y="164"/>
                      <a:pt x="577" y="164"/>
                    </a:cubicBezTo>
                    <a:cubicBezTo>
                      <a:pt x="577" y="164"/>
                      <a:pt x="577" y="164"/>
                      <a:pt x="577" y="165"/>
                    </a:cubicBezTo>
                    <a:cubicBezTo>
                      <a:pt x="577" y="165"/>
                      <a:pt x="578" y="165"/>
                      <a:pt x="578" y="165"/>
                    </a:cubicBezTo>
                    <a:cubicBezTo>
                      <a:pt x="578" y="165"/>
                      <a:pt x="578" y="165"/>
                      <a:pt x="578" y="166"/>
                    </a:cubicBezTo>
                    <a:cubicBezTo>
                      <a:pt x="579" y="166"/>
                      <a:pt x="580" y="166"/>
                      <a:pt x="580" y="166"/>
                    </a:cubicBezTo>
                    <a:cubicBezTo>
                      <a:pt x="580" y="166"/>
                      <a:pt x="580" y="166"/>
                      <a:pt x="580" y="166"/>
                    </a:cubicBezTo>
                    <a:cubicBezTo>
                      <a:pt x="581" y="166"/>
                      <a:pt x="581" y="166"/>
                      <a:pt x="582" y="166"/>
                    </a:cubicBezTo>
                    <a:cubicBezTo>
                      <a:pt x="582" y="167"/>
                      <a:pt x="582" y="167"/>
                      <a:pt x="582" y="167"/>
                    </a:cubicBezTo>
                    <a:cubicBezTo>
                      <a:pt x="583" y="167"/>
                      <a:pt x="583" y="167"/>
                      <a:pt x="584" y="167"/>
                    </a:cubicBezTo>
                    <a:cubicBezTo>
                      <a:pt x="584" y="168"/>
                      <a:pt x="584" y="168"/>
                      <a:pt x="584" y="168"/>
                    </a:cubicBezTo>
                    <a:cubicBezTo>
                      <a:pt x="586" y="169"/>
                      <a:pt x="587" y="169"/>
                      <a:pt x="589" y="170"/>
                    </a:cubicBezTo>
                    <a:cubicBezTo>
                      <a:pt x="589" y="170"/>
                      <a:pt x="589" y="171"/>
                      <a:pt x="589" y="171"/>
                    </a:cubicBezTo>
                    <a:cubicBezTo>
                      <a:pt x="590" y="171"/>
                      <a:pt x="592" y="172"/>
                      <a:pt x="593" y="172"/>
                    </a:cubicBezTo>
                    <a:cubicBezTo>
                      <a:pt x="593" y="172"/>
                      <a:pt x="593" y="172"/>
                      <a:pt x="593" y="173"/>
                    </a:cubicBezTo>
                    <a:cubicBezTo>
                      <a:pt x="594" y="173"/>
                      <a:pt x="595" y="173"/>
                      <a:pt x="596" y="174"/>
                    </a:cubicBezTo>
                    <a:cubicBezTo>
                      <a:pt x="596" y="174"/>
                      <a:pt x="596" y="174"/>
                      <a:pt x="596" y="175"/>
                    </a:cubicBezTo>
                    <a:cubicBezTo>
                      <a:pt x="597" y="175"/>
                      <a:pt x="598" y="175"/>
                      <a:pt x="598" y="175"/>
                    </a:cubicBezTo>
                    <a:cubicBezTo>
                      <a:pt x="598" y="175"/>
                      <a:pt x="598" y="175"/>
                      <a:pt x="598" y="175"/>
                    </a:cubicBezTo>
                    <a:cubicBezTo>
                      <a:pt x="599" y="175"/>
                      <a:pt x="599" y="175"/>
                      <a:pt x="600" y="175"/>
                    </a:cubicBezTo>
                    <a:cubicBezTo>
                      <a:pt x="600" y="176"/>
                      <a:pt x="600" y="176"/>
                      <a:pt x="600" y="176"/>
                    </a:cubicBezTo>
                    <a:cubicBezTo>
                      <a:pt x="601" y="176"/>
                      <a:pt x="601" y="176"/>
                      <a:pt x="602" y="176"/>
                    </a:cubicBezTo>
                    <a:cubicBezTo>
                      <a:pt x="602" y="177"/>
                      <a:pt x="602" y="177"/>
                      <a:pt x="602" y="177"/>
                    </a:cubicBezTo>
                    <a:cubicBezTo>
                      <a:pt x="602" y="177"/>
                      <a:pt x="603" y="177"/>
                      <a:pt x="604" y="177"/>
                    </a:cubicBezTo>
                    <a:cubicBezTo>
                      <a:pt x="604" y="178"/>
                      <a:pt x="604" y="178"/>
                      <a:pt x="604" y="178"/>
                    </a:cubicBezTo>
                    <a:cubicBezTo>
                      <a:pt x="605" y="178"/>
                      <a:pt x="606" y="179"/>
                      <a:pt x="607" y="179"/>
                    </a:cubicBezTo>
                    <a:cubicBezTo>
                      <a:pt x="607" y="179"/>
                      <a:pt x="607" y="180"/>
                      <a:pt x="607" y="180"/>
                    </a:cubicBezTo>
                    <a:cubicBezTo>
                      <a:pt x="608" y="180"/>
                      <a:pt x="610" y="181"/>
                      <a:pt x="611" y="181"/>
                    </a:cubicBezTo>
                    <a:cubicBezTo>
                      <a:pt x="611" y="181"/>
                      <a:pt x="611" y="181"/>
                      <a:pt x="611" y="182"/>
                    </a:cubicBezTo>
                    <a:cubicBezTo>
                      <a:pt x="612" y="182"/>
                      <a:pt x="613" y="182"/>
                      <a:pt x="613" y="182"/>
                    </a:cubicBezTo>
                    <a:cubicBezTo>
                      <a:pt x="613" y="182"/>
                      <a:pt x="613" y="182"/>
                      <a:pt x="613" y="183"/>
                    </a:cubicBezTo>
                    <a:cubicBezTo>
                      <a:pt x="614" y="183"/>
                      <a:pt x="615" y="183"/>
                      <a:pt x="615" y="183"/>
                    </a:cubicBezTo>
                    <a:cubicBezTo>
                      <a:pt x="615" y="183"/>
                      <a:pt x="615" y="183"/>
                      <a:pt x="615" y="184"/>
                    </a:cubicBezTo>
                    <a:cubicBezTo>
                      <a:pt x="619" y="184"/>
                      <a:pt x="622" y="185"/>
                      <a:pt x="625" y="185"/>
                    </a:cubicBezTo>
                    <a:cubicBezTo>
                      <a:pt x="625" y="186"/>
                      <a:pt x="625" y="186"/>
                      <a:pt x="625" y="186"/>
                    </a:cubicBezTo>
                    <a:cubicBezTo>
                      <a:pt x="631" y="188"/>
                      <a:pt x="641" y="185"/>
                      <a:pt x="644" y="184"/>
                    </a:cubicBezTo>
                    <a:cubicBezTo>
                      <a:pt x="645" y="183"/>
                      <a:pt x="645" y="182"/>
                      <a:pt x="646" y="181"/>
                    </a:cubicBezTo>
                    <a:cubicBezTo>
                      <a:pt x="647" y="181"/>
                      <a:pt x="648" y="180"/>
                      <a:pt x="649" y="180"/>
                    </a:cubicBezTo>
                    <a:cubicBezTo>
                      <a:pt x="649" y="180"/>
                      <a:pt x="649" y="179"/>
                      <a:pt x="649" y="179"/>
                    </a:cubicBezTo>
                    <a:cubicBezTo>
                      <a:pt x="650" y="179"/>
                      <a:pt x="651" y="179"/>
                      <a:pt x="651" y="179"/>
                    </a:cubicBezTo>
                    <a:cubicBezTo>
                      <a:pt x="651" y="178"/>
                      <a:pt x="652" y="178"/>
                      <a:pt x="652" y="177"/>
                    </a:cubicBezTo>
                    <a:cubicBezTo>
                      <a:pt x="653" y="177"/>
                      <a:pt x="654" y="177"/>
                      <a:pt x="655" y="177"/>
                    </a:cubicBezTo>
                    <a:cubicBezTo>
                      <a:pt x="655" y="177"/>
                      <a:pt x="655" y="177"/>
                      <a:pt x="655" y="176"/>
                    </a:cubicBezTo>
                    <a:cubicBezTo>
                      <a:pt x="656" y="176"/>
                      <a:pt x="657" y="176"/>
                      <a:pt x="658" y="175"/>
                    </a:cubicBezTo>
                    <a:cubicBezTo>
                      <a:pt x="658" y="175"/>
                      <a:pt x="658" y="175"/>
                      <a:pt x="658" y="175"/>
                    </a:cubicBezTo>
                    <a:cubicBezTo>
                      <a:pt x="660" y="174"/>
                      <a:pt x="661" y="174"/>
                      <a:pt x="663" y="174"/>
                    </a:cubicBezTo>
                    <a:cubicBezTo>
                      <a:pt x="663" y="173"/>
                      <a:pt x="663" y="173"/>
                      <a:pt x="663" y="173"/>
                    </a:cubicBezTo>
                    <a:cubicBezTo>
                      <a:pt x="664" y="172"/>
                      <a:pt x="665" y="172"/>
                      <a:pt x="666" y="172"/>
                    </a:cubicBezTo>
                    <a:cubicBezTo>
                      <a:pt x="666" y="172"/>
                      <a:pt x="666" y="171"/>
                      <a:pt x="666" y="171"/>
                    </a:cubicBezTo>
                    <a:cubicBezTo>
                      <a:pt x="667" y="171"/>
                      <a:pt x="668" y="171"/>
                      <a:pt x="669" y="171"/>
                    </a:cubicBezTo>
                    <a:cubicBezTo>
                      <a:pt x="669" y="171"/>
                      <a:pt x="669" y="170"/>
                      <a:pt x="669" y="170"/>
                    </a:cubicBezTo>
                    <a:cubicBezTo>
                      <a:pt x="670" y="170"/>
                      <a:pt x="670" y="170"/>
                      <a:pt x="671" y="170"/>
                    </a:cubicBezTo>
                    <a:cubicBezTo>
                      <a:pt x="671" y="170"/>
                      <a:pt x="671" y="169"/>
                      <a:pt x="671" y="169"/>
                    </a:cubicBezTo>
                    <a:cubicBezTo>
                      <a:pt x="672" y="169"/>
                      <a:pt x="673" y="169"/>
                      <a:pt x="674" y="169"/>
                    </a:cubicBezTo>
                    <a:cubicBezTo>
                      <a:pt x="674" y="169"/>
                      <a:pt x="674" y="169"/>
                      <a:pt x="674" y="168"/>
                    </a:cubicBezTo>
                    <a:cubicBezTo>
                      <a:pt x="674" y="168"/>
                      <a:pt x="675" y="168"/>
                      <a:pt x="675" y="168"/>
                    </a:cubicBezTo>
                    <a:cubicBezTo>
                      <a:pt x="675" y="168"/>
                      <a:pt x="675" y="168"/>
                      <a:pt x="675" y="167"/>
                    </a:cubicBezTo>
                    <a:cubicBezTo>
                      <a:pt x="676" y="167"/>
                      <a:pt x="677" y="167"/>
                      <a:pt x="678" y="167"/>
                    </a:cubicBezTo>
                    <a:cubicBezTo>
                      <a:pt x="678" y="167"/>
                      <a:pt x="678" y="167"/>
                      <a:pt x="678" y="166"/>
                    </a:cubicBezTo>
                    <a:cubicBezTo>
                      <a:pt x="679" y="166"/>
                      <a:pt x="679" y="166"/>
                      <a:pt x="680" y="166"/>
                    </a:cubicBezTo>
                    <a:cubicBezTo>
                      <a:pt x="680" y="166"/>
                      <a:pt x="680" y="166"/>
                      <a:pt x="680" y="166"/>
                    </a:cubicBezTo>
                    <a:cubicBezTo>
                      <a:pt x="681" y="166"/>
                      <a:pt x="682" y="166"/>
                      <a:pt x="683" y="166"/>
                    </a:cubicBezTo>
                    <a:cubicBezTo>
                      <a:pt x="683" y="165"/>
                      <a:pt x="683" y="165"/>
                      <a:pt x="683" y="165"/>
                    </a:cubicBezTo>
                    <a:cubicBezTo>
                      <a:pt x="683" y="165"/>
                      <a:pt x="684" y="165"/>
                      <a:pt x="684" y="165"/>
                    </a:cubicBezTo>
                    <a:cubicBezTo>
                      <a:pt x="684" y="164"/>
                      <a:pt x="684" y="164"/>
                      <a:pt x="684" y="164"/>
                    </a:cubicBezTo>
                    <a:cubicBezTo>
                      <a:pt x="685" y="164"/>
                      <a:pt x="686" y="164"/>
                      <a:pt x="687" y="164"/>
                    </a:cubicBezTo>
                    <a:cubicBezTo>
                      <a:pt x="687" y="164"/>
                      <a:pt x="687" y="163"/>
                      <a:pt x="687" y="163"/>
                    </a:cubicBezTo>
                    <a:cubicBezTo>
                      <a:pt x="688" y="163"/>
                      <a:pt x="688" y="163"/>
                      <a:pt x="689" y="163"/>
                    </a:cubicBezTo>
                    <a:cubicBezTo>
                      <a:pt x="689" y="163"/>
                      <a:pt x="689" y="162"/>
                      <a:pt x="689" y="162"/>
                    </a:cubicBezTo>
                    <a:cubicBezTo>
                      <a:pt x="690" y="162"/>
                      <a:pt x="692" y="161"/>
                      <a:pt x="693" y="161"/>
                    </a:cubicBezTo>
                    <a:cubicBezTo>
                      <a:pt x="693" y="161"/>
                      <a:pt x="693" y="161"/>
                      <a:pt x="693" y="160"/>
                    </a:cubicBezTo>
                    <a:cubicBezTo>
                      <a:pt x="695" y="160"/>
                      <a:pt x="697" y="159"/>
                      <a:pt x="699" y="158"/>
                    </a:cubicBezTo>
                    <a:cubicBezTo>
                      <a:pt x="699" y="158"/>
                      <a:pt x="699" y="158"/>
                      <a:pt x="699" y="158"/>
                    </a:cubicBezTo>
                    <a:cubicBezTo>
                      <a:pt x="699" y="158"/>
                      <a:pt x="700" y="158"/>
                      <a:pt x="700" y="158"/>
                    </a:cubicBezTo>
                    <a:cubicBezTo>
                      <a:pt x="700" y="157"/>
                      <a:pt x="700" y="157"/>
                      <a:pt x="700" y="157"/>
                    </a:cubicBezTo>
                    <a:cubicBezTo>
                      <a:pt x="701" y="157"/>
                      <a:pt x="702" y="157"/>
                      <a:pt x="702" y="157"/>
                    </a:cubicBezTo>
                    <a:cubicBezTo>
                      <a:pt x="702" y="156"/>
                      <a:pt x="702" y="156"/>
                      <a:pt x="702" y="156"/>
                    </a:cubicBezTo>
                    <a:cubicBezTo>
                      <a:pt x="703" y="156"/>
                      <a:pt x="703" y="156"/>
                      <a:pt x="704" y="156"/>
                    </a:cubicBezTo>
                    <a:cubicBezTo>
                      <a:pt x="704" y="155"/>
                      <a:pt x="704" y="155"/>
                      <a:pt x="704" y="155"/>
                    </a:cubicBezTo>
                    <a:cubicBezTo>
                      <a:pt x="705" y="155"/>
                      <a:pt x="705" y="155"/>
                      <a:pt x="706" y="155"/>
                    </a:cubicBezTo>
                    <a:cubicBezTo>
                      <a:pt x="706" y="155"/>
                      <a:pt x="706" y="154"/>
                      <a:pt x="706" y="154"/>
                    </a:cubicBezTo>
                    <a:cubicBezTo>
                      <a:pt x="706" y="154"/>
                      <a:pt x="707" y="154"/>
                      <a:pt x="708" y="154"/>
                    </a:cubicBezTo>
                    <a:cubicBezTo>
                      <a:pt x="708" y="154"/>
                      <a:pt x="708" y="153"/>
                      <a:pt x="708" y="153"/>
                    </a:cubicBezTo>
                    <a:cubicBezTo>
                      <a:pt x="708" y="153"/>
                      <a:pt x="709" y="153"/>
                      <a:pt x="709" y="153"/>
                    </a:cubicBezTo>
                    <a:cubicBezTo>
                      <a:pt x="710" y="152"/>
                      <a:pt x="710" y="152"/>
                      <a:pt x="710" y="151"/>
                    </a:cubicBezTo>
                    <a:cubicBezTo>
                      <a:pt x="711" y="151"/>
                      <a:pt x="712" y="151"/>
                      <a:pt x="712" y="151"/>
                    </a:cubicBezTo>
                    <a:cubicBezTo>
                      <a:pt x="713" y="150"/>
                      <a:pt x="713" y="149"/>
                      <a:pt x="714" y="149"/>
                    </a:cubicBezTo>
                    <a:cubicBezTo>
                      <a:pt x="715" y="149"/>
                      <a:pt x="715" y="149"/>
                      <a:pt x="716" y="149"/>
                    </a:cubicBezTo>
                    <a:cubicBezTo>
                      <a:pt x="717" y="147"/>
                      <a:pt x="718" y="146"/>
                      <a:pt x="718" y="145"/>
                    </a:cubicBezTo>
                    <a:cubicBezTo>
                      <a:pt x="719" y="145"/>
                      <a:pt x="719" y="145"/>
                      <a:pt x="719" y="145"/>
                    </a:cubicBezTo>
                    <a:cubicBezTo>
                      <a:pt x="719" y="144"/>
                      <a:pt x="719" y="144"/>
                      <a:pt x="719" y="143"/>
                    </a:cubicBezTo>
                    <a:cubicBezTo>
                      <a:pt x="720" y="143"/>
                      <a:pt x="720" y="143"/>
                      <a:pt x="720" y="143"/>
                    </a:cubicBezTo>
                    <a:cubicBezTo>
                      <a:pt x="720" y="143"/>
                      <a:pt x="720" y="142"/>
                      <a:pt x="720" y="141"/>
                    </a:cubicBezTo>
                    <a:cubicBezTo>
                      <a:pt x="721" y="141"/>
                      <a:pt x="721" y="141"/>
                      <a:pt x="721" y="141"/>
                    </a:cubicBezTo>
                    <a:cubicBezTo>
                      <a:pt x="721" y="140"/>
                      <a:pt x="721" y="140"/>
                      <a:pt x="721" y="139"/>
                    </a:cubicBezTo>
                    <a:cubicBezTo>
                      <a:pt x="721" y="139"/>
                      <a:pt x="722" y="139"/>
                      <a:pt x="722" y="139"/>
                    </a:cubicBezTo>
                    <a:cubicBezTo>
                      <a:pt x="722" y="138"/>
                      <a:pt x="722" y="137"/>
                      <a:pt x="722" y="137"/>
                    </a:cubicBezTo>
                    <a:cubicBezTo>
                      <a:pt x="724" y="135"/>
                      <a:pt x="726" y="133"/>
                      <a:pt x="727" y="131"/>
                    </a:cubicBezTo>
                    <a:cubicBezTo>
                      <a:pt x="729" y="130"/>
                      <a:pt x="730" y="130"/>
                      <a:pt x="732" y="130"/>
                    </a:cubicBezTo>
                    <a:cubicBezTo>
                      <a:pt x="732" y="129"/>
                      <a:pt x="732" y="129"/>
                      <a:pt x="732" y="129"/>
                    </a:cubicBezTo>
                    <a:cubicBezTo>
                      <a:pt x="735" y="129"/>
                      <a:pt x="738" y="128"/>
                      <a:pt x="741" y="128"/>
                    </a:cubicBezTo>
                    <a:cubicBezTo>
                      <a:pt x="741" y="128"/>
                      <a:pt x="741" y="127"/>
                      <a:pt x="741" y="127"/>
                    </a:cubicBezTo>
                    <a:cubicBezTo>
                      <a:pt x="743" y="127"/>
                      <a:pt x="744" y="127"/>
                      <a:pt x="746" y="127"/>
                    </a:cubicBezTo>
                    <a:cubicBezTo>
                      <a:pt x="746" y="127"/>
                      <a:pt x="746" y="126"/>
                      <a:pt x="746" y="126"/>
                    </a:cubicBezTo>
                    <a:cubicBezTo>
                      <a:pt x="748" y="126"/>
                      <a:pt x="749" y="126"/>
                      <a:pt x="751" y="126"/>
                    </a:cubicBezTo>
                    <a:cubicBezTo>
                      <a:pt x="751" y="126"/>
                      <a:pt x="751" y="126"/>
                      <a:pt x="751" y="125"/>
                    </a:cubicBezTo>
                    <a:cubicBezTo>
                      <a:pt x="752" y="125"/>
                      <a:pt x="752" y="125"/>
                      <a:pt x="753" y="125"/>
                    </a:cubicBezTo>
                    <a:cubicBezTo>
                      <a:pt x="753" y="125"/>
                      <a:pt x="753" y="125"/>
                      <a:pt x="753" y="124"/>
                    </a:cubicBezTo>
                    <a:cubicBezTo>
                      <a:pt x="754" y="124"/>
                      <a:pt x="755" y="124"/>
                      <a:pt x="756" y="124"/>
                    </a:cubicBezTo>
                    <a:cubicBezTo>
                      <a:pt x="756" y="124"/>
                      <a:pt x="756" y="124"/>
                      <a:pt x="756" y="123"/>
                    </a:cubicBezTo>
                    <a:cubicBezTo>
                      <a:pt x="757" y="123"/>
                      <a:pt x="757" y="123"/>
                      <a:pt x="758" y="123"/>
                    </a:cubicBezTo>
                    <a:cubicBezTo>
                      <a:pt x="758" y="123"/>
                      <a:pt x="758" y="123"/>
                      <a:pt x="758" y="123"/>
                    </a:cubicBezTo>
                    <a:cubicBezTo>
                      <a:pt x="758" y="123"/>
                      <a:pt x="759" y="123"/>
                      <a:pt x="760" y="123"/>
                    </a:cubicBezTo>
                    <a:cubicBezTo>
                      <a:pt x="760" y="122"/>
                      <a:pt x="760" y="121"/>
                      <a:pt x="761" y="121"/>
                    </a:cubicBezTo>
                    <a:cubicBezTo>
                      <a:pt x="761" y="121"/>
                      <a:pt x="762" y="121"/>
                      <a:pt x="762" y="121"/>
                    </a:cubicBezTo>
                    <a:cubicBezTo>
                      <a:pt x="763" y="120"/>
                      <a:pt x="764" y="119"/>
                      <a:pt x="764" y="118"/>
                    </a:cubicBezTo>
                    <a:cubicBezTo>
                      <a:pt x="765" y="118"/>
                      <a:pt x="765" y="118"/>
                      <a:pt x="766" y="118"/>
                    </a:cubicBezTo>
                    <a:cubicBezTo>
                      <a:pt x="767" y="117"/>
                      <a:pt x="767" y="116"/>
                      <a:pt x="768" y="115"/>
                    </a:cubicBezTo>
                    <a:cubicBezTo>
                      <a:pt x="770" y="113"/>
                      <a:pt x="773" y="111"/>
                      <a:pt x="775" y="109"/>
                    </a:cubicBezTo>
                    <a:cubicBezTo>
                      <a:pt x="775" y="108"/>
                      <a:pt x="775" y="108"/>
                      <a:pt x="775" y="107"/>
                    </a:cubicBezTo>
                    <a:cubicBezTo>
                      <a:pt x="776" y="106"/>
                      <a:pt x="777" y="106"/>
                      <a:pt x="779" y="105"/>
                    </a:cubicBezTo>
                    <a:cubicBezTo>
                      <a:pt x="779" y="104"/>
                      <a:pt x="779" y="103"/>
                      <a:pt x="779" y="103"/>
                    </a:cubicBezTo>
                    <a:cubicBezTo>
                      <a:pt x="780" y="102"/>
                      <a:pt x="781" y="101"/>
                      <a:pt x="782" y="100"/>
                    </a:cubicBezTo>
                    <a:cubicBezTo>
                      <a:pt x="782" y="100"/>
                      <a:pt x="782" y="99"/>
                      <a:pt x="782" y="98"/>
                    </a:cubicBezTo>
                    <a:cubicBezTo>
                      <a:pt x="784" y="97"/>
                      <a:pt x="785" y="96"/>
                      <a:pt x="787" y="95"/>
                    </a:cubicBezTo>
                    <a:cubicBezTo>
                      <a:pt x="787" y="94"/>
                      <a:pt x="787" y="94"/>
                      <a:pt x="787" y="93"/>
                    </a:cubicBezTo>
                    <a:cubicBezTo>
                      <a:pt x="792" y="88"/>
                      <a:pt x="797" y="83"/>
                      <a:pt x="803" y="79"/>
                    </a:cubicBezTo>
                    <a:cubicBezTo>
                      <a:pt x="805" y="76"/>
                      <a:pt x="807" y="74"/>
                      <a:pt x="809" y="71"/>
                    </a:cubicBezTo>
                    <a:cubicBezTo>
                      <a:pt x="810" y="71"/>
                      <a:pt x="811" y="70"/>
                      <a:pt x="812" y="70"/>
                    </a:cubicBezTo>
                    <a:cubicBezTo>
                      <a:pt x="812" y="69"/>
                      <a:pt x="812" y="68"/>
                      <a:pt x="812" y="68"/>
                    </a:cubicBezTo>
                    <a:cubicBezTo>
                      <a:pt x="813" y="67"/>
                      <a:pt x="814" y="66"/>
                      <a:pt x="815" y="65"/>
                    </a:cubicBezTo>
                    <a:cubicBezTo>
                      <a:pt x="815" y="65"/>
                      <a:pt x="815" y="64"/>
                      <a:pt x="815" y="63"/>
                    </a:cubicBezTo>
                    <a:cubicBezTo>
                      <a:pt x="816" y="62"/>
                      <a:pt x="818" y="62"/>
                      <a:pt x="819" y="61"/>
                    </a:cubicBezTo>
                    <a:cubicBezTo>
                      <a:pt x="819" y="60"/>
                      <a:pt x="819" y="59"/>
                      <a:pt x="819" y="59"/>
                    </a:cubicBezTo>
                    <a:cubicBezTo>
                      <a:pt x="819" y="59"/>
                      <a:pt x="820" y="58"/>
                      <a:pt x="821" y="58"/>
                    </a:cubicBezTo>
                    <a:cubicBezTo>
                      <a:pt x="821" y="57"/>
                      <a:pt x="821" y="56"/>
                      <a:pt x="822" y="55"/>
                    </a:cubicBezTo>
                    <a:cubicBezTo>
                      <a:pt x="822" y="55"/>
                      <a:pt x="822" y="55"/>
                      <a:pt x="822" y="55"/>
                    </a:cubicBezTo>
                    <a:cubicBezTo>
                      <a:pt x="822" y="55"/>
                      <a:pt x="822" y="54"/>
                      <a:pt x="822" y="53"/>
                    </a:cubicBezTo>
                    <a:cubicBezTo>
                      <a:pt x="823" y="53"/>
                      <a:pt x="824" y="53"/>
                      <a:pt x="824" y="53"/>
                    </a:cubicBezTo>
                    <a:cubicBezTo>
                      <a:pt x="824" y="52"/>
                      <a:pt x="824" y="51"/>
                      <a:pt x="824" y="51"/>
                    </a:cubicBezTo>
                    <a:cubicBezTo>
                      <a:pt x="825" y="50"/>
                      <a:pt x="825" y="50"/>
                      <a:pt x="826" y="50"/>
                    </a:cubicBezTo>
                    <a:cubicBezTo>
                      <a:pt x="826" y="49"/>
                      <a:pt x="827" y="47"/>
                      <a:pt x="827" y="46"/>
                    </a:cubicBezTo>
                    <a:cubicBezTo>
                      <a:pt x="828" y="46"/>
                      <a:pt x="828" y="46"/>
                      <a:pt x="829" y="45"/>
                    </a:cubicBezTo>
                    <a:cubicBezTo>
                      <a:pt x="829" y="45"/>
                      <a:pt x="829" y="44"/>
                      <a:pt x="829" y="44"/>
                    </a:cubicBezTo>
                    <a:cubicBezTo>
                      <a:pt x="829" y="44"/>
                      <a:pt x="829" y="44"/>
                      <a:pt x="830" y="44"/>
                    </a:cubicBezTo>
                    <a:cubicBezTo>
                      <a:pt x="830" y="43"/>
                      <a:pt x="830" y="42"/>
                      <a:pt x="830" y="42"/>
                    </a:cubicBezTo>
                    <a:cubicBezTo>
                      <a:pt x="830" y="42"/>
                      <a:pt x="830" y="42"/>
                      <a:pt x="831" y="42"/>
                    </a:cubicBezTo>
                    <a:cubicBezTo>
                      <a:pt x="831" y="41"/>
                      <a:pt x="831" y="41"/>
                      <a:pt x="831" y="40"/>
                    </a:cubicBezTo>
                    <a:cubicBezTo>
                      <a:pt x="831" y="40"/>
                      <a:pt x="831" y="40"/>
                      <a:pt x="831" y="40"/>
                    </a:cubicBezTo>
                    <a:cubicBezTo>
                      <a:pt x="831" y="39"/>
                      <a:pt x="831" y="39"/>
                      <a:pt x="831" y="38"/>
                    </a:cubicBezTo>
                    <a:cubicBezTo>
                      <a:pt x="832" y="38"/>
                      <a:pt x="832" y="38"/>
                      <a:pt x="832" y="38"/>
                    </a:cubicBezTo>
                    <a:cubicBezTo>
                      <a:pt x="832" y="38"/>
                      <a:pt x="832" y="37"/>
                      <a:pt x="832" y="36"/>
                    </a:cubicBezTo>
                    <a:cubicBezTo>
                      <a:pt x="833" y="36"/>
                      <a:pt x="833" y="36"/>
                      <a:pt x="833" y="36"/>
                    </a:cubicBezTo>
                    <a:cubicBezTo>
                      <a:pt x="833" y="36"/>
                      <a:pt x="833" y="35"/>
                      <a:pt x="833" y="35"/>
                    </a:cubicBezTo>
                    <a:cubicBezTo>
                      <a:pt x="834" y="35"/>
                      <a:pt x="834" y="35"/>
                      <a:pt x="834" y="35"/>
                    </a:cubicBezTo>
                    <a:cubicBezTo>
                      <a:pt x="834" y="34"/>
                      <a:pt x="834" y="33"/>
                      <a:pt x="834" y="33"/>
                    </a:cubicBezTo>
                    <a:cubicBezTo>
                      <a:pt x="834" y="33"/>
                      <a:pt x="835" y="33"/>
                      <a:pt x="835" y="33"/>
                    </a:cubicBezTo>
                    <a:cubicBezTo>
                      <a:pt x="835" y="32"/>
                      <a:pt x="835" y="32"/>
                      <a:pt x="835" y="31"/>
                    </a:cubicBezTo>
                    <a:cubicBezTo>
                      <a:pt x="836" y="31"/>
                      <a:pt x="836" y="30"/>
                      <a:pt x="837" y="30"/>
                    </a:cubicBezTo>
                    <a:cubicBezTo>
                      <a:pt x="837" y="30"/>
                      <a:pt x="837" y="29"/>
                      <a:pt x="837" y="28"/>
                    </a:cubicBezTo>
                    <a:cubicBezTo>
                      <a:pt x="837" y="28"/>
                      <a:pt x="837" y="28"/>
                      <a:pt x="838" y="28"/>
                    </a:cubicBezTo>
                    <a:cubicBezTo>
                      <a:pt x="838" y="27"/>
                      <a:pt x="838" y="27"/>
                      <a:pt x="839" y="26"/>
                    </a:cubicBezTo>
                    <a:cubicBezTo>
                      <a:pt x="839" y="25"/>
                      <a:pt x="840" y="25"/>
                      <a:pt x="840" y="25"/>
                    </a:cubicBezTo>
                    <a:cubicBezTo>
                      <a:pt x="840" y="24"/>
                      <a:pt x="840" y="24"/>
                      <a:pt x="840" y="23"/>
                    </a:cubicBezTo>
                    <a:cubicBezTo>
                      <a:pt x="842" y="22"/>
                      <a:pt x="843" y="21"/>
                      <a:pt x="844" y="20"/>
                    </a:cubicBezTo>
                    <a:cubicBezTo>
                      <a:pt x="844" y="20"/>
                      <a:pt x="844" y="19"/>
                      <a:pt x="844" y="19"/>
                    </a:cubicBezTo>
                    <a:cubicBezTo>
                      <a:pt x="847" y="16"/>
                      <a:pt x="850" y="13"/>
                      <a:pt x="853" y="10"/>
                    </a:cubicBezTo>
                    <a:cubicBezTo>
                      <a:pt x="859" y="5"/>
                      <a:pt x="863" y="0"/>
                      <a:pt x="874" y="1"/>
                    </a:cubicBezTo>
                    <a:cubicBezTo>
                      <a:pt x="874" y="2"/>
                      <a:pt x="874" y="3"/>
                      <a:pt x="874" y="4"/>
                    </a:cubicBezTo>
                    <a:cubicBezTo>
                      <a:pt x="875" y="4"/>
                      <a:pt x="876" y="5"/>
                      <a:pt x="876" y="5"/>
                    </a:cubicBezTo>
                    <a:cubicBezTo>
                      <a:pt x="877" y="7"/>
                      <a:pt x="877" y="9"/>
                      <a:pt x="877" y="10"/>
                    </a:cubicBezTo>
                    <a:cubicBezTo>
                      <a:pt x="877" y="10"/>
                      <a:pt x="878" y="10"/>
                      <a:pt x="878" y="10"/>
                    </a:cubicBezTo>
                    <a:cubicBezTo>
                      <a:pt x="878" y="11"/>
                      <a:pt x="878" y="12"/>
                      <a:pt x="878" y="13"/>
                    </a:cubicBezTo>
                    <a:cubicBezTo>
                      <a:pt x="878" y="13"/>
                      <a:pt x="879" y="13"/>
                      <a:pt x="879" y="13"/>
                    </a:cubicBezTo>
                    <a:cubicBezTo>
                      <a:pt x="879" y="14"/>
                      <a:pt x="879" y="15"/>
                      <a:pt x="879" y="16"/>
                    </a:cubicBezTo>
                    <a:cubicBezTo>
                      <a:pt x="879" y="16"/>
                      <a:pt x="880" y="16"/>
                      <a:pt x="880" y="16"/>
                    </a:cubicBezTo>
                    <a:cubicBezTo>
                      <a:pt x="880" y="17"/>
                      <a:pt x="880" y="18"/>
                      <a:pt x="880" y="19"/>
                    </a:cubicBezTo>
                    <a:cubicBezTo>
                      <a:pt x="880" y="19"/>
                      <a:pt x="880" y="19"/>
                      <a:pt x="881" y="19"/>
                    </a:cubicBezTo>
                    <a:cubicBezTo>
                      <a:pt x="881" y="20"/>
                      <a:pt x="881" y="21"/>
                      <a:pt x="882" y="22"/>
                    </a:cubicBezTo>
                    <a:cubicBezTo>
                      <a:pt x="882" y="22"/>
                      <a:pt x="882" y="22"/>
                      <a:pt x="883" y="22"/>
                    </a:cubicBezTo>
                    <a:cubicBezTo>
                      <a:pt x="882" y="23"/>
                      <a:pt x="882" y="22"/>
                      <a:pt x="882" y="23"/>
                    </a:cubicBezTo>
                    <a:cubicBezTo>
                      <a:pt x="882" y="25"/>
                      <a:pt x="882" y="27"/>
                      <a:pt x="882" y="28"/>
                    </a:cubicBezTo>
                    <a:cubicBezTo>
                      <a:pt x="881" y="28"/>
                      <a:pt x="881" y="28"/>
                      <a:pt x="881" y="28"/>
                    </a:cubicBezTo>
                    <a:cubicBezTo>
                      <a:pt x="881" y="39"/>
                      <a:pt x="881" y="49"/>
                      <a:pt x="881" y="59"/>
                    </a:cubicBezTo>
                    <a:cubicBezTo>
                      <a:pt x="881" y="59"/>
                      <a:pt x="881" y="59"/>
                      <a:pt x="882" y="59"/>
                    </a:cubicBezTo>
                    <a:cubicBezTo>
                      <a:pt x="882" y="63"/>
                      <a:pt x="882" y="67"/>
                      <a:pt x="882" y="71"/>
                    </a:cubicBezTo>
                    <a:cubicBezTo>
                      <a:pt x="882" y="71"/>
                      <a:pt x="882" y="71"/>
                      <a:pt x="883" y="71"/>
                    </a:cubicBezTo>
                    <a:cubicBezTo>
                      <a:pt x="883" y="74"/>
                      <a:pt x="883" y="78"/>
                      <a:pt x="883" y="82"/>
                    </a:cubicBezTo>
                    <a:cubicBezTo>
                      <a:pt x="884" y="82"/>
                      <a:pt x="884" y="82"/>
                      <a:pt x="884" y="82"/>
                    </a:cubicBezTo>
                    <a:cubicBezTo>
                      <a:pt x="885" y="85"/>
                      <a:pt x="885" y="87"/>
                      <a:pt x="886" y="89"/>
                    </a:cubicBezTo>
                    <a:cubicBezTo>
                      <a:pt x="888" y="91"/>
                      <a:pt x="889" y="92"/>
                      <a:pt x="891" y="93"/>
                    </a:cubicBezTo>
                    <a:cubicBezTo>
                      <a:pt x="892" y="95"/>
                      <a:pt x="894" y="97"/>
                      <a:pt x="895" y="98"/>
                    </a:cubicBezTo>
                    <a:cubicBezTo>
                      <a:pt x="896" y="99"/>
                      <a:pt x="896" y="99"/>
                      <a:pt x="897" y="99"/>
                    </a:cubicBezTo>
                    <a:cubicBezTo>
                      <a:pt x="897" y="100"/>
                      <a:pt x="897" y="100"/>
                      <a:pt x="897" y="101"/>
                    </a:cubicBezTo>
                    <a:cubicBezTo>
                      <a:pt x="898" y="102"/>
                      <a:pt x="899" y="102"/>
                      <a:pt x="900" y="103"/>
                    </a:cubicBezTo>
                    <a:cubicBezTo>
                      <a:pt x="900" y="104"/>
                      <a:pt x="900" y="105"/>
                      <a:pt x="900" y="106"/>
                    </a:cubicBezTo>
                    <a:cubicBezTo>
                      <a:pt x="901" y="106"/>
                      <a:pt x="901" y="106"/>
                      <a:pt x="901" y="106"/>
                    </a:cubicBezTo>
                    <a:cubicBezTo>
                      <a:pt x="901" y="107"/>
                      <a:pt x="901" y="108"/>
                      <a:pt x="901" y="108"/>
                    </a:cubicBezTo>
                    <a:cubicBezTo>
                      <a:pt x="902" y="108"/>
                      <a:pt x="902" y="108"/>
                      <a:pt x="902" y="108"/>
                    </a:cubicBezTo>
                    <a:cubicBezTo>
                      <a:pt x="902" y="109"/>
                      <a:pt x="902" y="111"/>
                      <a:pt x="902" y="112"/>
                    </a:cubicBezTo>
                    <a:cubicBezTo>
                      <a:pt x="905" y="120"/>
                      <a:pt x="903" y="133"/>
                      <a:pt x="906" y="141"/>
                    </a:cubicBezTo>
                    <a:cubicBezTo>
                      <a:pt x="906" y="143"/>
                      <a:pt x="906" y="145"/>
                      <a:pt x="906" y="147"/>
                    </a:cubicBezTo>
                    <a:cubicBezTo>
                      <a:pt x="906" y="147"/>
                      <a:pt x="906" y="147"/>
                      <a:pt x="907" y="147"/>
                    </a:cubicBezTo>
                    <a:cubicBezTo>
                      <a:pt x="907" y="148"/>
                      <a:pt x="907" y="150"/>
                      <a:pt x="907" y="151"/>
                    </a:cubicBezTo>
                    <a:cubicBezTo>
                      <a:pt x="907" y="151"/>
                      <a:pt x="907" y="151"/>
                      <a:pt x="908" y="151"/>
                    </a:cubicBezTo>
                    <a:cubicBezTo>
                      <a:pt x="908" y="152"/>
                      <a:pt x="908" y="154"/>
                      <a:pt x="908" y="155"/>
                    </a:cubicBezTo>
                    <a:cubicBezTo>
                      <a:pt x="908" y="155"/>
                      <a:pt x="908" y="155"/>
                      <a:pt x="909" y="155"/>
                    </a:cubicBezTo>
                    <a:cubicBezTo>
                      <a:pt x="909" y="156"/>
                      <a:pt x="909" y="157"/>
                      <a:pt x="909" y="158"/>
                    </a:cubicBezTo>
                    <a:cubicBezTo>
                      <a:pt x="909" y="158"/>
                      <a:pt x="909" y="158"/>
                      <a:pt x="909" y="158"/>
                    </a:cubicBezTo>
                    <a:cubicBezTo>
                      <a:pt x="909" y="159"/>
                      <a:pt x="909" y="160"/>
                      <a:pt x="909" y="161"/>
                    </a:cubicBezTo>
                    <a:cubicBezTo>
                      <a:pt x="910" y="161"/>
                      <a:pt x="910" y="161"/>
                      <a:pt x="910" y="161"/>
                    </a:cubicBezTo>
                    <a:cubicBezTo>
                      <a:pt x="910" y="162"/>
                      <a:pt x="910" y="163"/>
                      <a:pt x="910" y="164"/>
                    </a:cubicBezTo>
                    <a:cubicBezTo>
                      <a:pt x="911" y="164"/>
                      <a:pt x="911" y="164"/>
                      <a:pt x="911" y="164"/>
                    </a:cubicBezTo>
                    <a:cubicBezTo>
                      <a:pt x="911" y="165"/>
                      <a:pt x="911" y="166"/>
                      <a:pt x="911" y="166"/>
                    </a:cubicBezTo>
                    <a:cubicBezTo>
                      <a:pt x="912" y="166"/>
                      <a:pt x="912" y="166"/>
                      <a:pt x="912" y="166"/>
                    </a:cubicBezTo>
                    <a:cubicBezTo>
                      <a:pt x="912" y="168"/>
                      <a:pt x="913" y="169"/>
                      <a:pt x="913" y="170"/>
                    </a:cubicBezTo>
                    <a:cubicBezTo>
                      <a:pt x="913" y="170"/>
                      <a:pt x="914" y="170"/>
                      <a:pt x="914" y="170"/>
                    </a:cubicBezTo>
                    <a:cubicBezTo>
                      <a:pt x="914" y="171"/>
                      <a:pt x="914" y="171"/>
                      <a:pt x="914" y="172"/>
                    </a:cubicBezTo>
                    <a:cubicBezTo>
                      <a:pt x="914" y="172"/>
                      <a:pt x="915" y="172"/>
                      <a:pt x="915" y="172"/>
                    </a:cubicBezTo>
                    <a:cubicBezTo>
                      <a:pt x="915" y="172"/>
                      <a:pt x="915" y="173"/>
                      <a:pt x="915" y="174"/>
                    </a:cubicBezTo>
                    <a:cubicBezTo>
                      <a:pt x="915" y="174"/>
                      <a:pt x="915" y="174"/>
                      <a:pt x="916" y="174"/>
                    </a:cubicBezTo>
                    <a:cubicBezTo>
                      <a:pt x="916" y="174"/>
                      <a:pt x="916" y="175"/>
                      <a:pt x="916" y="175"/>
                    </a:cubicBezTo>
                    <a:cubicBezTo>
                      <a:pt x="916" y="175"/>
                      <a:pt x="916" y="175"/>
                      <a:pt x="917" y="175"/>
                    </a:cubicBezTo>
                    <a:cubicBezTo>
                      <a:pt x="917" y="176"/>
                      <a:pt x="917" y="177"/>
                      <a:pt x="917" y="177"/>
                    </a:cubicBezTo>
                    <a:cubicBezTo>
                      <a:pt x="917" y="177"/>
                      <a:pt x="917" y="177"/>
                      <a:pt x="918" y="177"/>
                    </a:cubicBezTo>
                    <a:cubicBezTo>
                      <a:pt x="918" y="178"/>
                      <a:pt x="918" y="178"/>
                      <a:pt x="918" y="179"/>
                    </a:cubicBezTo>
                    <a:cubicBezTo>
                      <a:pt x="918" y="179"/>
                      <a:pt x="918" y="179"/>
                      <a:pt x="918" y="179"/>
                    </a:cubicBezTo>
                    <a:cubicBezTo>
                      <a:pt x="918" y="180"/>
                      <a:pt x="918" y="180"/>
                      <a:pt x="918" y="181"/>
                    </a:cubicBezTo>
                    <a:cubicBezTo>
                      <a:pt x="919" y="181"/>
                      <a:pt x="919" y="181"/>
                      <a:pt x="919" y="181"/>
                    </a:cubicBezTo>
                    <a:cubicBezTo>
                      <a:pt x="919" y="182"/>
                      <a:pt x="919" y="183"/>
                      <a:pt x="919" y="184"/>
                    </a:cubicBezTo>
                    <a:cubicBezTo>
                      <a:pt x="920" y="184"/>
                      <a:pt x="920" y="184"/>
                      <a:pt x="920" y="184"/>
                    </a:cubicBezTo>
                    <a:cubicBezTo>
                      <a:pt x="923" y="193"/>
                      <a:pt x="916" y="205"/>
                      <a:pt x="913" y="210"/>
                    </a:cubicBezTo>
                    <a:cubicBezTo>
                      <a:pt x="912" y="210"/>
                      <a:pt x="912" y="210"/>
                      <a:pt x="911" y="210"/>
                    </a:cubicBezTo>
                    <a:cubicBezTo>
                      <a:pt x="910" y="212"/>
                      <a:pt x="906" y="222"/>
                      <a:pt x="908" y="226"/>
                    </a:cubicBezTo>
                    <a:cubicBezTo>
                      <a:pt x="908" y="226"/>
                      <a:pt x="908" y="226"/>
                      <a:pt x="909" y="226"/>
                    </a:cubicBezTo>
                    <a:cubicBezTo>
                      <a:pt x="909" y="227"/>
                      <a:pt x="909" y="229"/>
                      <a:pt x="909" y="230"/>
                    </a:cubicBezTo>
                    <a:cubicBezTo>
                      <a:pt x="912" y="232"/>
                      <a:pt x="914" y="233"/>
                      <a:pt x="916" y="235"/>
                    </a:cubicBezTo>
                    <a:cubicBezTo>
                      <a:pt x="917" y="235"/>
                      <a:pt x="918" y="235"/>
                      <a:pt x="918" y="235"/>
                    </a:cubicBezTo>
                    <a:cubicBezTo>
                      <a:pt x="918" y="235"/>
                      <a:pt x="918" y="235"/>
                      <a:pt x="918" y="236"/>
                    </a:cubicBezTo>
                    <a:cubicBezTo>
                      <a:pt x="922" y="236"/>
                      <a:pt x="926" y="236"/>
                      <a:pt x="930" y="236"/>
                    </a:cubicBezTo>
                    <a:cubicBezTo>
                      <a:pt x="937" y="236"/>
                      <a:pt x="942" y="236"/>
                      <a:pt x="947" y="237"/>
                    </a:cubicBezTo>
                    <a:cubicBezTo>
                      <a:pt x="949" y="240"/>
                      <a:pt x="951" y="242"/>
                      <a:pt x="953" y="245"/>
                    </a:cubicBezTo>
                    <a:cubicBezTo>
                      <a:pt x="953" y="245"/>
                      <a:pt x="953" y="246"/>
                      <a:pt x="953" y="247"/>
                    </a:cubicBezTo>
                    <a:cubicBezTo>
                      <a:pt x="953" y="247"/>
                      <a:pt x="953" y="247"/>
                      <a:pt x="953" y="247"/>
                    </a:cubicBezTo>
                    <a:cubicBezTo>
                      <a:pt x="953" y="248"/>
                      <a:pt x="953" y="249"/>
                      <a:pt x="953" y="250"/>
                    </a:cubicBezTo>
                    <a:cubicBezTo>
                      <a:pt x="955" y="252"/>
                      <a:pt x="956" y="253"/>
                      <a:pt x="958" y="255"/>
                    </a:cubicBezTo>
                    <a:cubicBezTo>
                      <a:pt x="962" y="257"/>
                      <a:pt x="966" y="258"/>
                      <a:pt x="970" y="260"/>
                    </a:cubicBezTo>
                    <a:cubicBezTo>
                      <a:pt x="970" y="261"/>
                      <a:pt x="970" y="262"/>
                      <a:pt x="970" y="262"/>
                    </a:cubicBezTo>
                    <a:cubicBezTo>
                      <a:pt x="968" y="264"/>
                      <a:pt x="968" y="266"/>
                      <a:pt x="966" y="269"/>
                    </a:cubicBezTo>
                    <a:cubicBezTo>
                      <a:pt x="965" y="269"/>
                      <a:pt x="965" y="269"/>
                      <a:pt x="964" y="270"/>
                    </a:cubicBezTo>
                    <a:cubicBezTo>
                      <a:pt x="959" y="278"/>
                      <a:pt x="959" y="294"/>
                      <a:pt x="959" y="308"/>
                    </a:cubicBezTo>
                    <a:cubicBezTo>
                      <a:pt x="959" y="314"/>
                      <a:pt x="957" y="325"/>
                      <a:pt x="961" y="328"/>
                    </a:cubicBezTo>
                    <a:cubicBezTo>
                      <a:pt x="961" y="328"/>
                      <a:pt x="961" y="329"/>
                      <a:pt x="961" y="329"/>
                    </a:cubicBezTo>
                    <a:cubicBezTo>
                      <a:pt x="963" y="329"/>
                      <a:pt x="965" y="329"/>
                      <a:pt x="968" y="329"/>
                    </a:cubicBezTo>
                    <a:cubicBezTo>
                      <a:pt x="968" y="329"/>
                      <a:pt x="968" y="328"/>
                      <a:pt x="968" y="328"/>
                    </a:cubicBezTo>
                    <a:cubicBezTo>
                      <a:pt x="970" y="328"/>
                      <a:pt x="971" y="327"/>
                      <a:pt x="973" y="327"/>
                    </a:cubicBezTo>
                    <a:cubicBezTo>
                      <a:pt x="973" y="327"/>
                      <a:pt x="973" y="326"/>
                      <a:pt x="973" y="326"/>
                    </a:cubicBezTo>
                    <a:cubicBezTo>
                      <a:pt x="974" y="326"/>
                      <a:pt x="975" y="326"/>
                      <a:pt x="976" y="326"/>
                    </a:cubicBezTo>
                    <a:cubicBezTo>
                      <a:pt x="976" y="326"/>
                      <a:pt x="976" y="326"/>
                      <a:pt x="976" y="325"/>
                    </a:cubicBezTo>
                    <a:cubicBezTo>
                      <a:pt x="979" y="325"/>
                      <a:pt x="982" y="325"/>
                      <a:pt x="985" y="324"/>
                    </a:cubicBezTo>
                    <a:cubicBezTo>
                      <a:pt x="985" y="325"/>
                      <a:pt x="985" y="325"/>
                      <a:pt x="985" y="325"/>
                    </a:cubicBezTo>
                    <a:cubicBezTo>
                      <a:pt x="987" y="325"/>
                      <a:pt x="990" y="325"/>
                      <a:pt x="993" y="325"/>
                    </a:cubicBezTo>
                    <a:cubicBezTo>
                      <a:pt x="993" y="326"/>
                      <a:pt x="993" y="326"/>
                      <a:pt x="993" y="326"/>
                    </a:cubicBezTo>
                    <a:cubicBezTo>
                      <a:pt x="995" y="326"/>
                      <a:pt x="998" y="326"/>
                      <a:pt x="1000" y="326"/>
                    </a:cubicBezTo>
                    <a:cubicBezTo>
                      <a:pt x="1000" y="326"/>
                      <a:pt x="1000" y="327"/>
                      <a:pt x="1000" y="327"/>
                    </a:cubicBezTo>
                    <a:cubicBezTo>
                      <a:pt x="1005" y="327"/>
                      <a:pt x="1009" y="326"/>
                      <a:pt x="1013" y="326"/>
                    </a:cubicBezTo>
                    <a:cubicBezTo>
                      <a:pt x="1015" y="324"/>
                      <a:pt x="1016" y="325"/>
                      <a:pt x="1017" y="323"/>
                    </a:cubicBezTo>
                    <a:cubicBezTo>
                      <a:pt x="1017" y="323"/>
                      <a:pt x="1017" y="322"/>
                      <a:pt x="1017" y="322"/>
                    </a:cubicBezTo>
                    <a:cubicBezTo>
                      <a:pt x="1017" y="322"/>
                      <a:pt x="1018" y="322"/>
                      <a:pt x="1018" y="322"/>
                    </a:cubicBezTo>
                    <a:cubicBezTo>
                      <a:pt x="1020" y="319"/>
                      <a:pt x="1019" y="318"/>
                      <a:pt x="1023" y="317"/>
                    </a:cubicBezTo>
                    <a:cubicBezTo>
                      <a:pt x="1025" y="319"/>
                      <a:pt x="1026" y="321"/>
                      <a:pt x="1028" y="323"/>
                    </a:cubicBezTo>
                    <a:cubicBezTo>
                      <a:pt x="1028" y="323"/>
                      <a:pt x="1028" y="323"/>
                      <a:pt x="1029" y="323"/>
                    </a:cubicBezTo>
                    <a:cubicBezTo>
                      <a:pt x="1029" y="323"/>
                      <a:pt x="1029" y="324"/>
                      <a:pt x="1029" y="324"/>
                    </a:cubicBezTo>
                    <a:cubicBezTo>
                      <a:pt x="1029" y="325"/>
                      <a:pt x="1030" y="325"/>
                      <a:pt x="1031" y="325"/>
                    </a:cubicBezTo>
                    <a:cubicBezTo>
                      <a:pt x="1031" y="326"/>
                      <a:pt x="1031" y="327"/>
                      <a:pt x="1031" y="328"/>
                    </a:cubicBezTo>
                    <a:cubicBezTo>
                      <a:pt x="1032" y="328"/>
                      <a:pt x="1032" y="328"/>
                      <a:pt x="1032" y="328"/>
                    </a:cubicBezTo>
                    <a:cubicBezTo>
                      <a:pt x="1032" y="329"/>
                      <a:pt x="1032" y="329"/>
                      <a:pt x="1032" y="330"/>
                    </a:cubicBezTo>
                    <a:cubicBezTo>
                      <a:pt x="1033" y="330"/>
                      <a:pt x="1034" y="330"/>
                      <a:pt x="1034" y="331"/>
                    </a:cubicBezTo>
                    <a:cubicBezTo>
                      <a:pt x="1034" y="332"/>
                      <a:pt x="1035" y="333"/>
                      <a:pt x="1035" y="334"/>
                    </a:cubicBezTo>
                    <a:cubicBezTo>
                      <a:pt x="1036" y="335"/>
                      <a:pt x="1036" y="335"/>
                      <a:pt x="1037" y="335"/>
                    </a:cubicBezTo>
                    <a:cubicBezTo>
                      <a:pt x="1037" y="336"/>
                      <a:pt x="1037" y="336"/>
                      <a:pt x="1037" y="337"/>
                    </a:cubicBezTo>
                    <a:cubicBezTo>
                      <a:pt x="1037" y="337"/>
                      <a:pt x="1038" y="338"/>
                      <a:pt x="1039" y="338"/>
                    </a:cubicBezTo>
                    <a:cubicBezTo>
                      <a:pt x="1039" y="339"/>
                      <a:pt x="1040" y="340"/>
                      <a:pt x="1041" y="341"/>
                    </a:cubicBezTo>
                    <a:cubicBezTo>
                      <a:pt x="1043" y="342"/>
                      <a:pt x="1044" y="342"/>
                      <a:pt x="1045" y="342"/>
                    </a:cubicBezTo>
                    <a:cubicBezTo>
                      <a:pt x="1045" y="343"/>
                      <a:pt x="1045" y="343"/>
                      <a:pt x="1045" y="343"/>
                    </a:cubicBezTo>
                    <a:cubicBezTo>
                      <a:pt x="1047" y="344"/>
                      <a:pt x="1048" y="344"/>
                      <a:pt x="1050" y="345"/>
                    </a:cubicBezTo>
                    <a:cubicBezTo>
                      <a:pt x="1050" y="345"/>
                      <a:pt x="1050" y="346"/>
                      <a:pt x="1050" y="346"/>
                    </a:cubicBezTo>
                    <a:cubicBezTo>
                      <a:pt x="1051" y="346"/>
                      <a:pt x="1052" y="346"/>
                      <a:pt x="1053" y="346"/>
                    </a:cubicBezTo>
                    <a:cubicBezTo>
                      <a:pt x="1053" y="346"/>
                      <a:pt x="1053" y="346"/>
                      <a:pt x="1053" y="347"/>
                    </a:cubicBezTo>
                    <a:cubicBezTo>
                      <a:pt x="1054" y="347"/>
                      <a:pt x="1054" y="347"/>
                      <a:pt x="1055" y="347"/>
                    </a:cubicBezTo>
                    <a:cubicBezTo>
                      <a:pt x="1055" y="347"/>
                      <a:pt x="1055" y="347"/>
                      <a:pt x="1055" y="348"/>
                    </a:cubicBezTo>
                    <a:cubicBezTo>
                      <a:pt x="1056" y="348"/>
                      <a:pt x="1057" y="348"/>
                      <a:pt x="1057" y="348"/>
                    </a:cubicBezTo>
                    <a:cubicBezTo>
                      <a:pt x="1057" y="348"/>
                      <a:pt x="1057" y="348"/>
                      <a:pt x="1057" y="349"/>
                    </a:cubicBezTo>
                    <a:cubicBezTo>
                      <a:pt x="1059" y="349"/>
                      <a:pt x="1060" y="349"/>
                      <a:pt x="1062" y="349"/>
                    </a:cubicBezTo>
                    <a:cubicBezTo>
                      <a:pt x="1062" y="350"/>
                      <a:pt x="1062" y="350"/>
                      <a:pt x="1062" y="350"/>
                    </a:cubicBezTo>
                    <a:cubicBezTo>
                      <a:pt x="1063" y="351"/>
                      <a:pt x="1064" y="351"/>
                      <a:pt x="1066" y="351"/>
                    </a:cubicBezTo>
                    <a:cubicBezTo>
                      <a:pt x="1066" y="352"/>
                      <a:pt x="1066" y="352"/>
                      <a:pt x="1066" y="352"/>
                    </a:cubicBezTo>
                    <a:cubicBezTo>
                      <a:pt x="1066" y="352"/>
                      <a:pt x="1067" y="352"/>
                      <a:pt x="1068" y="352"/>
                    </a:cubicBezTo>
                    <a:cubicBezTo>
                      <a:pt x="1068" y="352"/>
                      <a:pt x="1068" y="353"/>
                      <a:pt x="1068" y="353"/>
                    </a:cubicBezTo>
                    <a:cubicBezTo>
                      <a:pt x="1069" y="353"/>
                      <a:pt x="1069" y="353"/>
                      <a:pt x="1070" y="353"/>
                    </a:cubicBezTo>
                    <a:cubicBezTo>
                      <a:pt x="1070" y="353"/>
                      <a:pt x="1070" y="354"/>
                      <a:pt x="1070" y="354"/>
                    </a:cubicBezTo>
                    <a:cubicBezTo>
                      <a:pt x="1071" y="354"/>
                      <a:pt x="1071" y="354"/>
                      <a:pt x="1072" y="354"/>
                    </a:cubicBezTo>
                    <a:cubicBezTo>
                      <a:pt x="1072" y="355"/>
                      <a:pt x="1072" y="355"/>
                      <a:pt x="1073" y="356"/>
                    </a:cubicBezTo>
                    <a:cubicBezTo>
                      <a:pt x="1074" y="356"/>
                      <a:pt x="1075" y="356"/>
                      <a:pt x="1076" y="357"/>
                    </a:cubicBezTo>
                    <a:cubicBezTo>
                      <a:pt x="1076" y="357"/>
                      <a:pt x="1076" y="357"/>
                      <a:pt x="1076" y="358"/>
                    </a:cubicBezTo>
                    <a:cubicBezTo>
                      <a:pt x="1077" y="358"/>
                      <a:pt x="1078" y="358"/>
                      <a:pt x="1079" y="358"/>
                    </a:cubicBezTo>
                    <a:cubicBezTo>
                      <a:pt x="1079" y="359"/>
                      <a:pt x="1080" y="360"/>
                      <a:pt x="1080" y="360"/>
                    </a:cubicBezTo>
                    <a:cubicBezTo>
                      <a:pt x="1080" y="360"/>
                      <a:pt x="1081" y="360"/>
                      <a:pt x="1082" y="360"/>
                    </a:cubicBezTo>
                    <a:cubicBezTo>
                      <a:pt x="1084" y="363"/>
                      <a:pt x="1086" y="365"/>
                      <a:pt x="1088" y="367"/>
                    </a:cubicBezTo>
                    <a:cubicBezTo>
                      <a:pt x="1089" y="367"/>
                      <a:pt x="1089" y="367"/>
                      <a:pt x="1090" y="367"/>
                    </a:cubicBezTo>
                    <a:cubicBezTo>
                      <a:pt x="1090" y="368"/>
                      <a:pt x="1090" y="369"/>
                      <a:pt x="1091" y="369"/>
                    </a:cubicBezTo>
                    <a:cubicBezTo>
                      <a:pt x="1093" y="370"/>
                      <a:pt x="1096" y="371"/>
                      <a:pt x="1099" y="372"/>
                    </a:cubicBezTo>
                    <a:cubicBezTo>
                      <a:pt x="1099" y="372"/>
                      <a:pt x="1099" y="372"/>
                      <a:pt x="1099" y="373"/>
                    </a:cubicBezTo>
                    <a:cubicBezTo>
                      <a:pt x="1099" y="373"/>
                      <a:pt x="1100" y="373"/>
                      <a:pt x="1100" y="373"/>
                    </a:cubicBezTo>
                    <a:cubicBezTo>
                      <a:pt x="1100" y="373"/>
                      <a:pt x="1100" y="373"/>
                      <a:pt x="1100" y="374"/>
                    </a:cubicBezTo>
                    <a:cubicBezTo>
                      <a:pt x="1104" y="374"/>
                      <a:pt x="1108" y="375"/>
                      <a:pt x="1112" y="375"/>
                    </a:cubicBezTo>
                    <a:cubicBezTo>
                      <a:pt x="1134" y="382"/>
                      <a:pt x="1169" y="377"/>
                      <a:pt x="1192" y="375"/>
                    </a:cubicBezTo>
                    <a:cubicBezTo>
                      <a:pt x="1194" y="379"/>
                      <a:pt x="1198" y="382"/>
                      <a:pt x="1201" y="384"/>
                    </a:cubicBezTo>
                    <a:cubicBezTo>
                      <a:pt x="1206" y="390"/>
                      <a:pt x="1212" y="398"/>
                      <a:pt x="1220" y="401"/>
                    </a:cubicBezTo>
                    <a:cubicBezTo>
                      <a:pt x="1228" y="403"/>
                      <a:pt x="1240" y="395"/>
                      <a:pt x="1243" y="397"/>
                    </a:cubicBezTo>
                    <a:cubicBezTo>
                      <a:pt x="1244" y="397"/>
                      <a:pt x="1245" y="397"/>
                      <a:pt x="1246" y="397"/>
                    </a:cubicBezTo>
                    <a:cubicBezTo>
                      <a:pt x="1246" y="397"/>
                      <a:pt x="1246" y="398"/>
                      <a:pt x="1246" y="398"/>
                    </a:cubicBezTo>
                    <a:cubicBezTo>
                      <a:pt x="1248" y="400"/>
                      <a:pt x="1250" y="401"/>
                      <a:pt x="1252" y="403"/>
                    </a:cubicBezTo>
                    <a:cubicBezTo>
                      <a:pt x="1252" y="404"/>
                      <a:pt x="1252" y="404"/>
                      <a:pt x="1252" y="405"/>
                    </a:cubicBezTo>
                    <a:cubicBezTo>
                      <a:pt x="1253" y="405"/>
                      <a:pt x="1253" y="406"/>
                      <a:pt x="1254" y="406"/>
                    </a:cubicBezTo>
                    <a:cubicBezTo>
                      <a:pt x="1254" y="407"/>
                      <a:pt x="1254" y="407"/>
                      <a:pt x="1254" y="408"/>
                    </a:cubicBezTo>
                    <a:cubicBezTo>
                      <a:pt x="1254" y="408"/>
                      <a:pt x="1255" y="408"/>
                      <a:pt x="1256" y="409"/>
                    </a:cubicBezTo>
                    <a:cubicBezTo>
                      <a:pt x="1256" y="410"/>
                      <a:pt x="1256" y="411"/>
                      <a:pt x="1257" y="412"/>
                    </a:cubicBezTo>
                    <a:cubicBezTo>
                      <a:pt x="1257" y="413"/>
                      <a:pt x="1258" y="413"/>
                      <a:pt x="1258" y="413"/>
                    </a:cubicBezTo>
                    <a:cubicBezTo>
                      <a:pt x="1259" y="414"/>
                      <a:pt x="1259" y="416"/>
                      <a:pt x="1259" y="417"/>
                    </a:cubicBezTo>
                    <a:cubicBezTo>
                      <a:pt x="1260" y="417"/>
                      <a:pt x="1260" y="417"/>
                      <a:pt x="1261" y="418"/>
                    </a:cubicBezTo>
                    <a:cubicBezTo>
                      <a:pt x="1261" y="418"/>
                      <a:pt x="1261" y="419"/>
                      <a:pt x="1261" y="419"/>
                    </a:cubicBezTo>
                    <a:cubicBezTo>
                      <a:pt x="1262" y="420"/>
                      <a:pt x="1263" y="421"/>
                      <a:pt x="1264" y="421"/>
                    </a:cubicBezTo>
                    <a:cubicBezTo>
                      <a:pt x="1264" y="422"/>
                      <a:pt x="1264" y="423"/>
                      <a:pt x="1265" y="424"/>
                    </a:cubicBezTo>
                    <a:cubicBezTo>
                      <a:pt x="1273" y="430"/>
                      <a:pt x="1295" y="429"/>
                      <a:pt x="1308" y="427"/>
                    </a:cubicBezTo>
                    <a:cubicBezTo>
                      <a:pt x="1308" y="428"/>
                      <a:pt x="1309" y="429"/>
                      <a:pt x="1309" y="429"/>
                    </a:cubicBezTo>
                    <a:cubicBezTo>
                      <a:pt x="1309" y="430"/>
                      <a:pt x="1309" y="430"/>
                      <a:pt x="1309" y="431"/>
                    </a:cubicBezTo>
                    <a:cubicBezTo>
                      <a:pt x="1310" y="431"/>
                      <a:pt x="1310" y="431"/>
                      <a:pt x="1310" y="431"/>
                    </a:cubicBezTo>
                    <a:cubicBezTo>
                      <a:pt x="1311" y="433"/>
                      <a:pt x="1312" y="448"/>
                      <a:pt x="1311" y="451"/>
                    </a:cubicBezTo>
                    <a:cubicBezTo>
                      <a:pt x="1310" y="452"/>
                      <a:pt x="1309" y="453"/>
                      <a:pt x="1308" y="453"/>
                    </a:cubicBezTo>
                    <a:cubicBezTo>
                      <a:pt x="1308" y="454"/>
                      <a:pt x="1308" y="455"/>
                      <a:pt x="1308" y="455"/>
                    </a:cubicBezTo>
                    <a:cubicBezTo>
                      <a:pt x="1307" y="455"/>
                      <a:pt x="1307" y="455"/>
                      <a:pt x="1307" y="455"/>
                    </a:cubicBezTo>
                    <a:cubicBezTo>
                      <a:pt x="1307" y="457"/>
                      <a:pt x="1307" y="459"/>
                      <a:pt x="1307" y="461"/>
                    </a:cubicBezTo>
                    <a:cubicBezTo>
                      <a:pt x="1306" y="461"/>
                      <a:pt x="1306" y="461"/>
                      <a:pt x="1306" y="461"/>
                    </a:cubicBezTo>
                    <a:cubicBezTo>
                      <a:pt x="1306" y="462"/>
                      <a:pt x="1306" y="464"/>
                      <a:pt x="1306" y="465"/>
                    </a:cubicBezTo>
                    <a:cubicBezTo>
                      <a:pt x="1306" y="465"/>
                      <a:pt x="1305" y="465"/>
                      <a:pt x="1305" y="465"/>
                    </a:cubicBezTo>
                    <a:cubicBezTo>
                      <a:pt x="1305" y="466"/>
                      <a:pt x="1305" y="468"/>
                      <a:pt x="1305" y="469"/>
                    </a:cubicBezTo>
                    <a:cubicBezTo>
                      <a:pt x="1305" y="469"/>
                      <a:pt x="1304" y="469"/>
                      <a:pt x="1304" y="469"/>
                    </a:cubicBezTo>
                    <a:cubicBezTo>
                      <a:pt x="1304" y="470"/>
                      <a:pt x="1304" y="471"/>
                      <a:pt x="1304" y="472"/>
                    </a:cubicBezTo>
                    <a:cubicBezTo>
                      <a:pt x="1304" y="472"/>
                      <a:pt x="1303" y="472"/>
                      <a:pt x="1303" y="472"/>
                    </a:cubicBezTo>
                    <a:cubicBezTo>
                      <a:pt x="1303" y="473"/>
                      <a:pt x="1303" y="474"/>
                      <a:pt x="1303" y="475"/>
                    </a:cubicBezTo>
                    <a:cubicBezTo>
                      <a:pt x="1303" y="475"/>
                      <a:pt x="1303" y="475"/>
                      <a:pt x="1302" y="475"/>
                    </a:cubicBezTo>
                    <a:cubicBezTo>
                      <a:pt x="1302" y="476"/>
                      <a:pt x="1302" y="477"/>
                      <a:pt x="1302" y="478"/>
                    </a:cubicBezTo>
                    <a:cubicBezTo>
                      <a:pt x="1302" y="478"/>
                      <a:pt x="1302" y="478"/>
                      <a:pt x="1301" y="478"/>
                    </a:cubicBezTo>
                    <a:cubicBezTo>
                      <a:pt x="1301" y="479"/>
                      <a:pt x="1301" y="480"/>
                      <a:pt x="1301" y="480"/>
                    </a:cubicBezTo>
                    <a:cubicBezTo>
                      <a:pt x="1301" y="480"/>
                      <a:pt x="1301" y="480"/>
                      <a:pt x="1300" y="480"/>
                    </a:cubicBezTo>
                    <a:cubicBezTo>
                      <a:pt x="1300" y="481"/>
                      <a:pt x="1300" y="482"/>
                      <a:pt x="1300" y="482"/>
                    </a:cubicBezTo>
                    <a:cubicBezTo>
                      <a:pt x="1300" y="482"/>
                      <a:pt x="1300" y="482"/>
                      <a:pt x="1300" y="482"/>
                    </a:cubicBezTo>
                    <a:cubicBezTo>
                      <a:pt x="1300" y="483"/>
                      <a:pt x="1300" y="484"/>
                      <a:pt x="1300" y="485"/>
                    </a:cubicBezTo>
                    <a:cubicBezTo>
                      <a:pt x="1299" y="485"/>
                      <a:pt x="1299" y="485"/>
                      <a:pt x="1299" y="485"/>
                    </a:cubicBezTo>
                    <a:cubicBezTo>
                      <a:pt x="1298" y="487"/>
                      <a:pt x="1297" y="488"/>
                      <a:pt x="1297" y="490"/>
                    </a:cubicBezTo>
                    <a:cubicBezTo>
                      <a:pt x="1297" y="490"/>
                      <a:pt x="1296" y="490"/>
                      <a:pt x="1296" y="490"/>
                    </a:cubicBezTo>
                    <a:cubicBezTo>
                      <a:pt x="1296" y="491"/>
                      <a:pt x="1296" y="491"/>
                      <a:pt x="1296" y="492"/>
                    </a:cubicBezTo>
                    <a:cubicBezTo>
                      <a:pt x="1296" y="492"/>
                      <a:pt x="1295" y="492"/>
                      <a:pt x="1295" y="492"/>
                    </a:cubicBezTo>
                    <a:cubicBezTo>
                      <a:pt x="1295" y="494"/>
                      <a:pt x="1294" y="496"/>
                      <a:pt x="1293" y="497"/>
                    </a:cubicBezTo>
                    <a:cubicBezTo>
                      <a:pt x="1293" y="497"/>
                      <a:pt x="1293" y="497"/>
                      <a:pt x="1292" y="497"/>
                    </a:cubicBezTo>
                    <a:cubicBezTo>
                      <a:pt x="1292" y="498"/>
                      <a:pt x="1292" y="499"/>
                      <a:pt x="1292" y="500"/>
                    </a:cubicBezTo>
                    <a:cubicBezTo>
                      <a:pt x="1291" y="500"/>
                      <a:pt x="1290" y="501"/>
                      <a:pt x="1290" y="501"/>
                    </a:cubicBezTo>
                    <a:cubicBezTo>
                      <a:pt x="1290" y="502"/>
                      <a:pt x="1290" y="502"/>
                      <a:pt x="1290" y="503"/>
                    </a:cubicBezTo>
                    <a:cubicBezTo>
                      <a:pt x="1288" y="505"/>
                      <a:pt x="1286" y="506"/>
                      <a:pt x="1283" y="508"/>
                    </a:cubicBezTo>
                    <a:cubicBezTo>
                      <a:pt x="1283" y="509"/>
                      <a:pt x="1283" y="509"/>
                      <a:pt x="1283" y="510"/>
                    </a:cubicBezTo>
                    <a:cubicBezTo>
                      <a:pt x="1281" y="511"/>
                      <a:pt x="1281" y="510"/>
                      <a:pt x="1279" y="512"/>
                    </a:cubicBezTo>
                    <a:cubicBezTo>
                      <a:pt x="1273" y="512"/>
                      <a:pt x="1268" y="513"/>
                      <a:pt x="1263" y="511"/>
                    </a:cubicBezTo>
                    <a:cubicBezTo>
                      <a:pt x="1263" y="511"/>
                      <a:pt x="1263" y="510"/>
                      <a:pt x="1263" y="510"/>
                    </a:cubicBezTo>
                    <a:cubicBezTo>
                      <a:pt x="1262" y="510"/>
                      <a:pt x="1261" y="510"/>
                      <a:pt x="1260" y="510"/>
                    </a:cubicBezTo>
                    <a:cubicBezTo>
                      <a:pt x="1254" y="507"/>
                      <a:pt x="1249" y="503"/>
                      <a:pt x="1240" y="502"/>
                    </a:cubicBezTo>
                    <a:cubicBezTo>
                      <a:pt x="1240" y="502"/>
                      <a:pt x="1240" y="503"/>
                      <a:pt x="1240" y="503"/>
                    </a:cubicBezTo>
                    <a:cubicBezTo>
                      <a:pt x="1240" y="503"/>
                      <a:pt x="1239" y="503"/>
                      <a:pt x="1239" y="503"/>
                    </a:cubicBezTo>
                    <a:cubicBezTo>
                      <a:pt x="1239" y="503"/>
                      <a:pt x="1239" y="503"/>
                      <a:pt x="1239" y="504"/>
                    </a:cubicBezTo>
                    <a:cubicBezTo>
                      <a:pt x="1238" y="504"/>
                      <a:pt x="1237" y="504"/>
                      <a:pt x="1237" y="504"/>
                    </a:cubicBezTo>
                    <a:cubicBezTo>
                      <a:pt x="1237" y="504"/>
                      <a:pt x="1236" y="505"/>
                      <a:pt x="1236" y="506"/>
                    </a:cubicBezTo>
                    <a:cubicBezTo>
                      <a:pt x="1236" y="506"/>
                      <a:pt x="1235" y="506"/>
                      <a:pt x="1235" y="506"/>
                    </a:cubicBezTo>
                    <a:cubicBezTo>
                      <a:pt x="1228" y="515"/>
                      <a:pt x="1221" y="521"/>
                      <a:pt x="1210" y="525"/>
                    </a:cubicBezTo>
                    <a:cubicBezTo>
                      <a:pt x="1202" y="528"/>
                      <a:pt x="1187" y="528"/>
                      <a:pt x="1185" y="536"/>
                    </a:cubicBezTo>
                    <a:cubicBezTo>
                      <a:pt x="1182" y="539"/>
                      <a:pt x="1182" y="550"/>
                      <a:pt x="1183" y="556"/>
                    </a:cubicBezTo>
                    <a:cubicBezTo>
                      <a:pt x="1183" y="556"/>
                      <a:pt x="1183" y="556"/>
                      <a:pt x="1183" y="557"/>
                    </a:cubicBezTo>
                    <a:cubicBezTo>
                      <a:pt x="1183" y="557"/>
                      <a:pt x="1184" y="557"/>
                      <a:pt x="1184" y="557"/>
                    </a:cubicBezTo>
                    <a:cubicBezTo>
                      <a:pt x="1184" y="558"/>
                      <a:pt x="1184" y="560"/>
                      <a:pt x="1184" y="562"/>
                    </a:cubicBezTo>
                    <a:cubicBezTo>
                      <a:pt x="1184" y="562"/>
                      <a:pt x="1184" y="562"/>
                      <a:pt x="1185" y="562"/>
                    </a:cubicBezTo>
                    <a:cubicBezTo>
                      <a:pt x="1185" y="564"/>
                      <a:pt x="1185" y="566"/>
                      <a:pt x="1185" y="567"/>
                    </a:cubicBezTo>
                    <a:cubicBezTo>
                      <a:pt x="1185" y="567"/>
                      <a:pt x="1185" y="567"/>
                      <a:pt x="1186" y="567"/>
                    </a:cubicBezTo>
                    <a:cubicBezTo>
                      <a:pt x="1186" y="569"/>
                      <a:pt x="1186" y="571"/>
                      <a:pt x="1186" y="573"/>
                    </a:cubicBezTo>
                    <a:cubicBezTo>
                      <a:pt x="1186" y="573"/>
                      <a:pt x="1186" y="573"/>
                      <a:pt x="1187" y="573"/>
                    </a:cubicBezTo>
                    <a:cubicBezTo>
                      <a:pt x="1187" y="577"/>
                      <a:pt x="1187" y="581"/>
                      <a:pt x="1187" y="585"/>
                    </a:cubicBezTo>
                    <a:cubicBezTo>
                      <a:pt x="1188" y="585"/>
                      <a:pt x="1188" y="585"/>
                      <a:pt x="1188" y="585"/>
                    </a:cubicBezTo>
                    <a:cubicBezTo>
                      <a:pt x="1189" y="590"/>
                      <a:pt x="1189" y="595"/>
                      <a:pt x="1189" y="600"/>
                    </a:cubicBezTo>
                    <a:cubicBezTo>
                      <a:pt x="1189" y="600"/>
                      <a:pt x="1189" y="600"/>
                      <a:pt x="1188" y="600"/>
                    </a:cubicBezTo>
                    <a:cubicBezTo>
                      <a:pt x="1188" y="602"/>
                      <a:pt x="1188" y="605"/>
                      <a:pt x="1188" y="608"/>
                    </a:cubicBezTo>
                    <a:cubicBezTo>
                      <a:pt x="1188" y="608"/>
                      <a:pt x="1188" y="608"/>
                      <a:pt x="1187" y="608"/>
                    </a:cubicBezTo>
                    <a:cubicBezTo>
                      <a:pt x="1187" y="609"/>
                      <a:pt x="1187" y="610"/>
                      <a:pt x="1187" y="610"/>
                    </a:cubicBezTo>
                    <a:cubicBezTo>
                      <a:pt x="1187" y="610"/>
                      <a:pt x="1187" y="610"/>
                      <a:pt x="1187" y="610"/>
                    </a:cubicBezTo>
                    <a:cubicBezTo>
                      <a:pt x="1187" y="611"/>
                      <a:pt x="1187" y="612"/>
                      <a:pt x="1187" y="613"/>
                    </a:cubicBezTo>
                    <a:cubicBezTo>
                      <a:pt x="1186" y="613"/>
                      <a:pt x="1185" y="614"/>
                      <a:pt x="1185" y="614"/>
                    </a:cubicBezTo>
                    <a:cubicBezTo>
                      <a:pt x="1185" y="615"/>
                      <a:pt x="1185" y="615"/>
                      <a:pt x="1185" y="616"/>
                    </a:cubicBezTo>
                    <a:cubicBezTo>
                      <a:pt x="1184" y="616"/>
                      <a:pt x="1184" y="616"/>
                      <a:pt x="1184" y="616"/>
                    </a:cubicBezTo>
                    <a:cubicBezTo>
                      <a:pt x="1184" y="616"/>
                      <a:pt x="1183" y="617"/>
                      <a:pt x="1183" y="618"/>
                    </a:cubicBezTo>
                    <a:cubicBezTo>
                      <a:pt x="1182" y="618"/>
                      <a:pt x="1182" y="618"/>
                      <a:pt x="1181" y="618"/>
                    </a:cubicBezTo>
                    <a:cubicBezTo>
                      <a:pt x="1181" y="618"/>
                      <a:pt x="1181" y="619"/>
                      <a:pt x="1180" y="619"/>
                    </a:cubicBezTo>
                    <a:cubicBezTo>
                      <a:pt x="1180" y="619"/>
                      <a:pt x="1179" y="619"/>
                      <a:pt x="1179" y="619"/>
                    </a:cubicBezTo>
                    <a:cubicBezTo>
                      <a:pt x="1178" y="620"/>
                      <a:pt x="1178" y="621"/>
                      <a:pt x="1178" y="621"/>
                    </a:cubicBezTo>
                    <a:cubicBezTo>
                      <a:pt x="1176" y="622"/>
                      <a:pt x="1175" y="622"/>
                      <a:pt x="1174" y="622"/>
                    </a:cubicBezTo>
                    <a:cubicBezTo>
                      <a:pt x="1174" y="623"/>
                      <a:pt x="1173" y="623"/>
                      <a:pt x="1173" y="624"/>
                    </a:cubicBezTo>
                    <a:cubicBezTo>
                      <a:pt x="1172" y="624"/>
                      <a:pt x="1171" y="625"/>
                      <a:pt x="1170" y="625"/>
                    </a:cubicBezTo>
                    <a:cubicBezTo>
                      <a:pt x="1170" y="625"/>
                      <a:pt x="1170" y="625"/>
                      <a:pt x="1170" y="626"/>
                    </a:cubicBezTo>
                    <a:cubicBezTo>
                      <a:pt x="1169" y="626"/>
                      <a:pt x="1168" y="626"/>
                      <a:pt x="1168" y="626"/>
                    </a:cubicBezTo>
                    <a:cubicBezTo>
                      <a:pt x="1168" y="626"/>
                      <a:pt x="1168" y="626"/>
                      <a:pt x="1168" y="627"/>
                    </a:cubicBezTo>
                    <a:cubicBezTo>
                      <a:pt x="1167" y="627"/>
                      <a:pt x="1167" y="627"/>
                      <a:pt x="1166" y="627"/>
                    </a:cubicBezTo>
                    <a:cubicBezTo>
                      <a:pt x="1166" y="627"/>
                      <a:pt x="1166" y="627"/>
                      <a:pt x="1166" y="627"/>
                    </a:cubicBezTo>
                    <a:cubicBezTo>
                      <a:pt x="1165" y="627"/>
                      <a:pt x="1165" y="627"/>
                      <a:pt x="1164" y="627"/>
                    </a:cubicBezTo>
                    <a:cubicBezTo>
                      <a:pt x="1164" y="628"/>
                      <a:pt x="1164" y="628"/>
                      <a:pt x="1164" y="628"/>
                    </a:cubicBezTo>
                    <a:cubicBezTo>
                      <a:pt x="1164" y="628"/>
                      <a:pt x="1163" y="628"/>
                      <a:pt x="1162" y="628"/>
                    </a:cubicBezTo>
                    <a:cubicBezTo>
                      <a:pt x="1162" y="629"/>
                      <a:pt x="1162" y="630"/>
                      <a:pt x="1161" y="630"/>
                    </a:cubicBezTo>
                    <a:cubicBezTo>
                      <a:pt x="1160" y="630"/>
                      <a:pt x="1159" y="631"/>
                      <a:pt x="1158" y="631"/>
                    </a:cubicBezTo>
                    <a:cubicBezTo>
                      <a:pt x="1158" y="632"/>
                      <a:pt x="1157" y="632"/>
                      <a:pt x="1157" y="633"/>
                    </a:cubicBezTo>
                    <a:cubicBezTo>
                      <a:pt x="1156" y="634"/>
                      <a:pt x="1154" y="635"/>
                      <a:pt x="1153" y="636"/>
                    </a:cubicBezTo>
                    <a:cubicBezTo>
                      <a:pt x="1153" y="637"/>
                      <a:pt x="1153" y="638"/>
                      <a:pt x="1153" y="638"/>
                    </a:cubicBezTo>
                    <a:cubicBezTo>
                      <a:pt x="1152" y="638"/>
                      <a:pt x="1152" y="638"/>
                      <a:pt x="1152" y="638"/>
                    </a:cubicBezTo>
                    <a:cubicBezTo>
                      <a:pt x="1152" y="639"/>
                      <a:pt x="1152" y="640"/>
                      <a:pt x="1152" y="641"/>
                    </a:cubicBezTo>
                    <a:cubicBezTo>
                      <a:pt x="1151" y="641"/>
                      <a:pt x="1151" y="641"/>
                      <a:pt x="1151" y="641"/>
                    </a:cubicBezTo>
                    <a:cubicBezTo>
                      <a:pt x="1149" y="644"/>
                      <a:pt x="1150" y="645"/>
                      <a:pt x="1146" y="646"/>
                    </a:cubicBezTo>
                    <a:cubicBezTo>
                      <a:pt x="1144" y="649"/>
                      <a:pt x="1141" y="648"/>
                      <a:pt x="1137" y="649"/>
                    </a:cubicBezTo>
                    <a:cubicBezTo>
                      <a:pt x="1137" y="649"/>
                      <a:pt x="1137" y="650"/>
                      <a:pt x="1137" y="650"/>
                    </a:cubicBezTo>
                    <a:cubicBezTo>
                      <a:pt x="1135" y="651"/>
                      <a:pt x="1127" y="649"/>
                      <a:pt x="1126" y="648"/>
                    </a:cubicBezTo>
                    <a:cubicBezTo>
                      <a:pt x="1124" y="648"/>
                      <a:pt x="1123" y="648"/>
                      <a:pt x="1121" y="648"/>
                    </a:cubicBezTo>
                    <a:cubicBezTo>
                      <a:pt x="1121" y="648"/>
                      <a:pt x="1121" y="648"/>
                      <a:pt x="1121" y="647"/>
                    </a:cubicBezTo>
                    <a:cubicBezTo>
                      <a:pt x="1120" y="647"/>
                      <a:pt x="1119" y="647"/>
                      <a:pt x="1118" y="647"/>
                    </a:cubicBezTo>
                    <a:cubicBezTo>
                      <a:pt x="1118" y="647"/>
                      <a:pt x="1118" y="647"/>
                      <a:pt x="1118" y="646"/>
                    </a:cubicBezTo>
                    <a:cubicBezTo>
                      <a:pt x="1114" y="646"/>
                      <a:pt x="1109" y="646"/>
                      <a:pt x="1104" y="645"/>
                    </a:cubicBezTo>
                    <a:cubicBezTo>
                      <a:pt x="1102" y="645"/>
                      <a:pt x="1100" y="645"/>
                      <a:pt x="1098" y="645"/>
                    </a:cubicBezTo>
                    <a:cubicBezTo>
                      <a:pt x="1098" y="646"/>
                      <a:pt x="1098" y="646"/>
                      <a:pt x="1098" y="646"/>
                    </a:cubicBezTo>
                    <a:cubicBezTo>
                      <a:pt x="1096" y="646"/>
                      <a:pt x="1094" y="646"/>
                      <a:pt x="1092" y="646"/>
                    </a:cubicBezTo>
                    <a:cubicBezTo>
                      <a:pt x="1092" y="647"/>
                      <a:pt x="1092" y="647"/>
                      <a:pt x="1092" y="647"/>
                    </a:cubicBezTo>
                    <a:cubicBezTo>
                      <a:pt x="1090" y="647"/>
                      <a:pt x="1088" y="647"/>
                      <a:pt x="1086" y="647"/>
                    </a:cubicBezTo>
                    <a:cubicBezTo>
                      <a:pt x="1086" y="648"/>
                      <a:pt x="1086" y="648"/>
                      <a:pt x="1086" y="648"/>
                    </a:cubicBezTo>
                    <a:cubicBezTo>
                      <a:pt x="1085" y="648"/>
                      <a:pt x="1084" y="648"/>
                      <a:pt x="1083" y="648"/>
                    </a:cubicBezTo>
                    <a:cubicBezTo>
                      <a:pt x="1083" y="648"/>
                      <a:pt x="1083" y="649"/>
                      <a:pt x="1083" y="649"/>
                    </a:cubicBezTo>
                    <a:cubicBezTo>
                      <a:pt x="1081" y="649"/>
                      <a:pt x="1080" y="649"/>
                      <a:pt x="1079" y="649"/>
                    </a:cubicBezTo>
                    <a:cubicBezTo>
                      <a:pt x="1079" y="649"/>
                      <a:pt x="1079" y="650"/>
                      <a:pt x="1079" y="650"/>
                    </a:cubicBezTo>
                    <a:cubicBezTo>
                      <a:pt x="1078" y="650"/>
                      <a:pt x="1077" y="650"/>
                      <a:pt x="1076" y="650"/>
                    </a:cubicBezTo>
                    <a:cubicBezTo>
                      <a:pt x="1076" y="650"/>
                      <a:pt x="1076" y="651"/>
                      <a:pt x="1076" y="651"/>
                    </a:cubicBezTo>
                    <a:cubicBezTo>
                      <a:pt x="1075" y="651"/>
                      <a:pt x="1074" y="651"/>
                      <a:pt x="1074" y="651"/>
                    </a:cubicBezTo>
                    <a:cubicBezTo>
                      <a:pt x="1074" y="651"/>
                      <a:pt x="1074" y="651"/>
                      <a:pt x="1074" y="652"/>
                    </a:cubicBezTo>
                    <a:cubicBezTo>
                      <a:pt x="1073" y="652"/>
                      <a:pt x="1072" y="652"/>
                      <a:pt x="1071" y="652"/>
                    </a:cubicBezTo>
                    <a:cubicBezTo>
                      <a:pt x="1071" y="652"/>
                      <a:pt x="1071" y="652"/>
                      <a:pt x="1071" y="653"/>
                    </a:cubicBezTo>
                    <a:cubicBezTo>
                      <a:pt x="1070" y="653"/>
                      <a:pt x="1069" y="653"/>
                      <a:pt x="1068" y="653"/>
                    </a:cubicBezTo>
                    <a:cubicBezTo>
                      <a:pt x="1068" y="653"/>
                      <a:pt x="1068" y="653"/>
                      <a:pt x="1068" y="653"/>
                    </a:cubicBezTo>
                    <a:cubicBezTo>
                      <a:pt x="1066" y="654"/>
                      <a:pt x="1065" y="655"/>
                      <a:pt x="1063" y="655"/>
                    </a:cubicBezTo>
                    <a:cubicBezTo>
                      <a:pt x="1063" y="656"/>
                      <a:pt x="1063" y="656"/>
                      <a:pt x="1063" y="656"/>
                    </a:cubicBezTo>
                    <a:cubicBezTo>
                      <a:pt x="1062" y="656"/>
                      <a:pt x="1062" y="656"/>
                      <a:pt x="1061" y="656"/>
                    </a:cubicBezTo>
                    <a:cubicBezTo>
                      <a:pt x="1061" y="656"/>
                      <a:pt x="1061" y="657"/>
                      <a:pt x="1061" y="657"/>
                    </a:cubicBezTo>
                    <a:cubicBezTo>
                      <a:pt x="1060" y="657"/>
                      <a:pt x="1059" y="658"/>
                      <a:pt x="1057" y="658"/>
                    </a:cubicBezTo>
                    <a:cubicBezTo>
                      <a:pt x="1057" y="659"/>
                      <a:pt x="1057" y="659"/>
                      <a:pt x="1057" y="660"/>
                    </a:cubicBezTo>
                    <a:cubicBezTo>
                      <a:pt x="1056" y="660"/>
                      <a:pt x="1055" y="660"/>
                      <a:pt x="1055" y="660"/>
                    </a:cubicBezTo>
                    <a:cubicBezTo>
                      <a:pt x="1054" y="661"/>
                      <a:pt x="1054" y="662"/>
                      <a:pt x="1053" y="662"/>
                    </a:cubicBezTo>
                    <a:cubicBezTo>
                      <a:pt x="1052" y="662"/>
                      <a:pt x="1052" y="662"/>
                      <a:pt x="1051" y="662"/>
                    </a:cubicBezTo>
                    <a:cubicBezTo>
                      <a:pt x="1050" y="664"/>
                      <a:pt x="1049" y="665"/>
                      <a:pt x="1048" y="667"/>
                    </a:cubicBezTo>
                    <a:cubicBezTo>
                      <a:pt x="1046" y="668"/>
                      <a:pt x="1045" y="669"/>
                      <a:pt x="1044" y="670"/>
                    </a:cubicBezTo>
                    <a:cubicBezTo>
                      <a:pt x="1044" y="670"/>
                      <a:pt x="1044" y="671"/>
                      <a:pt x="1044" y="671"/>
                    </a:cubicBezTo>
                    <a:cubicBezTo>
                      <a:pt x="1043" y="672"/>
                      <a:pt x="1043" y="672"/>
                      <a:pt x="1042" y="672"/>
                    </a:cubicBezTo>
                    <a:cubicBezTo>
                      <a:pt x="1042" y="673"/>
                      <a:pt x="1042" y="674"/>
                      <a:pt x="1042" y="674"/>
                    </a:cubicBezTo>
                    <a:cubicBezTo>
                      <a:pt x="1042" y="674"/>
                      <a:pt x="1041" y="675"/>
                      <a:pt x="1040" y="675"/>
                    </a:cubicBezTo>
                    <a:cubicBezTo>
                      <a:pt x="1039" y="679"/>
                      <a:pt x="1038" y="682"/>
                      <a:pt x="1037" y="686"/>
                    </a:cubicBezTo>
                    <a:cubicBezTo>
                      <a:pt x="1037" y="687"/>
                      <a:pt x="1037" y="688"/>
                      <a:pt x="1037" y="689"/>
                    </a:cubicBezTo>
                    <a:cubicBezTo>
                      <a:pt x="1035" y="694"/>
                      <a:pt x="1033" y="700"/>
                      <a:pt x="1033" y="706"/>
                    </a:cubicBezTo>
                    <a:close/>
                  </a:path>
                </a:pathLst>
              </a:custGeom>
              <a:gradFill>
                <a:gsLst>
                  <a:gs pos="0">
                    <a:srgbClr val="E30000"/>
                  </a:gs>
                  <a:gs pos="100000">
                    <a:srgbClr val="760303"/>
                  </a:gs>
                </a:gsLst>
                <a:lin ang="5400000" scaled="0"/>
              </a:gra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25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30" name="Freeform 29"/>
              <p:cNvSpPr/>
              <p:nvPr/>
            </p:nvSpPr>
            <p:spPr bwMode="auto">
              <a:xfrm>
                <a:off x="4118" y="5980"/>
                <a:ext cx="2425" cy="3005"/>
              </a:xfrm>
              <a:custGeom>
                <a:avLst/>
                <a:gdLst>
                  <a:gd name="T0" fmla="*/ 1155 w 1208"/>
                  <a:gd name="T1" fmla="*/ 741 h 1496"/>
                  <a:gd name="T2" fmla="*/ 1160 w 1208"/>
                  <a:gd name="T3" fmla="*/ 822 h 1496"/>
                  <a:gd name="T4" fmla="*/ 1149 w 1208"/>
                  <a:gd name="T5" fmla="*/ 856 h 1496"/>
                  <a:gd name="T6" fmla="*/ 1185 w 1208"/>
                  <a:gd name="T7" fmla="*/ 891 h 1496"/>
                  <a:gd name="T8" fmla="*/ 1128 w 1208"/>
                  <a:gd name="T9" fmla="*/ 921 h 1496"/>
                  <a:gd name="T10" fmla="*/ 1010 w 1208"/>
                  <a:gd name="T11" fmla="*/ 943 h 1496"/>
                  <a:gd name="T12" fmla="*/ 952 w 1208"/>
                  <a:gd name="T13" fmla="*/ 962 h 1496"/>
                  <a:gd name="T14" fmla="*/ 935 w 1208"/>
                  <a:gd name="T15" fmla="*/ 1045 h 1496"/>
                  <a:gd name="T16" fmla="*/ 910 w 1208"/>
                  <a:gd name="T17" fmla="*/ 1091 h 1496"/>
                  <a:gd name="T18" fmla="*/ 883 w 1208"/>
                  <a:gd name="T19" fmla="*/ 1158 h 1496"/>
                  <a:gd name="T20" fmla="*/ 888 w 1208"/>
                  <a:gd name="T21" fmla="*/ 1220 h 1496"/>
                  <a:gd name="T22" fmla="*/ 845 w 1208"/>
                  <a:gd name="T23" fmla="*/ 1243 h 1496"/>
                  <a:gd name="T24" fmla="*/ 738 w 1208"/>
                  <a:gd name="T25" fmla="*/ 1234 h 1496"/>
                  <a:gd name="T26" fmla="*/ 692 w 1208"/>
                  <a:gd name="T27" fmla="*/ 1291 h 1496"/>
                  <a:gd name="T28" fmla="*/ 675 w 1208"/>
                  <a:gd name="T29" fmla="*/ 1350 h 1496"/>
                  <a:gd name="T30" fmla="*/ 635 w 1208"/>
                  <a:gd name="T31" fmla="*/ 1458 h 1496"/>
                  <a:gd name="T32" fmla="*/ 556 w 1208"/>
                  <a:gd name="T33" fmla="*/ 1472 h 1496"/>
                  <a:gd name="T34" fmla="*/ 500 w 1208"/>
                  <a:gd name="T35" fmla="*/ 1455 h 1496"/>
                  <a:gd name="T36" fmla="*/ 488 w 1208"/>
                  <a:gd name="T37" fmla="*/ 1394 h 1496"/>
                  <a:gd name="T38" fmla="*/ 445 w 1208"/>
                  <a:gd name="T39" fmla="*/ 1346 h 1496"/>
                  <a:gd name="T40" fmla="*/ 426 w 1208"/>
                  <a:gd name="T41" fmla="*/ 1278 h 1496"/>
                  <a:gd name="T42" fmla="*/ 317 w 1208"/>
                  <a:gd name="T43" fmla="*/ 1274 h 1496"/>
                  <a:gd name="T44" fmla="*/ 214 w 1208"/>
                  <a:gd name="T45" fmla="*/ 1116 h 1496"/>
                  <a:gd name="T46" fmla="*/ 192 w 1208"/>
                  <a:gd name="T47" fmla="*/ 1075 h 1496"/>
                  <a:gd name="T48" fmla="*/ 204 w 1208"/>
                  <a:gd name="T49" fmla="*/ 1020 h 1496"/>
                  <a:gd name="T50" fmla="*/ 187 w 1208"/>
                  <a:gd name="T51" fmla="*/ 959 h 1496"/>
                  <a:gd name="T52" fmla="*/ 160 w 1208"/>
                  <a:gd name="T53" fmla="*/ 946 h 1496"/>
                  <a:gd name="T54" fmla="*/ 132 w 1208"/>
                  <a:gd name="T55" fmla="*/ 931 h 1496"/>
                  <a:gd name="T56" fmla="*/ 72 w 1208"/>
                  <a:gd name="T57" fmla="*/ 859 h 1496"/>
                  <a:gd name="T58" fmla="*/ 28 w 1208"/>
                  <a:gd name="T59" fmla="*/ 814 h 1496"/>
                  <a:gd name="T60" fmla="*/ 30 w 1208"/>
                  <a:gd name="T61" fmla="*/ 739 h 1496"/>
                  <a:gd name="T62" fmla="*/ 31 w 1208"/>
                  <a:gd name="T63" fmla="*/ 632 h 1496"/>
                  <a:gd name="T64" fmla="*/ 11 w 1208"/>
                  <a:gd name="T65" fmla="*/ 575 h 1496"/>
                  <a:gd name="T66" fmla="*/ 98 w 1208"/>
                  <a:gd name="T67" fmla="*/ 532 h 1496"/>
                  <a:gd name="T68" fmla="*/ 129 w 1208"/>
                  <a:gd name="T69" fmla="*/ 430 h 1496"/>
                  <a:gd name="T70" fmla="*/ 181 w 1208"/>
                  <a:gd name="T71" fmla="*/ 407 h 1496"/>
                  <a:gd name="T72" fmla="*/ 254 w 1208"/>
                  <a:gd name="T73" fmla="*/ 386 h 1496"/>
                  <a:gd name="T74" fmla="*/ 268 w 1208"/>
                  <a:gd name="T75" fmla="*/ 308 h 1496"/>
                  <a:gd name="T76" fmla="*/ 298 w 1208"/>
                  <a:gd name="T77" fmla="*/ 283 h 1496"/>
                  <a:gd name="T78" fmla="*/ 373 w 1208"/>
                  <a:gd name="T79" fmla="*/ 265 h 1496"/>
                  <a:gd name="T80" fmla="*/ 435 w 1208"/>
                  <a:gd name="T81" fmla="*/ 196 h 1496"/>
                  <a:gd name="T82" fmla="*/ 509 w 1208"/>
                  <a:gd name="T83" fmla="*/ 157 h 1496"/>
                  <a:gd name="T84" fmla="*/ 559 w 1208"/>
                  <a:gd name="T85" fmla="*/ 217 h 1496"/>
                  <a:gd name="T86" fmla="*/ 632 w 1208"/>
                  <a:gd name="T87" fmla="*/ 219 h 1496"/>
                  <a:gd name="T88" fmla="*/ 688 w 1208"/>
                  <a:gd name="T89" fmla="*/ 198 h 1496"/>
                  <a:gd name="T90" fmla="*/ 730 w 1208"/>
                  <a:gd name="T91" fmla="*/ 211 h 1496"/>
                  <a:gd name="T92" fmla="*/ 761 w 1208"/>
                  <a:gd name="T93" fmla="*/ 131 h 1496"/>
                  <a:gd name="T94" fmla="*/ 763 w 1208"/>
                  <a:gd name="T95" fmla="*/ 89 h 1496"/>
                  <a:gd name="T96" fmla="*/ 881 w 1208"/>
                  <a:gd name="T97" fmla="*/ 35 h 1496"/>
                  <a:gd name="T98" fmla="*/ 931 w 1208"/>
                  <a:gd name="T99" fmla="*/ 24 h 1496"/>
                  <a:gd name="T100" fmla="*/ 946 w 1208"/>
                  <a:gd name="T101" fmla="*/ 82 h 1496"/>
                  <a:gd name="T102" fmla="*/ 1060 w 1208"/>
                  <a:gd name="T103" fmla="*/ 120 h 1496"/>
                  <a:gd name="T104" fmla="*/ 1002 w 1208"/>
                  <a:gd name="T105" fmla="*/ 146 h 1496"/>
                  <a:gd name="T106" fmla="*/ 918 w 1208"/>
                  <a:gd name="T107" fmla="*/ 212 h 1496"/>
                  <a:gd name="T108" fmla="*/ 873 w 1208"/>
                  <a:gd name="T109" fmla="*/ 338 h 1496"/>
                  <a:gd name="T110" fmla="*/ 911 w 1208"/>
                  <a:gd name="T111" fmla="*/ 471 h 1496"/>
                  <a:gd name="T112" fmla="*/ 864 w 1208"/>
                  <a:gd name="T113" fmla="*/ 618 h 1496"/>
                  <a:gd name="T114" fmla="*/ 827 w 1208"/>
                  <a:gd name="T115" fmla="*/ 640 h 1496"/>
                  <a:gd name="T116" fmla="*/ 849 w 1208"/>
                  <a:gd name="T117" fmla="*/ 696 h 1496"/>
                  <a:gd name="T118" fmla="*/ 956 w 1208"/>
                  <a:gd name="T119" fmla="*/ 669 h 1496"/>
                  <a:gd name="T120" fmla="*/ 1002 w 1208"/>
                  <a:gd name="T121" fmla="*/ 708 h 1496"/>
                  <a:gd name="T122" fmla="*/ 1090 w 1208"/>
                  <a:gd name="T123" fmla="*/ 6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8" h="1496">
                    <a:moveTo>
                      <a:pt x="1134" y="697"/>
                    </a:moveTo>
                    <a:cubicBezTo>
                      <a:pt x="1134" y="701"/>
                      <a:pt x="1133" y="702"/>
                      <a:pt x="1132" y="705"/>
                    </a:cubicBezTo>
                    <a:cubicBezTo>
                      <a:pt x="1132" y="706"/>
                      <a:pt x="1132" y="708"/>
                      <a:pt x="1132" y="709"/>
                    </a:cubicBezTo>
                    <a:cubicBezTo>
                      <a:pt x="1132" y="709"/>
                      <a:pt x="1132" y="709"/>
                      <a:pt x="1132" y="709"/>
                    </a:cubicBezTo>
                    <a:cubicBezTo>
                      <a:pt x="1132" y="711"/>
                      <a:pt x="1132" y="714"/>
                      <a:pt x="1132" y="716"/>
                    </a:cubicBezTo>
                    <a:cubicBezTo>
                      <a:pt x="1132" y="716"/>
                      <a:pt x="1132" y="716"/>
                      <a:pt x="1132" y="716"/>
                    </a:cubicBezTo>
                    <a:cubicBezTo>
                      <a:pt x="1132" y="717"/>
                      <a:pt x="1132" y="718"/>
                      <a:pt x="1132" y="719"/>
                    </a:cubicBezTo>
                    <a:cubicBezTo>
                      <a:pt x="1133" y="719"/>
                      <a:pt x="1133" y="719"/>
                      <a:pt x="1133" y="719"/>
                    </a:cubicBezTo>
                    <a:cubicBezTo>
                      <a:pt x="1133" y="720"/>
                      <a:pt x="1133" y="720"/>
                      <a:pt x="1133" y="721"/>
                    </a:cubicBezTo>
                    <a:cubicBezTo>
                      <a:pt x="1134" y="721"/>
                      <a:pt x="1134" y="721"/>
                      <a:pt x="1134" y="721"/>
                    </a:cubicBezTo>
                    <a:cubicBezTo>
                      <a:pt x="1135" y="722"/>
                      <a:pt x="1136" y="723"/>
                      <a:pt x="1136" y="725"/>
                    </a:cubicBezTo>
                    <a:cubicBezTo>
                      <a:pt x="1139" y="725"/>
                      <a:pt x="1139" y="727"/>
                      <a:pt x="1141" y="728"/>
                    </a:cubicBezTo>
                    <a:cubicBezTo>
                      <a:pt x="1142" y="728"/>
                      <a:pt x="1143" y="728"/>
                      <a:pt x="1143" y="728"/>
                    </a:cubicBezTo>
                    <a:cubicBezTo>
                      <a:pt x="1143" y="729"/>
                      <a:pt x="1143" y="729"/>
                      <a:pt x="1143" y="729"/>
                    </a:cubicBezTo>
                    <a:cubicBezTo>
                      <a:pt x="1144" y="729"/>
                      <a:pt x="1144" y="729"/>
                      <a:pt x="1145" y="729"/>
                    </a:cubicBezTo>
                    <a:cubicBezTo>
                      <a:pt x="1145" y="729"/>
                      <a:pt x="1145" y="730"/>
                      <a:pt x="1145" y="730"/>
                    </a:cubicBezTo>
                    <a:cubicBezTo>
                      <a:pt x="1146" y="730"/>
                      <a:pt x="1147" y="730"/>
                      <a:pt x="1148" y="730"/>
                    </a:cubicBezTo>
                    <a:cubicBezTo>
                      <a:pt x="1148" y="730"/>
                      <a:pt x="1148" y="731"/>
                      <a:pt x="1148" y="731"/>
                    </a:cubicBezTo>
                    <a:cubicBezTo>
                      <a:pt x="1149" y="732"/>
                      <a:pt x="1150" y="732"/>
                      <a:pt x="1150" y="733"/>
                    </a:cubicBezTo>
                    <a:cubicBezTo>
                      <a:pt x="1150" y="733"/>
                      <a:pt x="1150" y="734"/>
                      <a:pt x="1150" y="734"/>
                    </a:cubicBezTo>
                    <a:cubicBezTo>
                      <a:pt x="1151" y="735"/>
                      <a:pt x="1152" y="735"/>
                      <a:pt x="1152" y="735"/>
                    </a:cubicBezTo>
                    <a:cubicBezTo>
                      <a:pt x="1153" y="737"/>
                      <a:pt x="1153" y="738"/>
                      <a:pt x="1153" y="739"/>
                    </a:cubicBezTo>
                    <a:cubicBezTo>
                      <a:pt x="1153" y="739"/>
                      <a:pt x="1154" y="739"/>
                      <a:pt x="1154" y="739"/>
                    </a:cubicBezTo>
                    <a:cubicBezTo>
                      <a:pt x="1154" y="740"/>
                      <a:pt x="1154" y="740"/>
                      <a:pt x="1154" y="741"/>
                    </a:cubicBezTo>
                    <a:cubicBezTo>
                      <a:pt x="1154" y="741"/>
                      <a:pt x="1155" y="741"/>
                      <a:pt x="1155" y="741"/>
                    </a:cubicBezTo>
                    <a:cubicBezTo>
                      <a:pt x="1156" y="743"/>
                      <a:pt x="1156" y="744"/>
                      <a:pt x="1157" y="746"/>
                    </a:cubicBezTo>
                    <a:cubicBezTo>
                      <a:pt x="1157" y="746"/>
                      <a:pt x="1157" y="746"/>
                      <a:pt x="1158" y="746"/>
                    </a:cubicBezTo>
                    <a:cubicBezTo>
                      <a:pt x="1158" y="749"/>
                      <a:pt x="1159" y="752"/>
                      <a:pt x="1159" y="754"/>
                    </a:cubicBezTo>
                    <a:cubicBezTo>
                      <a:pt x="1160" y="754"/>
                      <a:pt x="1160" y="754"/>
                      <a:pt x="1160" y="754"/>
                    </a:cubicBezTo>
                    <a:cubicBezTo>
                      <a:pt x="1160" y="755"/>
                      <a:pt x="1160" y="756"/>
                      <a:pt x="1160" y="757"/>
                    </a:cubicBezTo>
                    <a:cubicBezTo>
                      <a:pt x="1161" y="757"/>
                      <a:pt x="1161" y="757"/>
                      <a:pt x="1161" y="757"/>
                    </a:cubicBezTo>
                    <a:cubicBezTo>
                      <a:pt x="1161" y="758"/>
                      <a:pt x="1161" y="759"/>
                      <a:pt x="1161" y="760"/>
                    </a:cubicBezTo>
                    <a:cubicBezTo>
                      <a:pt x="1162" y="760"/>
                      <a:pt x="1162" y="760"/>
                      <a:pt x="1162" y="760"/>
                    </a:cubicBezTo>
                    <a:cubicBezTo>
                      <a:pt x="1162" y="761"/>
                      <a:pt x="1162" y="762"/>
                      <a:pt x="1162" y="763"/>
                    </a:cubicBezTo>
                    <a:cubicBezTo>
                      <a:pt x="1162" y="763"/>
                      <a:pt x="1163" y="763"/>
                      <a:pt x="1163" y="763"/>
                    </a:cubicBezTo>
                    <a:cubicBezTo>
                      <a:pt x="1163" y="764"/>
                      <a:pt x="1163" y="766"/>
                      <a:pt x="1163" y="767"/>
                    </a:cubicBezTo>
                    <a:cubicBezTo>
                      <a:pt x="1163" y="767"/>
                      <a:pt x="1164" y="767"/>
                      <a:pt x="1164" y="767"/>
                    </a:cubicBezTo>
                    <a:cubicBezTo>
                      <a:pt x="1164" y="768"/>
                      <a:pt x="1164" y="769"/>
                      <a:pt x="1164" y="770"/>
                    </a:cubicBezTo>
                    <a:cubicBezTo>
                      <a:pt x="1164" y="770"/>
                      <a:pt x="1164" y="770"/>
                      <a:pt x="1165" y="770"/>
                    </a:cubicBezTo>
                    <a:cubicBezTo>
                      <a:pt x="1165" y="772"/>
                      <a:pt x="1165" y="773"/>
                      <a:pt x="1165" y="775"/>
                    </a:cubicBezTo>
                    <a:cubicBezTo>
                      <a:pt x="1165" y="775"/>
                      <a:pt x="1165" y="775"/>
                      <a:pt x="1166" y="775"/>
                    </a:cubicBezTo>
                    <a:cubicBezTo>
                      <a:pt x="1166" y="778"/>
                      <a:pt x="1166" y="781"/>
                      <a:pt x="1167" y="785"/>
                    </a:cubicBezTo>
                    <a:cubicBezTo>
                      <a:pt x="1167" y="785"/>
                      <a:pt x="1167" y="785"/>
                      <a:pt x="1167" y="785"/>
                    </a:cubicBezTo>
                    <a:cubicBezTo>
                      <a:pt x="1167" y="788"/>
                      <a:pt x="1167" y="791"/>
                      <a:pt x="1167" y="794"/>
                    </a:cubicBezTo>
                    <a:cubicBezTo>
                      <a:pt x="1168" y="794"/>
                      <a:pt x="1168" y="794"/>
                      <a:pt x="1168" y="794"/>
                    </a:cubicBezTo>
                    <a:cubicBezTo>
                      <a:pt x="1168" y="798"/>
                      <a:pt x="1168" y="801"/>
                      <a:pt x="1168" y="805"/>
                    </a:cubicBezTo>
                    <a:cubicBezTo>
                      <a:pt x="1168" y="805"/>
                      <a:pt x="1168" y="805"/>
                      <a:pt x="1167" y="805"/>
                    </a:cubicBezTo>
                    <a:cubicBezTo>
                      <a:pt x="1167" y="807"/>
                      <a:pt x="1167" y="810"/>
                      <a:pt x="1167" y="812"/>
                    </a:cubicBezTo>
                    <a:cubicBezTo>
                      <a:pt x="1167" y="814"/>
                      <a:pt x="1165" y="816"/>
                      <a:pt x="1165" y="819"/>
                    </a:cubicBezTo>
                    <a:cubicBezTo>
                      <a:pt x="1163" y="820"/>
                      <a:pt x="1162" y="821"/>
                      <a:pt x="1160" y="822"/>
                    </a:cubicBezTo>
                    <a:cubicBezTo>
                      <a:pt x="1160" y="823"/>
                      <a:pt x="1160" y="823"/>
                      <a:pt x="1160" y="823"/>
                    </a:cubicBezTo>
                    <a:cubicBezTo>
                      <a:pt x="1159" y="824"/>
                      <a:pt x="1158" y="824"/>
                      <a:pt x="1157" y="824"/>
                    </a:cubicBezTo>
                    <a:cubicBezTo>
                      <a:pt x="1157" y="824"/>
                      <a:pt x="1157" y="825"/>
                      <a:pt x="1157" y="825"/>
                    </a:cubicBezTo>
                    <a:cubicBezTo>
                      <a:pt x="1156" y="825"/>
                      <a:pt x="1156" y="825"/>
                      <a:pt x="1155" y="825"/>
                    </a:cubicBezTo>
                    <a:cubicBezTo>
                      <a:pt x="1155" y="825"/>
                      <a:pt x="1155" y="826"/>
                      <a:pt x="1155" y="826"/>
                    </a:cubicBezTo>
                    <a:cubicBezTo>
                      <a:pt x="1154" y="826"/>
                      <a:pt x="1154" y="826"/>
                      <a:pt x="1153" y="826"/>
                    </a:cubicBezTo>
                    <a:cubicBezTo>
                      <a:pt x="1153" y="826"/>
                      <a:pt x="1153" y="827"/>
                      <a:pt x="1153" y="827"/>
                    </a:cubicBezTo>
                    <a:cubicBezTo>
                      <a:pt x="1153" y="827"/>
                      <a:pt x="1152" y="827"/>
                      <a:pt x="1151" y="827"/>
                    </a:cubicBezTo>
                    <a:cubicBezTo>
                      <a:pt x="1151" y="827"/>
                      <a:pt x="1151" y="827"/>
                      <a:pt x="1151" y="828"/>
                    </a:cubicBezTo>
                    <a:cubicBezTo>
                      <a:pt x="1151" y="828"/>
                      <a:pt x="1150" y="828"/>
                      <a:pt x="1150" y="828"/>
                    </a:cubicBezTo>
                    <a:cubicBezTo>
                      <a:pt x="1150" y="828"/>
                      <a:pt x="1150" y="828"/>
                      <a:pt x="1150" y="829"/>
                    </a:cubicBezTo>
                    <a:cubicBezTo>
                      <a:pt x="1149" y="829"/>
                      <a:pt x="1148" y="829"/>
                      <a:pt x="1148" y="829"/>
                    </a:cubicBezTo>
                    <a:cubicBezTo>
                      <a:pt x="1148" y="829"/>
                      <a:pt x="1148" y="829"/>
                      <a:pt x="1148" y="830"/>
                    </a:cubicBezTo>
                    <a:cubicBezTo>
                      <a:pt x="1147" y="830"/>
                      <a:pt x="1147" y="830"/>
                      <a:pt x="1146" y="830"/>
                    </a:cubicBezTo>
                    <a:cubicBezTo>
                      <a:pt x="1146" y="830"/>
                      <a:pt x="1146" y="830"/>
                      <a:pt x="1146" y="830"/>
                    </a:cubicBezTo>
                    <a:cubicBezTo>
                      <a:pt x="1145" y="830"/>
                      <a:pt x="1145" y="830"/>
                      <a:pt x="1144" y="830"/>
                    </a:cubicBezTo>
                    <a:cubicBezTo>
                      <a:pt x="1144" y="831"/>
                      <a:pt x="1144" y="831"/>
                      <a:pt x="1144" y="831"/>
                    </a:cubicBezTo>
                    <a:cubicBezTo>
                      <a:pt x="1143" y="832"/>
                      <a:pt x="1142" y="833"/>
                      <a:pt x="1141" y="833"/>
                    </a:cubicBezTo>
                    <a:cubicBezTo>
                      <a:pt x="1141" y="835"/>
                      <a:pt x="1141" y="836"/>
                      <a:pt x="1141" y="838"/>
                    </a:cubicBezTo>
                    <a:cubicBezTo>
                      <a:pt x="1140" y="838"/>
                      <a:pt x="1140" y="838"/>
                      <a:pt x="1140" y="838"/>
                    </a:cubicBezTo>
                    <a:cubicBezTo>
                      <a:pt x="1141" y="841"/>
                      <a:pt x="1142" y="845"/>
                      <a:pt x="1143" y="848"/>
                    </a:cubicBezTo>
                    <a:cubicBezTo>
                      <a:pt x="1144" y="849"/>
                      <a:pt x="1144" y="849"/>
                      <a:pt x="1145" y="849"/>
                    </a:cubicBezTo>
                    <a:cubicBezTo>
                      <a:pt x="1145" y="850"/>
                      <a:pt x="1146" y="852"/>
                      <a:pt x="1146" y="853"/>
                    </a:cubicBezTo>
                    <a:cubicBezTo>
                      <a:pt x="1147" y="853"/>
                      <a:pt x="1148" y="854"/>
                      <a:pt x="1149" y="855"/>
                    </a:cubicBezTo>
                    <a:cubicBezTo>
                      <a:pt x="1149" y="855"/>
                      <a:pt x="1149" y="856"/>
                      <a:pt x="1149" y="856"/>
                    </a:cubicBezTo>
                    <a:cubicBezTo>
                      <a:pt x="1149" y="857"/>
                      <a:pt x="1150" y="857"/>
                      <a:pt x="1150" y="857"/>
                    </a:cubicBezTo>
                    <a:cubicBezTo>
                      <a:pt x="1151" y="859"/>
                      <a:pt x="1152" y="860"/>
                      <a:pt x="1153" y="861"/>
                    </a:cubicBezTo>
                    <a:cubicBezTo>
                      <a:pt x="1154" y="861"/>
                      <a:pt x="1154" y="861"/>
                      <a:pt x="1155" y="861"/>
                    </a:cubicBezTo>
                    <a:cubicBezTo>
                      <a:pt x="1156" y="862"/>
                      <a:pt x="1156" y="863"/>
                      <a:pt x="1157" y="864"/>
                    </a:cubicBezTo>
                    <a:cubicBezTo>
                      <a:pt x="1157" y="864"/>
                      <a:pt x="1158" y="864"/>
                      <a:pt x="1159" y="864"/>
                    </a:cubicBezTo>
                    <a:cubicBezTo>
                      <a:pt x="1159" y="864"/>
                      <a:pt x="1159" y="864"/>
                      <a:pt x="1159" y="865"/>
                    </a:cubicBezTo>
                    <a:cubicBezTo>
                      <a:pt x="1160" y="865"/>
                      <a:pt x="1162" y="866"/>
                      <a:pt x="1164" y="866"/>
                    </a:cubicBezTo>
                    <a:cubicBezTo>
                      <a:pt x="1164" y="867"/>
                      <a:pt x="1164" y="867"/>
                      <a:pt x="1164" y="867"/>
                    </a:cubicBezTo>
                    <a:cubicBezTo>
                      <a:pt x="1167" y="868"/>
                      <a:pt x="1169" y="868"/>
                      <a:pt x="1172" y="869"/>
                    </a:cubicBezTo>
                    <a:cubicBezTo>
                      <a:pt x="1172" y="869"/>
                      <a:pt x="1172" y="870"/>
                      <a:pt x="1172" y="870"/>
                    </a:cubicBezTo>
                    <a:cubicBezTo>
                      <a:pt x="1179" y="871"/>
                      <a:pt x="1186" y="872"/>
                      <a:pt x="1193" y="873"/>
                    </a:cubicBezTo>
                    <a:cubicBezTo>
                      <a:pt x="1193" y="873"/>
                      <a:pt x="1193" y="873"/>
                      <a:pt x="1193" y="874"/>
                    </a:cubicBezTo>
                    <a:cubicBezTo>
                      <a:pt x="1194" y="874"/>
                      <a:pt x="1196" y="874"/>
                      <a:pt x="1197" y="874"/>
                    </a:cubicBezTo>
                    <a:cubicBezTo>
                      <a:pt x="1197" y="875"/>
                      <a:pt x="1198" y="876"/>
                      <a:pt x="1198" y="876"/>
                    </a:cubicBezTo>
                    <a:cubicBezTo>
                      <a:pt x="1199" y="876"/>
                      <a:pt x="1199" y="876"/>
                      <a:pt x="1200" y="876"/>
                    </a:cubicBezTo>
                    <a:cubicBezTo>
                      <a:pt x="1200" y="877"/>
                      <a:pt x="1200" y="877"/>
                      <a:pt x="1201" y="878"/>
                    </a:cubicBezTo>
                    <a:cubicBezTo>
                      <a:pt x="1202" y="879"/>
                      <a:pt x="1204" y="881"/>
                      <a:pt x="1206" y="882"/>
                    </a:cubicBezTo>
                    <a:cubicBezTo>
                      <a:pt x="1207" y="884"/>
                      <a:pt x="1207" y="886"/>
                      <a:pt x="1208" y="888"/>
                    </a:cubicBezTo>
                    <a:cubicBezTo>
                      <a:pt x="1208" y="888"/>
                      <a:pt x="1207" y="888"/>
                      <a:pt x="1207" y="888"/>
                    </a:cubicBezTo>
                    <a:cubicBezTo>
                      <a:pt x="1204" y="890"/>
                      <a:pt x="1198" y="888"/>
                      <a:pt x="1194" y="889"/>
                    </a:cubicBezTo>
                    <a:cubicBezTo>
                      <a:pt x="1194" y="889"/>
                      <a:pt x="1194" y="889"/>
                      <a:pt x="1194" y="890"/>
                    </a:cubicBezTo>
                    <a:cubicBezTo>
                      <a:pt x="1193" y="890"/>
                      <a:pt x="1191" y="890"/>
                      <a:pt x="1189" y="890"/>
                    </a:cubicBezTo>
                    <a:cubicBezTo>
                      <a:pt x="1189" y="890"/>
                      <a:pt x="1189" y="890"/>
                      <a:pt x="1189" y="891"/>
                    </a:cubicBezTo>
                    <a:cubicBezTo>
                      <a:pt x="1188" y="891"/>
                      <a:pt x="1186" y="891"/>
                      <a:pt x="1185" y="891"/>
                    </a:cubicBezTo>
                    <a:cubicBezTo>
                      <a:pt x="1185" y="891"/>
                      <a:pt x="1185" y="891"/>
                      <a:pt x="1185" y="891"/>
                    </a:cubicBezTo>
                    <a:cubicBezTo>
                      <a:pt x="1183" y="891"/>
                      <a:pt x="1182" y="891"/>
                      <a:pt x="1181" y="891"/>
                    </a:cubicBezTo>
                    <a:cubicBezTo>
                      <a:pt x="1181" y="892"/>
                      <a:pt x="1181" y="892"/>
                      <a:pt x="1181" y="892"/>
                    </a:cubicBezTo>
                    <a:cubicBezTo>
                      <a:pt x="1179" y="892"/>
                      <a:pt x="1176" y="892"/>
                      <a:pt x="1174" y="892"/>
                    </a:cubicBezTo>
                    <a:cubicBezTo>
                      <a:pt x="1174" y="893"/>
                      <a:pt x="1174" y="893"/>
                      <a:pt x="1174" y="893"/>
                    </a:cubicBezTo>
                    <a:cubicBezTo>
                      <a:pt x="1171" y="893"/>
                      <a:pt x="1168" y="893"/>
                      <a:pt x="1165" y="893"/>
                    </a:cubicBezTo>
                    <a:cubicBezTo>
                      <a:pt x="1159" y="894"/>
                      <a:pt x="1154" y="896"/>
                      <a:pt x="1149" y="897"/>
                    </a:cubicBezTo>
                    <a:cubicBezTo>
                      <a:pt x="1149" y="897"/>
                      <a:pt x="1149" y="897"/>
                      <a:pt x="1149" y="898"/>
                    </a:cubicBezTo>
                    <a:cubicBezTo>
                      <a:pt x="1148" y="898"/>
                      <a:pt x="1147" y="898"/>
                      <a:pt x="1147" y="898"/>
                    </a:cubicBezTo>
                    <a:cubicBezTo>
                      <a:pt x="1147" y="898"/>
                      <a:pt x="1147" y="898"/>
                      <a:pt x="1147" y="899"/>
                    </a:cubicBezTo>
                    <a:cubicBezTo>
                      <a:pt x="1146" y="899"/>
                      <a:pt x="1146" y="899"/>
                      <a:pt x="1145" y="899"/>
                    </a:cubicBezTo>
                    <a:cubicBezTo>
                      <a:pt x="1145" y="899"/>
                      <a:pt x="1145" y="899"/>
                      <a:pt x="1145" y="900"/>
                    </a:cubicBezTo>
                    <a:cubicBezTo>
                      <a:pt x="1144" y="900"/>
                      <a:pt x="1144" y="900"/>
                      <a:pt x="1143" y="900"/>
                    </a:cubicBezTo>
                    <a:cubicBezTo>
                      <a:pt x="1143" y="900"/>
                      <a:pt x="1143" y="900"/>
                      <a:pt x="1143" y="900"/>
                    </a:cubicBezTo>
                    <a:cubicBezTo>
                      <a:pt x="1143" y="900"/>
                      <a:pt x="1142" y="900"/>
                      <a:pt x="1141" y="900"/>
                    </a:cubicBezTo>
                    <a:cubicBezTo>
                      <a:pt x="1139" y="902"/>
                      <a:pt x="1137" y="904"/>
                      <a:pt x="1135" y="906"/>
                    </a:cubicBezTo>
                    <a:cubicBezTo>
                      <a:pt x="1135" y="906"/>
                      <a:pt x="1135" y="907"/>
                      <a:pt x="1135" y="908"/>
                    </a:cubicBezTo>
                    <a:cubicBezTo>
                      <a:pt x="1135" y="908"/>
                      <a:pt x="1134" y="908"/>
                      <a:pt x="1133" y="908"/>
                    </a:cubicBezTo>
                    <a:cubicBezTo>
                      <a:pt x="1133" y="910"/>
                      <a:pt x="1133" y="911"/>
                      <a:pt x="1132" y="913"/>
                    </a:cubicBezTo>
                    <a:cubicBezTo>
                      <a:pt x="1132" y="913"/>
                      <a:pt x="1132" y="913"/>
                      <a:pt x="1132" y="913"/>
                    </a:cubicBezTo>
                    <a:cubicBezTo>
                      <a:pt x="1132" y="914"/>
                      <a:pt x="1132" y="915"/>
                      <a:pt x="1132" y="916"/>
                    </a:cubicBezTo>
                    <a:cubicBezTo>
                      <a:pt x="1131" y="916"/>
                      <a:pt x="1131" y="916"/>
                      <a:pt x="1131" y="916"/>
                    </a:cubicBezTo>
                    <a:cubicBezTo>
                      <a:pt x="1131" y="916"/>
                      <a:pt x="1131" y="917"/>
                      <a:pt x="1131" y="917"/>
                    </a:cubicBezTo>
                    <a:cubicBezTo>
                      <a:pt x="1130" y="917"/>
                      <a:pt x="1130" y="917"/>
                      <a:pt x="1130" y="917"/>
                    </a:cubicBezTo>
                    <a:cubicBezTo>
                      <a:pt x="1130" y="918"/>
                      <a:pt x="1130" y="919"/>
                      <a:pt x="1130" y="920"/>
                    </a:cubicBezTo>
                    <a:cubicBezTo>
                      <a:pt x="1129" y="920"/>
                      <a:pt x="1129" y="921"/>
                      <a:pt x="1128" y="921"/>
                    </a:cubicBezTo>
                    <a:cubicBezTo>
                      <a:pt x="1128" y="922"/>
                      <a:pt x="1127" y="923"/>
                      <a:pt x="1127" y="925"/>
                    </a:cubicBezTo>
                    <a:cubicBezTo>
                      <a:pt x="1126" y="926"/>
                      <a:pt x="1125" y="926"/>
                      <a:pt x="1124" y="927"/>
                    </a:cubicBezTo>
                    <a:cubicBezTo>
                      <a:pt x="1122" y="929"/>
                      <a:pt x="1120" y="931"/>
                      <a:pt x="1118" y="934"/>
                    </a:cubicBezTo>
                    <a:cubicBezTo>
                      <a:pt x="1118" y="934"/>
                      <a:pt x="1117" y="934"/>
                      <a:pt x="1116" y="934"/>
                    </a:cubicBezTo>
                    <a:cubicBezTo>
                      <a:pt x="1116" y="934"/>
                      <a:pt x="1116" y="935"/>
                      <a:pt x="1115" y="935"/>
                    </a:cubicBezTo>
                    <a:cubicBezTo>
                      <a:pt x="1115" y="935"/>
                      <a:pt x="1114" y="935"/>
                      <a:pt x="1114" y="935"/>
                    </a:cubicBezTo>
                    <a:cubicBezTo>
                      <a:pt x="1114" y="936"/>
                      <a:pt x="1114" y="936"/>
                      <a:pt x="1114" y="936"/>
                    </a:cubicBezTo>
                    <a:cubicBezTo>
                      <a:pt x="1112" y="937"/>
                      <a:pt x="1110" y="937"/>
                      <a:pt x="1108" y="938"/>
                    </a:cubicBezTo>
                    <a:cubicBezTo>
                      <a:pt x="1108" y="938"/>
                      <a:pt x="1108" y="939"/>
                      <a:pt x="1108" y="939"/>
                    </a:cubicBezTo>
                    <a:cubicBezTo>
                      <a:pt x="1106" y="939"/>
                      <a:pt x="1105" y="940"/>
                      <a:pt x="1103" y="940"/>
                    </a:cubicBezTo>
                    <a:cubicBezTo>
                      <a:pt x="1103" y="940"/>
                      <a:pt x="1103" y="940"/>
                      <a:pt x="1103" y="941"/>
                    </a:cubicBezTo>
                    <a:cubicBezTo>
                      <a:pt x="1102" y="941"/>
                      <a:pt x="1101" y="941"/>
                      <a:pt x="1099" y="941"/>
                    </a:cubicBezTo>
                    <a:cubicBezTo>
                      <a:pt x="1099" y="941"/>
                      <a:pt x="1099" y="941"/>
                      <a:pt x="1099" y="942"/>
                    </a:cubicBezTo>
                    <a:cubicBezTo>
                      <a:pt x="1098" y="942"/>
                      <a:pt x="1096" y="942"/>
                      <a:pt x="1095" y="942"/>
                    </a:cubicBezTo>
                    <a:cubicBezTo>
                      <a:pt x="1095" y="942"/>
                      <a:pt x="1095" y="942"/>
                      <a:pt x="1095" y="943"/>
                    </a:cubicBezTo>
                    <a:cubicBezTo>
                      <a:pt x="1092" y="943"/>
                      <a:pt x="1090" y="943"/>
                      <a:pt x="1088" y="943"/>
                    </a:cubicBezTo>
                    <a:cubicBezTo>
                      <a:pt x="1088" y="943"/>
                      <a:pt x="1088" y="943"/>
                      <a:pt x="1088" y="943"/>
                    </a:cubicBezTo>
                    <a:cubicBezTo>
                      <a:pt x="1083" y="943"/>
                      <a:pt x="1079" y="943"/>
                      <a:pt x="1075" y="943"/>
                    </a:cubicBezTo>
                    <a:cubicBezTo>
                      <a:pt x="1075" y="944"/>
                      <a:pt x="1075" y="944"/>
                      <a:pt x="1075" y="944"/>
                    </a:cubicBezTo>
                    <a:cubicBezTo>
                      <a:pt x="1068" y="944"/>
                      <a:pt x="1060" y="944"/>
                      <a:pt x="1053" y="944"/>
                    </a:cubicBezTo>
                    <a:cubicBezTo>
                      <a:pt x="1047" y="946"/>
                      <a:pt x="1037" y="945"/>
                      <a:pt x="1029" y="945"/>
                    </a:cubicBezTo>
                    <a:cubicBezTo>
                      <a:pt x="1026" y="945"/>
                      <a:pt x="1023" y="945"/>
                      <a:pt x="1019" y="945"/>
                    </a:cubicBezTo>
                    <a:cubicBezTo>
                      <a:pt x="1019" y="945"/>
                      <a:pt x="1019" y="945"/>
                      <a:pt x="1019" y="944"/>
                    </a:cubicBezTo>
                    <a:cubicBezTo>
                      <a:pt x="1016" y="944"/>
                      <a:pt x="1013" y="944"/>
                      <a:pt x="1010" y="944"/>
                    </a:cubicBezTo>
                    <a:cubicBezTo>
                      <a:pt x="1010" y="944"/>
                      <a:pt x="1010" y="944"/>
                      <a:pt x="1010" y="943"/>
                    </a:cubicBezTo>
                    <a:cubicBezTo>
                      <a:pt x="1009" y="943"/>
                      <a:pt x="1008" y="943"/>
                      <a:pt x="1007" y="943"/>
                    </a:cubicBezTo>
                    <a:cubicBezTo>
                      <a:pt x="1007" y="943"/>
                      <a:pt x="1007" y="943"/>
                      <a:pt x="1007" y="943"/>
                    </a:cubicBezTo>
                    <a:cubicBezTo>
                      <a:pt x="1006" y="943"/>
                      <a:pt x="1006" y="943"/>
                      <a:pt x="1005" y="943"/>
                    </a:cubicBezTo>
                    <a:cubicBezTo>
                      <a:pt x="1005" y="942"/>
                      <a:pt x="1005" y="942"/>
                      <a:pt x="1005" y="942"/>
                    </a:cubicBezTo>
                    <a:cubicBezTo>
                      <a:pt x="1005" y="942"/>
                      <a:pt x="1004" y="942"/>
                      <a:pt x="1003" y="942"/>
                    </a:cubicBezTo>
                    <a:cubicBezTo>
                      <a:pt x="1003" y="941"/>
                      <a:pt x="1003" y="940"/>
                      <a:pt x="1002" y="940"/>
                    </a:cubicBezTo>
                    <a:cubicBezTo>
                      <a:pt x="1002" y="940"/>
                      <a:pt x="1001" y="940"/>
                      <a:pt x="1001" y="940"/>
                    </a:cubicBezTo>
                    <a:cubicBezTo>
                      <a:pt x="1000" y="939"/>
                      <a:pt x="1000" y="939"/>
                      <a:pt x="1000" y="938"/>
                    </a:cubicBezTo>
                    <a:cubicBezTo>
                      <a:pt x="998" y="937"/>
                      <a:pt x="996" y="937"/>
                      <a:pt x="994" y="936"/>
                    </a:cubicBezTo>
                    <a:cubicBezTo>
                      <a:pt x="994" y="936"/>
                      <a:pt x="994" y="936"/>
                      <a:pt x="994" y="935"/>
                    </a:cubicBezTo>
                    <a:cubicBezTo>
                      <a:pt x="991" y="935"/>
                      <a:pt x="988" y="935"/>
                      <a:pt x="985" y="934"/>
                    </a:cubicBezTo>
                    <a:cubicBezTo>
                      <a:pt x="985" y="935"/>
                      <a:pt x="985" y="936"/>
                      <a:pt x="985" y="936"/>
                    </a:cubicBezTo>
                    <a:cubicBezTo>
                      <a:pt x="984" y="936"/>
                      <a:pt x="983" y="936"/>
                      <a:pt x="983" y="936"/>
                    </a:cubicBezTo>
                    <a:cubicBezTo>
                      <a:pt x="983" y="937"/>
                      <a:pt x="983" y="937"/>
                      <a:pt x="983" y="938"/>
                    </a:cubicBezTo>
                    <a:cubicBezTo>
                      <a:pt x="982" y="939"/>
                      <a:pt x="980" y="940"/>
                      <a:pt x="979" y="941"/>
                    </a:cubicBezTo>
                    <a:cubicBezTo>
                      <a:pt x="979" y="941"/>
                      <a:pt x="979" y="942"/>
                      <a:pt x="979" y="943"/>
                    </a:cubicBezTo>
                    <a:cubicBezTo>
                      <a:pt x="979" y="943"/>
                      <a:pt x="978" y="943"/>
                      <a:pt x="977" y="943"/>
                    </a:cubicBezTo>
                    <a:cubicBezTo>
                      <a:pt x="976" y="945"/>
                      <a:pt x="975" y="946"/>
                      <a:pt x="974" y="948"/>
                    </a:cubicBezTo>
                    <a:cubicBezTo>
                      <a:pt x="973" y="948"/>
                      <a:pt x="971" y="949"/>
                      <a:pt x="970" y="949"/>
                    </a:cubicBezTo>
                    <a:cubicBezTo>
                      <a:pt x="970" y="949"/>
                      <a:pt x="970" y="949"/>
                      <a:pt x="970" y="950"/>
                    </a:cubicBezTo>
                    <a:cubicBezTo>
                      <a:pt x="967" y="950"/>
                      <a:pt x="964" y="951"/>
                      <a:pt x="960" y="952"/>
                    </a:cubicBezTo>
                    <a:cubicBezTo>
                      <a:pt x="960" y="952"/>
                      <a:pt x="960" y="953"/>
                      <a:pt x="959" y="953"/>
                    </a:cubicBezTo>
                    <a:cubicBezTo>
                      <a:pt x="958" y="955"/>
                      <a:pt x="956" y="956"/>
                      <a:pt x="955" y="957"/>
                    </a:cubicBezTo>
                    <a:cubicBezTo>
                      <a:pt x="954" y="959"/>
                      <a:pt x="954" y="961"/>
                      <a:pt x="953" y="962"/>
                    </a:cubicBezTo>
                    <a:cubicBezTo>
                      <a:pt x="953" y="962"/>
                      <a:pt x="953" y="962"/>
                      <a:pt x="952" y="962"/>
                    </a:cubicBezTo>
                    <a:cubicBezTo>
                      <a:pt x="950" y="968"/>
                      <a:pt x="950" y="980"/>
                      <a:pt x="950" y="988"/>
                    </a:cubicBezTo>
                    <a:cubicBezTo>
                      <a:pt x="950" y="991"/>
                      <a:pt x="950" y="994"/>
                      <a:pt x="950" y="997"/>
                    </a:cubicBezTo>
                    <a:cubicBezTo>
                      <a:pt x="950" y="997"/>
                      <a:pt x="950" y="997"/>
                      <a:pt x="950" y="997"/>
                    </a:cubicBezTo>
                    <a:cubicBezTo>
                      <a:pt x="950" y="1000"/>
                      <a:pt x="950" y="1002"/>
                      <a:pt x="950" y="1004"/>
                    </a:cubicBezTo>
                    <a:cubicBezTo>
                      <a:pt x="949" y="1004"/>
                      <a:pt x="949" y="1004"/>
                      <a:pt x="949" y="1004"/>
                    </a:cubicBezTo>
                    <a:cubicBezTo>
                      <a:pt x="949" y="1006"/>
                      <a:pt x="949" y="1007"/>
                      <a:pt x="949" y="1009"/>
                    </a:cubicBezTo>
                    <a:cubicBezTo>
                      <a:pt x="948" y="1009"/>
                      <a:pt x="948" y="1009"/>
                      <a:pt x="948" y="1009"/>
                    </a:cubicBezTo>
                    <a:cubicBezTo>
                      <a:pt x="948" y="1010"/>
                      <a:pt x="948" y="1012"/>
                      <a:pt x="948" y="1013"/>
                    </a:cubicBezTo>
                    <a:cubicBezTo>
                      <a:pt x="947" y="1013"/>
                      <a:pt x="947" y="1013"/>
                      <a:pt x="947" y="1013"/>
                    </a:cubicBezTo>
                    <a:cubicBezTo>
                      <a:pt x="947" y="1015"/>
                      <a:pt x="947" y="1016"/>
                      <a:pt x="947" y="1017"/>
                    </a:cubicBezTo>
                    <a:cubicBezTo>
                      <a:pt x="947" y="1017"/>
                      <a:pt x="946" y="1017"/>
                      <a:pt x="946" y="1017"/>
                    </a:cubicBezTo>
                    <a:cubicBezTo>
                      <a:pt x="946" y="1019"/>
                      <a:pt x="945" y="1021"/>
                      <a:pt x="945" y="1023"/>
                    </a:cubicBezTo>
                    <a:cubicBezTo>
                      <a:pt x="945" y="1023"/>
                      <a:pt x="944" y="1023"/>
                      <a:pt x="944" y="1023"/>
                    </a:cubicBezTo>
                    <a:cubicBezTo>
                      <a:pt x="944" y="1024"/>
                      <a:pt x="944" y="1025"/>
                      <a:pt x="944" y="1026"/>
                    </a:cubicBezTo>
                    <a:cubicBezTo>
                      <a:pt x="944" y="1026"/>
                      <a:pt x="944" y="1026"/>
                      <a:pt x="943" y="1026"/>
                    </a:cubicBezTo>
                    <a:cubicBezTo>
                      <a:pt x="943" y="1027"/>
                      <a:pt x="943" y="1028"/>
                      <a:pt x="943" y="1029"/>
                    </a:cubicBezTo>
                    <a:cubicBezTo>
                      <a:pt x="943" y="1029"/>
                      <a:pt x="943" y="1029"/>
                      <a:pt x="942" y="1029"/>
                    </a:cubicBezTo>
                    <a:cubicBezTo>
                      <a:pt x="942" y="1030"/>
                      <a:pt x="942" y="1032"/>
                      <a:pt x="941" y="1033"/>
                    </a:cubicBezTo>
                    <a:cubicBezTo>
                      <a:pt x="941" y="1033"/>
                      <a:pt x="941" y="1033"/>
                      <a:pt x="941" y="1033"/>
                    </a:cubicBezTo>
                    <a:cubicBezTo>
                      <a:pt x="940" y="1034"/>
                      <a:pt x="940" y="1036"/>
                      <a:pt x="940" y="1037"/>
                    </a:cubicBezTo>
                    <a:cubicBezTo>
                      <a:pt x="939" y="1037"/>
                      <a:pt x="939" y="1037"/>
                      <a:pt x="939" y="1037"/>
                    </a:cubicBezTo>
                    <a:cubicBezTo>
                      <a:pt x="939" y="1038"/>
                      <a:pt x="939" y="1039"/>
                      <a:pt x="939" y="1039"/>
                    </a:cubicBezTo>
                    <a:cubicBezTo>
                      <a:pt x="938" y="1039"/>
                      <a:pt x="938" y="1039"/>
                      <a:pt x="938" y="1039"/>
                    </a:cubicBezTo>
                    <a:cubicBezTo>
                      <a:pt x="937" y="1041"/>
                      <a:pt x="937" y="1043"/>
                      <a:pt x="936" y="1045"/>
                    </a:cubicBezTo>
                    <a:cubicBezTo>
                      <a:pt x="936" y="1045"/>
                      <a:pt x="935" y="1045"/>
                      <a:pt x="935" y="1045"/>
                    </a:cubicBezTo>
                    <a:cubicBezTo>
                      <a:pt x="935" y="1046"/>
                      <a:pt x="935" y="1047"/>
                      <a:pt x="934" y="1048"/>
                    </a:cubicBezTo>
                    <a:cubicBezTo>
                      <a:pt x="934" y="1049"/>
                      <a:pt x="933" y="1049"/>
                      <a:pt x="933" y="1049"/>
                    </a:cubicBezTo>
                    <a:cubicBezTo>
                      <a:pt x="932" y="1050"/>
                      <a:pt x="932" y="1052"/>
                      <a:pt x="932" y="1053"/>
                    </a:cubicBezTo>
                    <a:cubicBezTo>
                      <a:pt x="931" y="1053"/>
                      <a:pt x="930" y="1053"/>
                      <a:pt x="930" y="1054"/>
                    </a:cubicBezTo>
                    <a:cubicBezTo>
                      <a:pt x="929" y="1056"/>
                      <a:pt x="929" y="1057"/>
                      <a:pt x="928" y="1059"/>
                    </a:cubicBezTo>
                    <a:cubicBezTo>
                      <a:pt x="927" y="1059"/>
                      <a:pt x="927" y="1060"/>
                      <a:pt x="926" y="1060"/>
                    </a:cubicBezTo>
                    <a:cubicBezTo>
                      <a:pt x="926" y="1061"/>
                      <a:pt x="926" y="1061"/>
                      <a:pt x="926" y="1062"/>
                    </a:cubicBezTo>
                    <a:cubicBezTo>
                      <a:pt x="926" y="1062"/>
                      <a:pt x="926" y="1062"/>
                      <a:pt x="925" y="1062"/>
                    </a:cubicBezTo>
                    <a:cubicBezTo>
                      <a:pt x="925" y="1062"/>
                      <a:pt x="925" y="1063"/>
                      <a:pt x="925" y="1064"/>
                    </a:cubicBezTo>
                    <a:cubicBezTo>
                      <a:pt x="925" y="1064"/>
                      <a:pt x="924" y="1064"/>
                      <a:pt x="924" y="1065"/>
                    </a:cubicBezTo>
                    <a:cubicBezTo>
                      <a:pt x="923" y="1066"/>
                      <a:pt x="923" y="1067"/>
                      <a:pt x="923" y="1068"/>
                    </a:cubicBezTo>
                    <a:cubicBezTo>
                      <a:pt x="922" y="1068"/>
                      <a:pt x="921" y="1069"/>
                      <a:pt x="921" y="1069"/>
                    </a:cubicBezTo>
                    <a:cubicBezTo>
                      <a:pt x="920" y="1071"/>
                      <a:pt x="920" y="1073"/>
                      <a:pt x="919" y="1074"/>
                    </a:cubicBezTo>
                    <a:cubicBezTo>
                      <a:pt x="918" y="1075"/>
                      <a:pt x="918" y="1075"/>
                      <a:pt x="917" y="1075"/>
                    </a:cubicBezTo>
                    <a:cubicBezTo>
                      <a:pt x="917" y="1077"/>
                      <a:pt x="916" y="1079"/>
                      <a:pt x="915" y="1081"/>
                    </a:cubicBezTo>
                    <a:cubicBezTo>
                      <a:pt x="915" y="1081"/>
                      <a:pt x="914" y="1081"/>
                      <a:pt x="914" y="1082"/>
                    </a:cubicBezTo>
                    <a:cubicBezTo>
                      <a:pt x="914" y="1082"/>
                      <a:pt x="914" y="1083"/>
                      <a:pt x="914" y="1083"/>
                    </a:cubicBezTo>
                    <a:cubicBezTo>
                      <a:pt x="913" y="1083"/>
                      <a:pt x="913" y="1083"/>
                      <a:pt x="913" y="1083"/>
                    </a:cubicBezTo>
                    <a:cubicBezTo>
                      <a:pt x="913" y="1084"/>
                      <a:pt x="913" y="1085"/>
                      <a:pt x="913" y="1085"/>
                    </a:cubicBezTo>
                    <a:cubicBezTo>
                      <a:pt x="912" y="1085"/>
                      <a:pt x="912" y="1085"/>
                      <a:pt x="912" y="1085"/>
                    </a:cubicBezTo>
                    <a:cubicBezTo>
                      <a:pt x="912" y="1086"/>
                      <a:pt x="912" y="1086"/>
                      <a:pt x="912" y="1087"/>
                    </a:cubicBezTo>
                    <a:cubicBezTo>
                      <a:pt x="912" y="1087"/>
                      <a:pt x="911" y="1087"/>
                      <a:pt x="911" y="1087"/>
                    </a:cubicBezTo>
                    <a:cubicBezTo>
                      <a:pt x="911" y="1088"/>
                      <a:pt x="911" y="1088"/>
                      <a:pt x="911" y="1089"/>
                    </a:cubicBezTo>
                    <a:cubicBezTo>
                      <a:pt x="911" y="1089"/>
                      <a:pt x="910" y="1089"/>
                      <a:pt x="910" y="1089"/>
                    </a:cubicBezTo>
                    <a:cubicBezTo>
                      <a:pt x="910" y="1089"/>
                      <a:pt x="910" y="1090"/>
                      <a:pt x="910" y="1091"/>
                    </a:cubicBezTo>
                    <a:cubicBezTo>
                      <a:pt x="909" y="1091"/>
                      <a:pt x="909" y="1091"/>
                      <a:pt x="908" y="1091"/>
                    </a:cubicBezTo>
                    <a:cubicBezTo>
                      <a:pt x="908" y="1093"/>
                      <a:pt x="908" y="1094"/>
                      <a:pt x="907" y="1095"/>
                    </a:cubicBezTo>
                    <a:cubicBezTo>
                      <a:pt x="907" y="1095"/>
                      <a:pt x="907" y="1095"/>
                      <a:pt x="906" y="1095"/>
                    </a:cubicBezTo>
                    <a:cubicBezTo>
                      <a:pt x="906" y="1096"/>
                      <a:pt x="906" y="1096"/>
                      <a:pt x="906" y="1097"/>
                    </a:cubicBezTo>
                    <a:cubicBezTo>
                      <a:pt x="906" y="1097"/>
                      <a:pt x="906" y="1097"/>
                      <a:pt x="906" y="1097"/>
                    </a:cubicBezTo>
                    <a:cubicBezTo>
                      <a:pt x="905" y="1099"/>
                      <a:pt x="904" y="1100"/>
                      <a:pt x="904" y="1102"/>
                    </a:cubicBezTo>
                    <a:cubicBezTo>
                      <a:pt x="904" y="1102"/>
                      <a:pt x="903" y="1102"/>
                      <a:pt x="903" y="1102"/>
                    </a:cubicBezTo>
                    <a:cubicBezTo>
                      <a:pt x="903" y="1103"/>
                      <a:pt x="903" y="1104"/>
                      <a:pt x="903" y="1105"/>
                    </a:cubicBezTo>
                    <a:cubicBezTo>
                      <a:pt x="903" y="1105"/>
                      <a:pt x="902" y="1105"/>
                      <a:pt x="902" y="1105"/>
                    </a:cubicBezTo>
                    <a:cubicBezTo>
                      <a:pt x="902" y="1105"/>
                      <a:pt x="902" y="1106"/>
                      <a:pt x="902" y="1107"/>
                    </a:cubicBezTo>
                    <a:cubicBezTo>
                      <a:pt x="902" y="1107"/>
                      <a:pt x="901" y="1107"/>
                      <a:pt x="901" y="1107"/>
                    </a:cubicBezTo>
                    <a:cubicBezTo>
                      <a:pt x="899" y="1110"/>
                      <a:pt x="902" y="1116"/>
                      <a:pt x="900" y="1120"/>
                    </a:cubicBezTo>
                    <a:cubicBezTo>
                      <a:pt x="900" y="1120"/>
                      <a:pt x="900" y="1120"/>
                      <a:pt x="899" y="1120"/>
                    </a:cubicBezTo>
                    <a:cubicBezTo>
                      <a:pt x="899" y="1124"/>
                      <a:pt x="899" y="1128"/>
                      <a:pt x="899" y="1132"/>
                    </a:cubicBezTo>
                    <a:cubicBezTo>
                      <a:pt x="899" y="1132"/>
                      <a:pt x="899" y="1132"/>
                      <a:pt x="898" y="1132"/>
                    </a:cubicBezTo>
                    <a:cubicBezTo>
                      <a:pt x="898" y="1133"/>
                      <a:pt x="898" y="1135"/>
                      <a:pt x="898" y="1136"/>
                    </a:cubicBezTo>
                    <a:cubicBezTo>
                      <a:pt x="898" y="1136"/>
                      <a:pt x="898" y="1136"/>
                      <a:pt x="898" y="1136"/>
                    </a:cubicBezTo>
                    <a:cubicBezTo>
                      <a:pt x="898" y="1137"/>
                      <a:pt x="898" y="1139"/>
                      <a:pt x="898" y="1140"/>
                    </a:cubicBezTo>
                    <a:cubicBezTo>
                      <a:pt x="897" y="1140"/>
                      <a:pt x="897" y="1140"/>
                      <a:pt x="897" y="1140"/>
                    </a:cubicBezTo>
                    <a:cubicBezTo>
                      <a:pt x="897" y="1141"/>
                      <a:pt x="897" y="1142"/>
                      <a:pt x="897" y="1143"/>
                    </a:cubicBezTo>
                    <a:cubicBezTo>
                      <a:pt x="895" y="1146"/>
                      <a:pt x="893" y="1149"/>
                      <a:pt x="891" y="1152"/>
                    </a:cubicBezTo>
                    <a:cubicBezTo>
                      <a:pt x="891" y="1152"/>
                      <a:pt x="890" y="1152"/>
                      <a:pt x="889" y="1152"/>
                    </a:cubicBezTo>
                    <a:cubicBezTo>
                      <a:pt x="889" y="1152"/>
                      <a:pt x="889" y="1153"/>
                      <a:pt x="889" y="1153"/>
                    </a:cubicBezTo>
                    <a:cubicBezTo>
                      <a:pt x="888" y="1153"/>
                      <a:pt x="887" y="1153"/>
                      <a:pt x="887" y="1153"/>
                    </a:cubicBezTo>
                    <a:cubicBezTo>
                      <a:pt x="886" y="1155"/>
                      <a:pt x="884" y="1156"/>
                      <a:pt x="883" y="1158"/>
                    </a:cubicBezTo>
                    <a:cubicBezTo>
                      <a:pt x="883" y="1158"/>
                      <a:pt x="882" y="1158"/>
                      <a:pt x="881" y="1159"/>
                    </a:cubicBezTo>
                    <a:cubicBezTo>
                      <a:pt x="881" y="1159"/>
                      <a:pt x="881" y="1160"/>
                      <a:pt x="881" y="1160"/>
                    </a:cubicBezTo>
                    <a:cubicBezTo>
                      <a:pt x="881" y="1161"/>
                      <a:pt x="880" y="1161"/>
                      <a:pt x="880" y="1161"/>
                    </a:cubicBezTo>
                    <a:cubicBezTo>
                      <a:pt x="880" y="1162"/>
                      <a:pt x="880" y="1163"/>
                      <a:pt x="880" y="1163"/>
                    </a:cubicBezTo>
                    <a:cubicBezTo>
                      <a:pt x="879" y="1163"/>
                      <a:pt x="878" y="1164"/>
                      <a:pt x="878" y="1164"/>
                    </a:cubicBezTo>
                    <a:cubicBezTo>
                      <a:pt x="878" y="1165"/>
                      <a:pt x="878" y="1165"/>
                      <a:pt x="878" y="1166"/>
                    </a:cubicBezTo>
                    <a:cubicBezTo>
                      <a:pt x="877" y="1166"/>
                      <a:pt x="877" y="1166"/>
                      <a:pt x="876" y="1167"/>
                    </a:cubicBezTo>
                    <a:cubicBezTo>
                      <a:pt x="876" y="1167"/>
                      <a:pt x="876" y="1168"/>
                      <a:pt x="876" y="1169"/>
                    </a:cubicBezTo>
                    <a:cubicBezTo>
                      <a:pt x="876" y="1169"/>
                      <a:pt x="875" y="1169"/>
                      <a:pt x="875" y="1169"/>
                    </a:cubicBezTo>
                    <a:cubicBezTo>
                      <a:pt x="872" y="1174"/>
                      <a:pt x="872" y="1179"/>
                      <a:pt x="871" y="1187"/>
                    </a:cubicBezTo>
                    <a:cubicBezTo>
                      <a:pt x="874" y="1187"/>
                      <a:pt x="876" y="1189"/>
                      <a:pt x="878" y="1190"/>
                    </a:cubicBezTo>
                    <a:cubicBezTo>
                      <a:pt x="879" y="1190"/>
                      <a:pt x="880" y="1190"/>
                      <a:pt x="880" y="1190"/>
                    </a:cubicBezTo>
                    <a:cubicBezTo>
                      <a:pt x="880" y="1190"/>
                      <a:pt x="880" y="1191"/>
                      <a:pt x="880" y="1191"/>
                    </a:cubicBezTo>
                    <a:cubicBezTo>
                      <a:pt x="881" y="1191"/>
                      <a:pt x="882" y="1191"/>
                      <a:pt x="882" y="1191"/>
                    </a:cubicBezTo>
                    <a:cubicBezTo>
                      <a:pt x="882" y="1191"/>
                      <a:pt x="882" y="1192"/>
                      <a:pt x="882" y="1192"/>
                    </a:cubicBezTo>
                    <a:cubicBezTo>
                      <a:pt x="888" y="1195"/>
                      <a:pt x="897" y="1197"/>
                      <a:pt x="898" y="1204"/>
                    </a:cubicBezTo>
                    <a:cubicBezTo>
                      <a:pt x="899" y="1204"/>
                      <a:pt x="899" y="1204"/>
                      <a:pt x="899" y="1204"/>
                    </a:cubicBezTo>
                    <a:cubicBezTo>
                      <a:pt x="899" y="1205"/>
                      <a:pt x="899" y="1207"/>
                      <a:pt x="899" y="1208"/>
                    </a:cubicBezTo>
                    <a:cubicBezTo>
                      <a:pt x="898" y="1210"/>
                      <a:pt x="899" y="1210"/>
                      <a:pt x="898" y="1212"/>
                    </a:cubicBezTo>
                    <a:cubicBezTo>
                      <a:pt x="897" y="1212"/>
                      <a:pt x="896" y="1212"/>
                      <a:pt x="896" y="1213"/>
                    </a:cubicBezTo>
                    <a:cubicBezTo>
                      <a:pt x="896" y="1213"/>
                      <a:pt x="896" y="1213"/>
                      <a:pt x="896" y="1213"/>
                    </a:cubicBezTo>
                    <a:cubicBezTo>
                      <a:pt x="895" y="1213"/>
                      <a:pt x="895" y="1213"/>
                      <a:pt x="894" y="1213"/>
                    </a:cubicBezTo>
                    <a:cubicBezTo>
                      <a:pt x="893" y="1214"/>
                      <a:pt x="893" y="1215"/>
                      <a:pt x="892" y="1216"/>
                    </a:cubicBezTo>
                    <a:cubicBezTo>
                      <a:pt x="892" y="1216"/>
                      <a:pt x="891" y="1216"/>
                      <a:pt x="890" y="1216"/>
                    </a:cubicBezTo>
                    <a:cubicBezTo>
                      <a:pt x="889" y="1217"/>
                      <a:pt x="889" y="1219"/>
                      <a:pt x="888" y="1220"/>
                    </a:cubicBezTo>
                    <a:cubicBezTo>
                      <a:pt x="887" y="1220"/>
                      <a:pt x="886" y="1220"/>
                      <a:pt x="886" y="1220"/>
                    </a:cubicBezTo>
                    <a:cubicBezTo>
                      <a:pt x="886" y="1220"/>
                      <a:pt x="885" y="1221"/>
                      <a:pt x="885" y="1221"/>
                    </a:cubicBezTo>
                    <a:cubicBezTo>
                      <a:pt x="885" y="1221"/>
                      <a:pt x="884" y="1221"/>
                      <a:pt x="884" y="1221"/>
                    </a:cubicBezTo>
                    <a:cubicBezTo>
                      <a:pt x="884" y="1222"/>
                      <a:pt x="883" y="1223"/>
                      <a:pt x="883" y="1223"/>
                    </a:cubicBezTo>
                    <a:cubicBezTo>
                      <a:pt x="883" y="1223"/>
                      <a:pt x="882" y="1223"/>
                      <a:pt x="881" y="1223"/>
                    </a:cubicBezTo>
                    <a:cubicBezTo>
                      <a:pt x="881" y="1224"/>
                      <a:pt x="880" y="1225"/>
                      <a:pt x="880" y="1226"/>
                    </a:cubicBezTo>
                    <a:cubicBezTo>
                      <a:pt x="879" y="1226"/>
                      <a:pt x="878" y="1227"/>
                      <a:pt x="877" y="1227"/>
                    </a:cubicBezTo>
                    <a:cubicBezTo>
                      <a:pt x="877" y="1227"/>
                      <a:pt x="876" y="1228"/>
                      <a:pt x="876" y="1229"/>
                    </a:cubicBezTo>
                    <a:cubicBezTo>
                      <a:pt x="875" y="1229"/>
                      <a:pt x="875" y="1229"/>
                      <a:pt x="874" y="1229"/>
                    </a:cubicBezTo>
                    <a:cubicBezTo>
                      <a:pt x="874" y="1229"/>
                      <a:pt x="874" y="1230"/>
                      <a:pt x="873" y="1230"/>
                    </a:cubicBezTo>
                    <a:cubicBezTo>
                      <a:pt x="872" y="1231"/>
                      <a:pt x="871" y="1231"/>
                      <a:pt x="871" y="1231"/>
                    </a:cubicBezTo>
                    <a:cubicBezTo>
                      <a:pt x="871" y="1232"/>
                      <a:pt x="871" y="1232"/>
                      <a:pt x="871" y="1232"/>
                    </a:cubicBezTo>
                    <a:cubicBezTo>
                      <a:pt x="870" y="1232"/>
                      <a:pt x="869" y="1232"/>
                      <a:pt x="869" y="1232"/>
                    </a:cubicBezTo>
                    <a:cubicBezTo>
                      <a:pt x="869" y="1233"/>
                      <a:pt x="868" y="1233"/>
                      <a:pt x="868" y="1234"/>
                    </a:cubicBezTo>
                    <a:cubicBezTo>
                      <a:pt x="867" y="1234"/>
                      <a:pt x="867" y="1234"/>
                      <a:pt x="866" y="1234"/>
                    </a:cubicBezTo>
                    <a:cubicBezTo>
                      <a:pt x="866" y="1235"/>
                      <a:pt x="866" y="1235"/>
                      <a:pt x="865" y="1236"/>
                    </a:cubicBezTo>
                    <a:cubicBezTo>
                      <a:pt x="864" y="1236"/>
                      <a:pt x="863" y="1236"/>
                      <a:pt x="862" y="1237"/>
                    </a:cubicBezTo>
                    <a:cubicBezTo>
                      <a:pt x="862" y="1237"/>
                      <a:pt x="862" y="1237"/>
                      <a:pt x="862" y="1238"/>
                    </a:cubicBezTo>
                    <a:cubicBezTo>
                      <a:pt x="861" y="1238"/>
                      <a:pt x="860" y="1238"/>
                      <a:pt x="860" y="1238"/>
                    </a:cubicBezTo>
                    <a:cubicBezTo>
                      <a:pt x="860" y="1238"/>
                      <a:pt x="860" y="1238"/>
                      <a:pt x="860" y="1239"/>
                    </a:cubicBezTo>
                    <a:cubicBezTo>
                      <a:pt x="858" y="1239"/>
                      <a:pt x="856" y="1240"/>
                      <a:pt x="854" y="1240"/>
                    </a:cubicBezTo>
                    <a:cubicBezTo>
                      <a:pt x="854" y="1241"/>
                      <a:pt x="854" y="1241"/>
                      <a:pt x="854" y="1241"/>
                    </a:cubicBezTo>
                    <a:cubicBezTo>
                      <a:pt x="853" y="1242"/>
                      <a:pt x="851" y="1242"/>
                      <a:pt x="849" y="1242"/>
                    </a:cubicBezTo>
                    <a:cubicBezTo>
                      <a:pt x="849" y="1242"/>
                      <a:pt x="849" y="1243"/>
                      <a:pt x="849" y="1243"/>
                    </a:cubicBezTo>
                    <a:cubicBezTo>
                      <a:pt x="848" y="1243"/>
                      <a:pt x="846" y="1243"/>
                      <a:pt x="845" y="1243"/>
                    </a:cubicBezTo>
                    <a:cubicBezTo>
                      <a:pt x="845" y="1243"/>
                      <a:pt x="845" y="1244"/>
                      <a:pt x="845" y="1244"/>
                    </a:cubicBezTo>
                    <a:cubicBezTo>
                      <a:pt x="838" y="1246"/>
                      <a:pt x="828" y="1242"/>
                      <a:pt x="824" y="1240"/>
                    </a:cubicBezTo>
                    <a:cubicBezTo>
                      <a:pt x="823" y="1240"/>
                      <a:pt x="822" y="1240"/>
                      <a:pt x="820" y="1240"/>
                    </a:cubicBezTo>
                    <a:cubicBezTo>
                      <a:pt x="820" y="1240"/>
                      <a:pt x="820" y="1240"/>
                      <a:pt x="820" y="1239"/>
                    </a:cubicBezTo>
                    <a:cubicBezTo>
                      <a:pt x="819" y="1239"/>
                      <a:pt x="819" y="1239"/>
                      <a:pt x="818" y="1239"/>
                    </a:cubicBezTo>
                    <a:cubicBezTo>
                      <a:pt x="818" y="1239"/>
                      <a:pt x="818" y="1239"/>
                      <a:pt x="818" y="1239"/>
                    </a:cubicBezTo>
                    <a:cubicBezTo>
                      <a:pt x="816" y="1239"/>
                      <a:pt x="815" y="1239"/>
                      <a:pt x="814" y="1239"/>
                    </a:cubicBezTo>
                    <a:cubicBezTo>
                      <a:pt x="814" y="1238"/>
                      <a:pt x="814" y="1238"/>
                      <a:pt x="814" y="1238"/>
                    </a:cubicBezTo>
                    <a:cubicBezTo>
                      <a:pt x="813" y="1238"/>
                      <a:pt x="812" y="1238"/>
                      <a:pt x="811" y="1238"/>
                    </a:cubicBezTo>
                    <a:cubicBezTo>
                      <a:pt x="811" y="1237"/>
                      <a:pt x="811" y="1237"/>
                      <a:pt x="811" y="1237"/>
                    </a:cubicBezTo>
                    <a:cubicBezTo>
                      <a:pt x="808" y="1236"/>
                      <a:pt x="805" y="1236"/>
                      <a:pt x="802" y="1235"/>
                    </a:cubicBezTo>
                    <a:cubicBezTo>
                      <a:pt x="802" y="1235"/>
                      <a:pt x="802" y="1234"/>
                      <a:pt x="802" y="1234"/>
                    </a:cubicBezTo>
                    <a:cubicBezTo>
                      <a:pt x="800" y="1234"/>
                      <a:pt x="799" y="1234"/>
                      <a:pt x="798" y="1234"/>
                    </a:cubicBezTo>
                    <a:cubicBezTo>
                      <a:pt x="798" y="1234"/>
                      <a:pt x="798" y="1233"/>
                      <a:pt x="798" y="1233"/>
                    </a:cubicBezTo>
                    <a:cubicBezTo>
                      <a:pt x="796" y="1233"/>
                      <a:pt x="793" y="1233"/>
                      <a:pt x="791" y="1232"/>
                    </a:cubicBezTo>
                    <a:cubicBezTo>
                      <a:pt x="791" y="1232"/>
                      <a:pt x="791" y="1232"/>
                      <a:pt x="791" y="1231"/>
                    </a:cubicBezTo>
                    <a:cubicBezTo>
                      <a:pt x="786" y="1231"/>
                      <a:pt x="782" y="1230"/>
                      <a:pt x="777" y="1230"/>
                    </a:cubicBezTo>
                    <a:cubicBezTo>
                      <a:pt x="774" y="1228"/>
                      <a:pt x="759" y="1226"/>
                      <a:pt x="753" y="1228"/>
                    </a:cubicBezTo>
                    <a:cubicBezTo>
                      <a:pt x="753" y="1228"/>
                      <a:pt x="753" y="1228"/>
                      <a:pt x="753" y="1229"/>
                    </a:cubicBezTo>
                    <a:cubicBezTo>
                      <a:pt x="752" y="1229"/>
                      <a:pt x="750" y="1229"/>
                      <a:pt x="749" y="1229"/>
                    </a:cubicBezTo>
                    <a:cubicBezTo>
                      <a:pt x="749" y="1229"/>
                      <a:pt x="749" y="1229"/>
                      <a:pt x="749" y="1230"/>
                    </a:cubicBezTo>
                    <a:cubicBezTo>
                      <a:pt x="747" y="1230"/>
                      <a:pt x="745" y="1230"/>
                      <a:pt x="743" y="1230"/>
                    </a:cubicBezTo>
                    <a:cubicBezTo>
                      <a:pt x="743" y="1231"/>
                      <a:pt x="743" y="1231"/>
                      <a:pt x="743" y="1231"/>
                    </a:cubicBezTo>
                    <a:cubicBezTo>
                      <a:pt x="741" y="1232"/>
                      <a:pt x="740" y="1233"/>
                      <a:pt x="738" y="1233"/>
                    </a:cubicBezTo>
                    <a:cubicBezTo>
                      <a:pt x="738" y="1233"/>
                      <a:pt x="738" y="1234"/>
                      <a:pt x="738" y="1234"/>
                    </a:cubicBezTo>
                    <a:cubicBezTo>
                      <a:pt x="737" y="1234"/>
                      <a:pt x="737" y="1234"/>
                      <a:pt x="736" y="1234"/>
                    </a:cubicBezTo>
                    <a:cubicBezTo>
                      <a:pt x="736" y="1234"/>
                      <a:pt x="736" y="1235"/>
                      <a:pt x="736" y="1235"/>
                    </a:cubicBezTo>
                    <a:cubicBezTo>
                      <a:pt x="735" y="1235"/>
                      <a:pt x="735" y="1235"/>
                      <a:pt x="734" y="1235"/>
                    </a:cubicBezTo>
                    <a:cubicBezTo>
                      <a:pt x="734" y="1235"/>
                      <a:pt x="734" y="1236"/>
                      <a:pt x="734" y="1236"/>
                    </a:cubicBezTo>
                    <a:cubicBezTo>
                      <a:pt x="733" y="1236"/>
                      <a:pt x="732" y="1236"/>
                      <a:pt x="731" y="1237"/>
                    </a:cubicBezTo>
                    <a:cubicBezTo>
                      <a:pt x="730" y="1237"/>
                      <a:pt x="730" y="1238"/>
                      <a:pt x="730" y="1239"/>
                    </a:cubicBezTo>
                    <a:cubicBezTo>
                      <a:pt x="729" y="1239"/>
                      <a:pt x="729" y="1239"/>
                      <a:pt x="728" y="1239"/>
                    </a:cubicBezTo>
                    <a:cubicBezTo>
                      <a:pt x="728" y="1239"/>
                      <a:pt x="728" y="1239"/>
                      <a:pt x="728" y="1239"/>
                    </a:cubicBezTo>
                    <a:cubicBezTo>
                      <a:pt x="727" y="1240"/>
                      <a:pt x="726" y="1240"/>
                      <a:pt x="725" y="1240"/>
                    </a:cubicBezTo>
                    <a:cubicBezTo>
                      <a:pt x="725" y="1241"/>
                      <a:pt x="725" y="1242"/>
                      <a:pt x="724" y="1242"/>
                    </a:cubicBezTo>
                    <a:cubicBezTo>
                      <a:pt x="724" y="1242"/>
                      <a:pt x="723" y="1242"/>
                      <a:pt x="723" y="1242"/>
                    </a:cubicBezTo>
                    <a:cubicBezTo>
                      <a:pt x="722" y="1243"/>
                      <a:pt x="722" y="1243"/>
                      <a:pt x="722" y="1244"/>
                    </a:cubicBezTo>
                    <a:cubicBezTo>
                      <a:pt x="721" y="1244"/>
                      <a:pt x="720" y="1245"/>
                      <a:pt x="719" y="1245"/>
                    </a:cubicBezTo>
                    <a:cubicBezTo>
                      <a:pt x="718" y="1246"/>
                      <a:pt x="717" y="1247"/>
                      <a:pt x="716" y="1248"/>
                    </a:cubicBezTo>
                    <a:cubicBezTo>
                      <a:pt x="716" y="1248"/>
                      <a:pt x="715" y="1248"/>
                      <a:pt x="715" y="1248"/>
                    </a:cubicBezTo>
                    <a:cubicBezTo>
                      <a:pt x="713" y="1250"/>
                      <a:pt x="711" y="1253"/>
                      <a:pt x="709" y="1255"/>
                    </a:cubicBezTo>
                    <a:cubicBezTo>
                      <a:pt x="705" y="1259"/>
                      <a:pt x="698" y="1264"/>
                      <a:pt x="696" y="1270"/>
                    </a:cubicBezTo>
                    <a:cubicBezTo>
                      <a:pt x="696" y="1271"/>
                      <a:pt x="696" y="1273"/>
                      <a:pt x="696" y="1274"/>
                    </a:cubicBezTo>
                    <a:cubicBezTo>
                      <a:pt x="695" y="1274"/>
                      <a:pt x="695" y="1274"/>
                      <a:pt x="695" y="1274"/>
                    </a:cubicBezTo>
                    <a:cubicBezTo>
                      <a:pt x="695" y="1277"/>
                      <a:pt x="695" y="1280"/>
                      <a:pt x="695" y="1282"/>
                    </a:cubicBezTo>
                    <a:cubicBezTo>
                      <a:pt x="695" y="1282"/>
                      <a:pt x="694" y="1282"/>
                      <a:pt x="694" y="1282"/>
                    </a:cubicBezTo>
                    <a:cubicBezTo>
                      <a:pt x="694" y="1284"/>
                      <a:pt x="694" y="1286"/>
                      <a:pt x="694" y="1288"/>
                    </a:cubicBezTo>
                    <a:cubicBezTo>
                      <a:pt x="694" y="1288"/>
                      <a:pt x="693" y="1288"/>
                      <a:pt x="693" y="1288"/>
                    </a:cubicBezTo>
                    <a:cubicBezTo>
                      <a:pt x="693" y="1289"/>
                      <a:pt x="693" y="1290"/>
                      <a:pt x="693" y="1291"/>
                    </a:cubicBezTo>
                    <a:cubicBezTo>
                      <a:pt x="693" y="1291"/>
                      <a:pt x="692" y="1291"/>
                      <a:pt x="692" y="1291"/>
                    </a:cubicBezTo>
                    <a:cubicBezTo>
                      <a:pt x="692" y="1292"/>
                      <a:pt x="692" y="1293"/>
                      <a:pt x="692" y="1293"/>
                    </a:cubicBezTo>
                    <a:cubicBezTo>
                      <a:pt x="692" y="1293"/>
                      <a:pt x="692" y="1293"/>
                      <a:pt x="691" y="1293"/>
                    </a:cubicBezTo>
                    <a:cubicBezTo>
                      <a:pt x="691" y="1294"/>
                      <a:pt x="691" y="1294"/>
                      <a:pt x="691" y="1295"/>
                    </a:cubicBezTo>
                    <a:cubicBezTo>
                      <a:pt x="691" y="1296"/>
                      <a:pt x="686" y="1297"/>
                      <a:pt x="685" y="1298"/>
                    </a:cubicBezTo>
                    <a:cubicBezTo>
                      <a:pt x="684" y="1298"/>
                      <a:pt x="683" y="1298"/>
                      <a:pt x="681" y="1298"/>
                    </a:cubicBezTo>
                    <a:cubicBezTo>
                      <a:pt x="681" y="1298"/>
                      <a:pt x="681" y="1299"/>
                      <a:pt x="680" y="1300"/>
                    </a:cubicBezTo>
                    <a:cubicBezTo>
                      <a:pt x="680" y="1300"/>
                      <a:pt x="679" y="1300"/>
                      <a:pt x="679" y="1300"/>
                    </a:cubicBezTo>
                    <a:cubicBezTo>
                      <a:pt x="677" y="1302"/>
                      <a:pt x="675" y="1304"/>
                      <a:pt x="673" y="1307"/>
                    </a:cubicBezTo>
                    <a:cubicBezTo>
                      <a:pt x="673" y="1307"/>
                      <a:pt x="673" y="1308"/>
                      <a:pt x="673" y="1309"/>
                    </a:cubicBezTo>
                    <a:cubicBezTo>
                      <a:pt x="673" y="1309"/>
                      <a:pt x="673" y="1309"/>
                      <a:pt x="672" y="1309"/>
                    </a:cubicBezTo>
                    <a:cubicBezTo>
                      <a:pt x="672" y="1309"/>
                      <a:pt x="672" y="1310"/>
                      <a:pt x="672" y="1311"/>
                    </a:cubicBezTo>
                    <a:cubicBezTo>
                      <a:pt x="672" y="1311"/>
                      <a:pt x="672" y="1311"/>
                      <a:pt x="671" y="1311"/>
                    </a:cubicBezTo>
                    <a:cubicBezTo>
                      <a:pt x="671" y="1312"/>
                      <a:pt x="671" y="1313"/>
                      <a:pt x="671" y="1314"/>
                    </a:cubicBezTo>
                    <a:cubicBezTo>
                      <a:pt x="671" y="1314"/>
                      <a:pt x="671" y="1314"/>
                      <a:pt x="671" y="1314"/>
                    </a:cubicBezTo>
                    <a:cubicBezTo>
                      <a:pt x="671" y="1316"/>
                      <a:pt x="671" y="1317"/>
                      <a:pt x="671" y="1319"/>
                    </a:cubicBezTo>
                    <a:cubicBezTo>
                      <a:pt x="670" y="1319"/>
                      <a:pt x="670" y="1319"/>
                      <a:pt x="670" y="1319"/>
                    </a:cubicBezTo>
                    <a:cubicBezTo>
                      <a:pt x="668" y="1324"/>
                      <a:pt x="671" y="1332"/>
                      <a:pt x="671" y="1334"/>
                    </a:cubicBezTo>
                    <a:cubicBezTo>
                      <a:pt x="671" y="1336"/>
                      <a:pt x="671" y="1337"/>
                      <a:pt x="671" y="1339"/>
                    </a:cubicBezTo>
                    <a:cubicBezTo>
                      <a:pt x="672" y="1339"/>
                      <a:pt x="672" y="1339"/>
                      <a:pt x="672" y="1339"/>
                    </a:cubicBezTo>
                    <a:cubicBezTo>
                      <a:pt x="672" y="1340"/>
                      <a:pt x="672" y="1341"/>
                      <a:pt x="672" y="1343"/>
                    </a:cubicBezTo>
                    <a:cubicBezTo>
                      <a:pt x="673" y="1343"/>
                      <a:pt x="673" y="1343"/>
                      <a:pt x="673" y="1343"/>
                    </a:cubicBezTo>
                    <a:cubicBezTo>
                      <a:pt x="673" y="1344"/>
                      <a:pt x="673" y="1345"/>
                      <a:pt x="673" y="1346"/>
                    </a:cubicBezTo>
                    <a:cubicBezTo>
                      <a:pt x="674" y="1346"/>
                      <a:pt x="674" y="1346"/>
                      <a:pt x="674" y="1346"/>
                    </a:cubicBezTo>
                    <a:cubicBezTo>
                      <a:pt x="674" y="1347"/>
                      <a:pt x="674" y="1349"/>
                      <a:pt x="674" y="1350"/>
                    </a:cubicBezTo>
                    <a:cubicBezTo>
                      <a:pt x="674" y="1350"/>
                      <a:pt x="675" y="1350"/>
                      <a:pt x="675" y="1350"/>
                    </a:cubicBezTo>
                    <a:cubicBezTo>
                      <a:pt x="675" y="1351"/>
                      <a:pt x="675" y="1352"/>
                      <a:pt x="675" y="1353"/>
                    </a:cubicBezTo>
                    <a:cubicBezTo>
                      <a:pt x="675" y="1353"/>
                      <a:pt x="676" y="1353"/>
                      <a:pt x="676" y="1353"/>
                    </a:cubicBezTo>
                    <a:cubicBezTo>
                      <a:pt x="676" y="1355"/>
                      <a:pt x="676" y="1357"/>
                      <a:pt x="676" y="1359"/>
                    </a:cubicBezTo>
                    <a:cubicBezTo>
                      <a:pt x="676" y="1359"/>
                      <a:pt x="677" y="1359"/>
                      <a:pt x="677" y="1359"/>
                    </a:cubicBezTo>
                    <a:cubicBezTo>
                      <a:pt x="677" y="1361"/>
                      <a:pt x="677" y="1363"/>
                      <a:pt x="677" y="1365"/>
                    </a:cubicBezTo>
                    <a:cubicBezTo>
                      <a:pt x="677" y="1365"/>
                      <a:pt x="677" y="1365"/>
                      <a:pt x="678" y="1365"/>
                    </a:cubicBezTo>
                    <a:cubicBezTo>
                      <a:pt x="679" y="1371"/>
                      <a:pt x="677" y="1386"/>
                      <a:pt x="676" y="1390"/>
                    </a:cubicBezTo>
                    <a:cubicBezTo>
                      <a:pt x="675" y="1394"/>
                      <a:pt x="675" y="1398"/>
                      <a:pt x="674" y="1402"/>
                    </a:cubicBezTo>
                    <a:cubicBezTo>
                      <a:pt x="671" y="1410"/>
                      <a:pt x="667" y="1419"/>
                      <a:pt x="663" y="1427"/>
                    </a:cubicBezTo>
                    <a:cubicBezTo>
                      <a:pt x="663" y="1427"/>
                      <a:pt x="662" y="1427"/>
                      <a:pt x="662" y="1428"/>
                    </a:cubicBezTo>
                    <a:cubicBezTo>
                      <a:pt x="661" y="1429"/>
                      <a:pt x="661" y="1430"/>
                      <a:pt x="661" y="1431"/>
                    </a:cubicBezTo>
                    <a:cubicBezTo>
                      <a:pt x="660" y="1432"/>
                      <a:pt x="660" y="1432"/>
                      <a:pt x="659" y="1432"/>
                    </a:cubicBezTo>
                    <a:cubicBezTo>
                      <a:pt x="659" y="1433"/>
                      <a:pt x="658" y="1435"/>
                      <a:pt x="658" y="1436"/>
                    </a:cubicBezTo>
                    <a:cubicBezTo>
                      <a:pt x="657" y="1436"/>
                      <a:pt x="657" y="1436"/>
                      <a:pt x="656" y="1437"/>
                    </a:cubicBezTo>
                    <a:cubicBezTo>
                      <a:pt x="656" y="1437"/>
                      <a:pt x="656" y="1438"/>
                      <a:pt x="656" y="1439"/>
                    </a:cubicBezTo>
                    <a:cubicBezTo>
                      <a:pt x="655" y="1439"/>
                      <a:pt x="654" y="1440"/>
                      <a:pt x="654" y="1440"/>
                    </a:cubicBezTo>
                    <a:cubicBezTo>
                      <a:pt x="654" y="1441"/>
                      <a:pt x="654" y="1442"/>
                      <a:pt x="654" y="1442"/>
                    </a:cubicBezTo>
                    <a:cubicBezTo>
                      <a:pt x="652" y="1443"/>
                      <a:pt x="651" y="1445"/>
                      <a:pt x="649" y="1446"/>
                    </a:cubicBezTo>
                    <a:cubicBezTo>
                      <a:pt x="647" y="1448"/>
                      <a:pt x="644" y="1451"/>
                      <a:pt x="642" y="1454"/>
                    </a:cubicBezTo>
                    <a:cubicBezTo>
                      <a:pt x="641" y="1454"/>
                      <a:pt x="641" y="1454"/>
                      <a:pt x="640" y="1454"/>
                    </a:cubicBezTo>
                    <a:cubicBezTo>
                      <a:pt x="640" y="1455"/>
                      <a:pt x="639" y="1456"/>
                      <a:pt x="638" y="1456"/>
                    </a:cubicBezTo>
                    <a:cubicBezTo>
                      <a:pt x="638" y="1456"/>
                      <a:pt x="637" y="1456"/>
                      <a:pt x="637" y="1456"/>
                    </a:cubicBezTo>
                    <a:cubicBezTo>
                      <a:pt x="637" y="1457"/>
                      <a:pt x="637" y="1457"/>
                      <a:pt x="637" y="1457"/>
                    </a:cubicBezTo>
                    <a:cubicBezTo>
                      <a:pt x="636" y="1457"/>
                      <a:pt x="635" y="1457"/>
                      <a:pt x="635" y="1457"/>
                    </a:cubicBezTo>
                    <a:cubicBezTo>
                      <a:pt x="635" y="1458"/>
                      <a:pt x="635" y="1458"/>
                      <a:pt x="635" y="1458"/>
                    </a:cubicBezTo>
                    <a:cubicBezTo>
                      <a:pt x="634" y="1458"/>
                      <a:pt x="634" y="1458"/>
                      <a:pt x="633" y="1458"/>
                    </a:cubicBezTo>
                    <a:cubicBezTo>
                      <a:pt x="633" y="1459"/>
                      <a:pt x="633" y="1459"/>
                      <a:pt x="633" y="1459"/>
                    </a:cubicBezTo>
                    <a:cubicBezTo>
                      <a:pt x="632" y="1459"/>
                      <a:pt x="632" y="1459"/>
                      <a:pt x="631" y="1459"/>
                    </a:cubicBezTo>
                    <a:cubicBezTo>
                      <a:pt x="631" y="1459"/>
                      <a:pt x="631" y="1460"/>
                      <a:pt x="631" y="1460"/>
                    </a:cubicBezTo>
                    <a:cubicBezTo>
                      <a:pt x="631" y="1460"/>
                      <a:pt x="630" y="1460"/>
                      <a:pt x="629" y="1460"/>
                    </a:cubicBezTo>
                    <a:cubicBezTo>
                      <a:pt x="629" y="1460"/>
                      <a:pt x="629" y="1461"/>
                      <a:pt x="629" y="1461"/>
                    </a:cubicBezTo>
                    <a:cubicBezTo>
                      <a:pt x="628" y="1461"/>
                      <a:pt x="628" y="1461"/>
                      <a:pt x="627" y="1461"/>
                    </a:cubicBezTo>
                    <a:cubicBezTo>
                      <a:pt x="627" y="1461"/>
                      <a:pt x="627" y="1462"/>
                      <a:pt x="627" y="1462"/>
                    </a:cubicBezTo>
                    <a:cubicBezTo>
                      <a:pt x="626" y="1462"/>
                      <a:pt x="625" y="1462"/>
                      <a:pt x="624" y="1462"/>
                    </a:cubicBezTo>
                    <a:cubicBezTo>
                      <a:pt x="624" y="1462"/>
                      <a:pt x="624" y="1462"/>
                      <a:pt x="624" y="1463"/>
                    </a:cubicBezTo>
                    <a:cubicBezTo>
                      <a:pt x="620" y="1463"/>
                      <a:pt x="616" y="1463"/>
                      <a:pt x="612" y="1464"/>
                    </a:cubicBezTo>
                    <a:cubicBezTo>
                      <a:pt x="612" y="1464"/>
                      <a:pt x="612" y="1464"/>
                      <a:pt x="612" y="1465"/>
                    </a:cubicBezTo>
                    <a:cubicBezTo>
                      <a:pt x="609" y="1465"/>
                      <a:pt x="604" y="1464"/>
                      <a:pt x="602" y="1464"/>
                    </a:cubicBezTo>
                    <a:cubicBezTo>
                      <a:pt x="592" y="1464"/>
                      <a:pt x="582" y="1464"/>
                      <a:pt x="572" y="1464"/>
                    </a:cubicBezTo>
                    <a:cubicBezTo>
                      <a:pt x="572" y="1464"/>
                      <a:pt x="572" y="1464"/>
                      <a:pt x="572" y="1465"/>
                    </a:cubicBezTo>
                    <a:cubicBezTo>
                      <a:pt x="571" y="1465"/>
                      <a:pt x="570" y="1465"/>
                      <a:pt x="568" y="1465"/>
                    </a:cubicBezTo>
                    <a:cubicBezTo>
                      <a:pt x="568" y="1465"/>
                      <a:pt x="568" y="1465"/>
                      <a:pt x="568" y="1465"/>
                    </a:cubicBezTo>
                    <a:cubicBezTo>
                      <a:pt x="567" y="1465"/>
                      <a:pt x="566" y="1465"/>
                      <a:pt x="565" y="1465"/>
                    </a:cubicBezTo>
                    <a:cubicBezTo>
                      <a:pt x="565" y="1466"/>
                      <a:pt x="565" y="1466"/>
                      <a:pt x="565" y="1466"/>
                    </a:cubicBezTo>
                    <a:cubicBezTo>
                      <a:pt x="564" y="1467"/>
                      <a:pt x="562" y="1467"/>
                      <a:pt x="561" y="1467"/>
                    </a:cubicBezTo>
                    <a:cubicBezTo>
                      <a:pt x="561" y="1468"/>
                      <a:pt x="561" y="1468"/>
                      <a:pt x="561" y="1468"/>
                    </a:cubicBezTo>
                    <a:cubicBezTo>
                      <a:pt x="561" y="1468"/>
                      <a:pt x="560" y="1468"/>
                      <a:pt x="559" y="1468"/>
                    </a:cubicBezTo>
                    <a:cubicBezTo>
                      <a:pt x="559" y="1469"/>
                      <a:pt x="559" y="1469"/>
                      <a:pt x="558" y="1470"/>
                    </a:cubicBezTo>
                    <a:cubicBezTo>
                      <a:pt x="558" y="1470"/>
                      <a:pt x="557" y="1470"/>
                      <a:pt x="557" y="1470"/>
                    </a:cubicBezTo>
                    <a:cubicBezTo>
                      <a:pt x="556" y="1471"/>
                      <a:pt x="556" y="1471"/>
                      <a:pt x="556" y="1472"/>
                    </a:cubicBezTo>
                    <a:cubicBezTo>
                      <a:pt x="555" y="1472"/>
                      <a:pt x="555" y="1472"/>
                      <a:pt x="554" y="1472"/>
                    </a:cubicBezTo>
                    <a:cubicBezTo>
                      <a:pt x="552" y="1474"/>
                      <a:pt x="550" y="1477"/>
                      <a:pt x="548" y="1479"/>
                    </a:cubicBezTo>
                    <a:cubicBezTo>
                      <a:pt x="547" y="1479"/>
                      <a:pt x="547" y="1479"/>
                      <a:pt x="546" y="1479"/>
                    </a:cubicBezTo>
                    <a:cubicBezTo>
                      <a:pt x="545" y="1480"/>
                      <a:pt x="544" y="1481"/>
                      <a:pt x="543" y="1482"/>
                    </a:cubicBezTo>
                    <a:cubicBezTo>
                      <a:pt x="543" y="1482"/>
                      <a:pt x="542" y="1482"/>
                      <a:pt x="541" y="1482"/>
                    </a:cubicBezTo>
                    <a:cubicBezTo>
                      <a:pt x="541" y="1483"/>
                      <a:pt x="540" y="1484"/>
                      <a:pt x="540" y="1485"/>
                    </a:cubicBezTo>
                    <a:cubicBezTo>
                      <a:pt x="539" y="1485"/>
                      <a:pt x="538" y="1485"/>
                      <a:pt x="538" y="1485"/>
                    </a:cubicBezTo>
                    <a:cubicBezTo>
                      <a:pt x="538" y="1486"/>
                      <a:pt x="537" y="1486"/>
                      <a:pt x="537" y="1487"/>
                    </a:cubicBezTo>
                    <a:cubicBezTo>
                      <a:pt x="536" y="1487"/>
                      <a:pt x="536" y="1487"/>
                      <a:pt x="535" y="1487"/>
                    </a:cubicBezTo>
                    <a:cubicBezTo>
                      <a:pt x="529" y="1491"/>
                      <a:pt x="523" y="1496"/>
                      <a:pt x="512" y="1496"/>
                    </a:cubicBezTo>
                    <a:cubicBezTo>
                      <a:pt x="512" y="1496"/>
                      <a:pt x="512" y="1495"/>
                      <a:pt x="512" y="1495"/>
                    </a:cubicBezTo>
                    <a:cubicBezTo>
                      <a:pt x="511" y="1495"/>
                      <a:pt x="510" y="1495"/>
                      <a:pt x="509" y="1495"/>
                    </a:cubicBezTo>
                    <a:cubicBezTo>
                      <a:pt x="509" y="1495"/>
                      <a:pt x="509" y="1494"/>
                      <a:pt x="509" y="1494"/>
                    </a:cubicBezTo>
                    <a:cubicBezTo>
                      <a:pt x="507" y="1493"/>
                      <a:pt x="506" y="1492"/>
                      <a:pt x="506" y="1490"/>
                    </a:cubicBezTo>
                    <a:cubicBezTo>
                      <a:pt x="505" y="1490"/>
                      <a:pt x="505" y="1490"/>
                      <a:pt x="505" y="1490"/>
                    </a:cubicBezTo>
                    <a:cubicBezTo>
                      <a:pt x="505" y="1488"/>
                      <a:pt x="505" y="1487"/>
                      <a:pt x="505" y="1486"/>
                    </a:cubicBezTo>
                    <a:cubicBezTo>
                      <a:pt x="504" y="1486"/>
                      <a:pt x="504" y="1486"/>
                      <a:pt x="504" y="1486"/>
                    </a:cubicBezTo>
                    <a:cubicBezTo>
                      <a:pt x="504" y="1485"/>
                      <a:pt x="504" y="1483"/>
                      <a:pt x="504" y="1482"/>
                    </a:cubicBezTo>
                    <a:cubicBezTo>
                      <a:pt x="503" y="1482"/>
                      <a:pt x="503" y="1482"/>
                      <a:pt x="503" y="1482"/>
                    </a:cubicBezTo>
                    <a:cubicBezTo>
                      <a:pt x="503" y="1479"/>
                      <a:pt x="503" y="1476"/>
                      <a:pt x="503" y="1474"/>
                    </a:cubicBezTo>
                    <a:cubicBezTo>
                      <a:pt x="503" y="1474"/>
                      <a:pt x="502" y="1474"/>
                      <a:pt x="502" y="1474"/>
                    </a:cubicBezTo>
                    <a:cubicBezTo>
                      <a:pt x="502" y="1470"/>
                      <a:pt x="502" y="1466"/>
                      <a:pt x="502" y="1463"/>
                    </a:cubicBezTo>
                    <a:cubicBezTo>
                      <a:pt x="502" y="1463"/>
                      <a:pt x="501" y="1463"/>
                      <a:pt x="501" y="1463"/>
                    </a:cubicBezTo>
                    <a:cubicBezTo>
                      <a:pt x="501" y="1460"/>
                      <a:pt x="501" y="1457"/>
                      <a:pt x="501" y="1455"/>
                    </a:cubicBezTo>
                    <a:cubicBezTo>
                      <a:pt x="501" y="1455"/>
                      <a:pt x="501" y="1455"/>
                      <a:pt x="500" y="1455"/>
                    </a:cubicBezTo>
                    <a:cubicBezTo>
                      <a:pt x="500" y="1453"/>
                      <a:pt x="500" y="1452"/>
                      <a:pt x="500" y="1450"/>
                    </a:cubicBezTo>
                    <a:cubicBezTo>
                      <a:pt x="500" y="1450"/>
                      <a:pt x="500" y="1450"/>
                      <a:pt x="499" y="1450"/>
                    </a:cubicBezTo>
                    <a:cubicBezTo>
                      <a:pt x="499" y="1449"/>
                      <a:pt x="499" y="1448"/>
                      <a:pt x="499" y="1447"/>
                    </a:cubicBezTo>
                    <a:cubicBezTo>
                      <a:pt x="499" y="1447"/>
                      <a:pt x="499" y="1447"/>
                      <a:pt x="498" y="1447"/>
                    </a:cubicBezTo>
                    <a:cubicBezTo>
                      <a:pt x="498" y="1446"/>
                      <a:pt x="498" y="1445"/>
                      <a:pt x="498" y="1444"/>
                    </a:cubicBezTo>
                    <a:cubicBezTo>
                      <a:pt x="498" y="1444"/>
                      <a:pt x="498" y="1444"/>
                      <a:pt x="498" y="1444"/>
                    </a:cubicBezTo>
                    <a:cubicBezTo>
                      <a:pt x="497" y="1442"/>
                      <a:pt x="496" y="1440"/>
                      <a:pt x="496" y="1439"/>
                    </a:cubicBezTo>
                    <a:cubicBezTo>
                      <a:pt x="494" y="1437"/>
                      <a:pt x="493" y="1436"/>
                      <a:pt x="491" y="1435"/>
                    </a:cubicBezTo>
                    <a:cubicBezTo>
                      <a:pt x="491" y="1434"/>
                      <a:pt x="491" y="1434"/>
                      <a:pt x="490" y="1433"/>
                    </a:cubicBezTo>
                    <a:cubicBezTo>
                      <a:pt x="490" y="1433"/>
                      <a:pt x="489" y="1433"/>
                      <a:pt x="489" y="1433"/>
                    </a:cubicBezTo>
                    <a:cubicBezTo>
                      <a:pt x="486" y="1431"/>
                      <a:pt x="484" y="1428"/>
                      <a:pt x="482" y="1426"/>
                    </a:cubicBezTo>
                    <a:cubicBezTo>
                      <a:pt x="481" y="1425"/>
                      <a:pt x="480" y="1424"/>
                      <a:pt x="479" y="1423"/>
                    </a:cubicBezTo>
                    <a:cubicBezTo>
                      <a:pt x="479" y="1423"/>
                      <a:pt x="479" y="1422"/>
                      <a:pt x="479" y="1422"/>
                    </a:cubicBezTo>
                    <a:cubicBezTo>
                      <a:pt x="478" y="1421"/>
                      <a:pt x="477" y="1420"/>
                      <a:pt x="476" y="1420"/>
                    </a:cubicBezTo>
                    <a:cubicBezTo>
                      <a:pt x="476" y="1418"/>
                      <a:pt x="475" y="1417"/>
                      <a:pt x="475" y="1415"/>
                    </a:cubicBezTo>
                    <a:cubicBezTo>
                      <a:pt x="475" y="1415"/>
                      <a:pt x="474" y="1415"/>
                      <a:pt x="474" y="1415"/>
                    </a:cubicBezTo>
                    <a:cubicBezTo>
                      <a:pt x="473" y="1410"/>
                      <a:pt x="477" y="1408"/>
                      <a:pt x="479" y="1406"/>
                    </a:cubicBezTo>
                    <a:cubicBezTo>
                      <a:pt x="479" y="1405"/>
                      <a:pt x="479" y="1404"/>
                      <a:pt x="480" y="1404"/>
                    </a:cubicBezTo>
                    <a:cubicBezTo>
                      <a:pt x="480" y="1403"/>
                      <a:pt x="481" y="1403"/>
                      <a:pt x="481" y="1403"/>
                    </a:cubicBezTo>
                    <a:cubicBezTo>
                      <a:pt x="481" y="1402"/>
                      <a:pt x="481" y="1401"/>
                      <a:pt x="481" y="1401"/>
                    </a:cubicBezTo>
                    <a:cubicBezTo>
                      <a:pt x="482" y="1400"/>
                      <a:pt x="483" y="1400"/>
                      <a:pt x="484" y="1399"/>
                    </a:cubicBezTo>
                    <a:cubicBezTo>
                      <a:pt x="484" y="1398"/>
                      <a:pt x="484" y="1398"/>
                      <a:pt x="484" y="1397"/>
                    </a:cubicBezTo>
                    <a:cubicBezTo>
                      <a:pt x="485" y="1397"/>
                      <a:pt x="485" y="1397"/>
                      <a:pt x="486" y="1396"/>
                    </a:cubicBezTo>
                    <a:cubicBezTo>
                      <a:pt x="486" y="1396"/>
                      <a:pt x="486" y="1395"/>
                      <a:pt x="486" y="1395"/>
                    </a:cubicBezTo>
                    <a:cubicBezTo>
                      <a:pt x="486" y="1394"/>
                      <a:pt x="487" y="1394"/>
                      <a:pt x="488" y="1394"/>
                    </a:cubicBezTo>
                    <a:cubicBezTo>
                      <a:pt x="488" y="1393"/>
                      <a:pt x="488" y="1393"/>
                      <a:pt x="488" y="1392"/>
                    </a:cubicBezTo>
                    <a:cubicBezTo>
                      <a:pt x="488" y="1392"/>
                      <a:pt x="489" y="1391"/>
                      <a:pt x="489" y="1391"/>
                    </a:cubicBezTo>
                    <a:cubicBezTo>
                      <a:pt x="490" y="1390"/>
                      <a:pt x="490" y="1389"/>
                      <a:pt x="490" y="1387"/>
                    </a:cubicBezTo>
                    <a:cubicBezTo>
                      <a:pt x="491" y="1387"/>
                      <a:pt x="492" y="1387"/>
                      <a:pt x="492" y="1387"/>
                    </a:cubicBezTo>
                    <a:cubicBezTo>
                      <a:pt x="492" y="1385"/>
                      <a:pt x="493" y="1384"/>
                      <a:pt x="493" y="1383"/>
                    </a:cubicBezTo>
                    <a:cubicBezTo>
                      <a:pt x="493" y="1383"/>
                      <a:pt x="494" y="1383"/>
                      <a:pt x="494" y="1383"/>
                    </a:cubicBezTo>
                    <a:cubicBezTo>
                      <a:pt x="497" y="1378"/>
                      <a:pt x="497" y="1372"/>
                      <a:pt x="498" y="1364"/>
                    </a:cubicBezTo>
                    <a:cubicBezTo>
                      <a:pt x="496" y="1363"/>
                      <a:pt x="495" y="1362"/>
                      <a:pt x="494" y="1361"/>
                    </a:cubicBezTo>
                    <a:cubicBezTo>
                      <a:pt x="494" y="1361"/>
                      <a:pt x="494" y="1361"/>
                      <a:pt x="494" y="1361"/>
                    </a:cubicBezTo>
                    <a:cubicBezTo>
                      <a:pt x="492" y="1360"/>
                      <a:pt x="490" y="1360"/>
                      <a:pt x="489" y="1360"/>
                    </a:cubicBezTo>
                    <a:cubicBezTo>
                      <a:pt x="489" y="1359"/>
                      <a:pt x="489" y="1359"/>
                      <a:pt x="489" y="1359"/>
                    </a:cubicBezTo>
                    <a:cubicBezTo>
                      <a:pt x="487" y="1359"/>
                      <a:pt x="486" y="1359"/>
                      <a:pt x="485" y="1359"/>
                    </a:cubicBezTo>
                    <a:cubicBezTo>
                      <a:pt x="485" y="1358"/>
                      <a:pt x="485" y="1358"/>
                      <a:pt x="485" y="1358"/>
                    </a:cubicBezTo>
                    <a:cubicBezTo>
                      <a:pt x="483" y="1358"/>
                      <a:pt x="482" y="1358"/>
                      <a:pt x="480" y="1358"/>
                    </a:cubicBezTo>
                    <a:cubicBezTo>
                      <a:pt x="480" y="1358"/>
                      <a:pt x="480" y="1357"/>
                      <a:pt x="480" y="1357"/>
                    </a:cubicBezTo>
                    <a:cubicBezTo>
                      <a:pt x="478" y="1357"/>
                      <a:pt x="475" y="1357"/>
                      <a:pt x="472" y="1357"/>
                    </a:cubicBezTo>
                    <a:cubicBezTo>
                      <a:pt x="472" y="1357"/>
                      <a:pt x="472" y="1356"/>
                      <a:pt x="472" y="1356"/>
                    </a:cubicBezTo>
                    <a:cubicBezTo>
                      <a:pt x="468" y="1356"/>
                      <a:pt x="465" y="1356"/>
                      <a:pt x="461" y="1356"/>
                    </a:cubicBezTo>
                    <a:cubicBezTo>
                      <a:pt x="461" y="1356"/>
                      <a:pt x="461" y="1357"/>
                      <a:pt x="461" y="1357"/>
                    </a:cubicBezTo>
                    <a:cubicBezTo>
                      <a:pt x="456" y="1357"/>
                      <a:pt x="451" y="1356"/>
                      <a:pt x="446" y="1356"/>
                    </a:cubicBezTo>
                    <a:cubicBezTo>
                      <a:pt x="446" y="1355"/>
                      <a:pt x="445" y="1355"/>
                      <a:pt x="445" y="1354"/>
                    </a:cubicBezTo>
                    <a:cubicBezTo>
                      <a:pt x="445" y="1354"/>
                      <a:pt x="445" y="1353"/>
                      <a:pt x="445" y="1352"/>
                    </a:cubicBezTo>
                    <a:cubicBezTo>
                      <a:pt x="444" y="1352"/>
                      <a:pt x="444" y="1352"/>
                      <a:pt x="444" y="1352"/>
                    </a:cubicBezTo>
                    <a:cubicBezTo>
                      <a:pt x="444" y="1350"/>
                      <a:pt x="444" y="1348"/>
                      <a:pt x="445" y="1346"/>
                    </a:cubicBezTo>
                    <a:cubicBezTo>
                      <a:pt x="445" y="1346"/>
                      <a:pt x="445" y="1346"/>
                      <a:pt x="445" y="1346"/>
                    </a:cubicBezTo>
                    <a:cubicBezTo>
                      <a:pt x="446" y="1345"/>
                      <a:pt x="446" y="1344"/>
                      <a:pt x="446" y="1343"/>
                    </a:cubicBezTo>
                    <a:cubicBezTo>
                      <a:pt x="447" y="1342"/>
                      <a:pt x="448" y="1342"/>
                      <a:pt x="448" y="1342"/>
                    </a:cubicBezTo>
                    <a:cubicBezTo>
                      <a:pt x="448" y="1341"/>
                      <a:pt x="448" y="1340"/>
                      <a:pt x="448" y="1340"/>
                    </a:cubicBezTo>
                    <a:cubicBezTo>
                      <a:pt x="449" y="1340"/>
                      <a:pt x="449" y="1339"/>
                      <a:pt x="450" y="1339"/>
                    </a:cubicBezTo>
                    <a:cubicBezTo>
                      <a:pt x="450" y="1338"/>
                      <a:pt x="451" y="1337"/>
                      <a:pt x="451" y="1335"/>
                    </a:cubicBezTo>
                    <a:cubicBezTo>
                      <a:pt x="451" y="1335"/>
                      <a:pt x="451" y="1335"/>
                      <a:pt x="452" y="1335"/>
                    </a:cubicBezTo>
                    <a:cubicBezTo>
                      <a:pt x="452" y="1334"/>
                      <a:pt x="453" y="1332"/>
                      <a:pt x="454" y="1330"/>
                    </a:cubicBezTo>
                    <a:cubicBezTo>
                      <a:pt x="454" y="1330"/>
                      <a:pt x="454" y="1330"/>
                      <a:pt x="454" y="1330"/>
                    </a:cubicBezTo>
                    <a:cubicBezTo>
                      <a:pt x="454" y="1329"/>
                      <a:pt x="454" y="1328"/>
                      <a:pt x="454" y="1327"/>
                    </a:cubicBezTo>
                    <a:cubicBezTo>
                      <a:pt x="455" y="1327"/>
                      <a:pt x="455" y="1327"/>
                      <a:pt x="455" y="1327"/>
                    </a:cubicBezTo>
                    <a:cubicBezTo>
                      <a:pt x="455" y="1326"/>
                      <a:pt x="455" y="1326"/>
                      <a:pt x="455" y="1325"/>
                    </a:cubicBezTo>
                    <a:cubicBezTo>
                      <a:pt x="456" y="1325"/>
                      <a:pt x="456" y="1325"/>
                      <a:pt x="456" y="1325"/>
                    </a:cubicBezTo>
                    <a:cubicBezTo>
                      <a:pt x="456" y="1324"/>
                      <a:pt x="456" y="1323"/>
                      <a:pt x="456" y="1322"/>
                    </a:cubicBezTo>
                    <a:cubicBezTo>
                      <a:pt x="457" y="1322"/>
                      <a:pt x="457" y="1322"/>
                      <a:pt x="457" y="1322"/>
                    </a:cubicBezTo>
                    <a:cubicBezTo>
                      <a:pt x="457" y="1321"/>
                      <a:pt x="457" y="1320"/>
                      <a:pt x="457" y="1318"/>
                    </a:cubicBezTo>
                    <a:cubicBezTo>
                      <a:pt x="457" y="1318"/>
                      <a:pt x="458" y="1318"/>
                      <a:pt x="458" y="1318"/>
                    </a:cubicBezTo>
                    <a:cubicBezTo>
                      <a:pt x="458" y="1317"/>
                      <a:pt x="458" y="1315"/>
                      <a:pt x="458" y="1313"/>
                    </a:cubicBezTo>
                    <a:cubicBezTo>
                      <a:pt x="458" y="1313"/>
                      <a:pt x="459" y="1313"/>
                      <a:pt x="459" y="1313"/>
                    </a:cubicBezTo>
                    <a:cubicBezTo>
                      <a:pt x="460" y="1309"/>
                      <a:pt x="458" y="1301"/>
                      <a:pt x="456" y="1299"/>
                    </a:cubicBezTo>
                    <a:cubicBezTo>
                      <a:pt x="456" y="1299"/>
                      <a:pt x="456" y="1299"/>
                      <a:pt x="455" y="1299"/>
                    </a:cubicBezTo>
                    <a:cubicBezTo>
                      <a:pt x="455" y="1298"/>
                      <a:pt x="454" y="1297"/>
                      <a:pt x="454" y="1296"/>
                    </a:cubicBezTo>
                    <a:cubicBezTo>
                      <a:pt x="453" y="1296"/>
                      <a:pt x="452" y="1296"/>
                      <a:pt x="452" y="1296"/>
                    </a:cubicBezTo>
                    <a:cubicBezTo>
                      <a:pt x="451" y="1295"/>
                      <a:pt x="451" y="1294"/>
                      <a:pt x="451" y="1293"/>
                    </a:cubicBezTo>
                    <a:cubicBezTo>
                      <a:pt x="450" y="1293"/>
                      <a:pt x="449" y="1293"/>
                      <a:pt x="448" y="1293"/>
                    </a:cubicBezTo>
                    <a:cubicBezTo>
                      <a:pt x="445" y="1287"/>
                      <a:pt x="433" y="1280"/>
                      <a:pt x="426" y="1278"/>
                    </a:cubicBezTo>
                    <a:cubicBezTo>
                      <a:pt x="413" y="1278"/>
                      <a:pt x="400" y="1279"/>
                      <a:pt x="387" y="1279"/>
                    </a:cubicBezTo>
                    <a:cubicBezTo>
                      <a:pt x="381" y="1277"/>
                      <a:pt x="375" y="1275"/>
                      <a:pt x="368" y="1273"/>
                    </a:cubicBezTo>
                    <a:cubicBezTo>
                      <a:pt x="368" y="1272"/>
                      <a:pt x="368" y="1272"/>
                      <a:pt x="368" y="1272"/>
                    </a:cubicBezTo>
                    <a:cubicBezTo>
                      <a:pt x="367" y="1271"/>
                      <a:pt x="366" y="1271"/>
                      <a:pt x="365" y="1271"/>
                    </a:cubicBezTo>
                    <a:cubicBezTo>
                      <a:pt x="365" y="1271"/>
                      <a:pt x="365" y="1270"/>
                      <a:pt x="365" y="1270"/>
                    </a:cubicBezTo>
                    <a:cubicBezTo>
                      <a:pt x="364" y="1270"/>
                      <a:pt x="363" y="1270"/>
                      <a:pt x="362" y="1270"/>
                    </a:cubicBezTo>
                    <a:cubicBezTo>
                      <a:pt x="362" y="1270"/>
                      <a:pt x="362" y="1269"/>
                      <a:pt x="362" y="1269"/>
                    </a:cubicBezTo>
                    <a:cubicBezTo>
                      <a:pt x="361" y="1269"/>
                      <a:pt x="360" y="1269"/>
                      <a:pt x="359" y="1269"/>
                    </a:cubicBezTo>
                    <a:cubicBezTo>
                      <a:pt x="359" y="1269"/>
                      <a:pt x="359" y="1268"/>
                      <a:pt x="359" y="1268"/>
                    </a:cubicBezTo>
                    <a:cubicBezTo>
                      <a:pt x="358" y="1268"/>
                      <a:pt x="358" y="1268"/>
                      <a:pt x="357" y="1268"/>
                    </a:cubicBezTo>
                    <a:cubicBezTo>
                      <a:pt x="357" y="1268"/>
                      <a:pt x="357" y="1268"/>
                      <a:pt x="357" y="1267"/>
                    </a:cubicBezTo>
                    <a:cubicBezTo>
                      <a:pt x="356" y="1267"/>
                      <a:pt x="355" y="1267"/>
                      <a:pt x="354" y="1267"/>
                    </a:cubicBezTo>
                    <a:cubicBezTo>
                      <a:pt x="354" y="1267"/>
                      <a:pt x="354" y="1267"/>
                      <a:pt x="354" y="1266"/>
                    </a:cubicBezTo>
                    <a:cubicBezTo>
                      <a:pt x="353" y="1266"/>
                      <a:pt x="352" y="1266"/>
                      <a:pt x="350" y="1266"/>
                    </a:cubicBezTo>
                    <a:cubicBezTo>
                      <a:pt x="348" y="1265"/>
                      <a:pt x="339" y="1263"/>
                      <a:pt x="334" y="1265"/>
                    </a:cubicBezTo>
                    <a:cubicBezTo>
                      <a:pt x="334" y="1265"/>
                      <a:pt x="334" y="1265"/>
                      <a:pt x="334" y="1265"/>
                    </a:cubicBezTo>
                    <a:cubicBezTo>
                      <a:pt x="333" y="1266"/>
                      <a:pt x="332" y="1266"/>
                      <a:pt x="331" y="1266"/>
                    </a:cubicBezTo>
                    <a:cubicBezTo>
                      <a:pt x="330" y="1268"/>
                      <a:pt x="329" y="1269"/>
                      <a:pt x="328" y="1270"/>
                    </a:cubicBezTo>
                    <a:cubicBezTo>
                      <a:pt x="327" y="1270"/>
                      <a:pt x="327" y="1270"/>
                      <a:pt x="326" y="1270"/>
                    </a:cubicBezTo>
                    <a:cubicBezTo>
                      <a:pt x="326" y="1271"/>
                      <a:pt x="326" y="1271"/>
                      <a:pt x="325" y="1272"/>
                    </a:cubicBezTo>
                    <a:cubicBezTo>
                      <a:pt x="325" y="1272"/>
                      <a:pt x="324" y="1272"/>
                      <a:pt x="324" y="1272"/>
                    </a:cubicBezTo>
                    <a:cubicBezTo>
                      <a:pt x="324" y="1272"/>
                      <a:pt x="324" y="1272"/>
                      <a:pt x="324" y="1273"/>
                    </a:cubicBezTo>
                    <a:cubicBezTo>
                      <a:pt x="322" y="1273"/>
                      <a:pt x="321" y="1273"/>
                      <a:pt x="320" y="1274"/>
                    </a:cubicBezTo>
                    <a:cubicBezTo>
                      <a:pt x="320" y="1274"/>
                      <a:pt x="320" y="1274"/>
                      <a:pt x="320" y="1274"/>
                    </a:cubicBezTo>
                    <a:cubicBezTo>
                      <a:pt x="319" y="1274"/>
                      <a:pt x="318" y="1274"/>
                      <a:pt x="317" y="1274"/>
                    </a:cubicBezTo>
                    <a:cubicBezTo>
                      <a:pt x="317" y="1275"/>
                      <a:pt x="317" y="1275"/>
                      <a:pt x="317" y="1275"/>
                    </a:cubicBezTo>
                    <a:cubicBezTo>
                      <a:pt x="316" y="1275"/>
                      <a:pt x="315" y="1275"/>
                      <a:pt x="315" y="1275"/>
                    </a:cubicBezTo>
                    <a:cubicBezTo>
                      <a:pt x="315" y="1276"/>
                      <a:pt x="315" y="1276"/>
                      <a:pt x="315" y="1276"/>
                    </a:cubicBezTo>
                    <a:cubicBezTo>
                      <a:pt x="314" y="1276"/>
                      <a:pt x="313" y="1276"/>
                      <a:pt x="312" y="1276"/>
                    </a:cubicBezTo>
                    <a:cubicBezTo>
                      <a:pt x="312" y="1277"/>
                      <a:pt x="312" y="1277"/>
                      <a:pt x="312" y="1277"/>
                    </a:cubicBezTo>
                    <a:cubicBezTo>
                      <a:pt x="308" y="1277"/>
                      <a:pt x="304" y="1278"/>
                      <a:pt x="300" y="1278"/>
                    </a:cubicBezTo>
                    <a:cubicBezTo>
                      <a:pt x="300" y="1278"/>
                      <a:pt x="300" y="1279"/>
                      <a:pt x="300" y="1279"/>
                    </a:cubicBezTo>
                    <a:cubicBezTo>
                      <a:pt x="296" y="1279"/>
                      <a:pt x="291" y="1279"/>
                      <a:pt x="287" y="1279"/>
                    </a:cubicBezTo>
                    <a:cubicBezTo>
                      <a:pt x="287" y="1279"/>
                      <a:pt x="287" y="1278"/>
                      <a:pt x="287" y="1278"/>
                    </a:cubicBezTo>
                    <a:cubicBezTo>
                      <a:pt x="283" y="1278"/>
                      <a:pt x="279" y="1278"/>
                      <a:pt x="275" y="1278"/>
                    </a:cubicBezTo>
                    <a:cubicBezTo>
                      <a:pt x="270" y="1277"/>
                      <a:pt x="263" y="1277"/>
                      <a:pt x="259" y="1279"/>
                    </a:cubicBezTo>
                    <a:cubicBezTo>
                      <a:pt x="259" y="1277"/>
                      <a:pt x="259" y="1275"/>
                      <a:pt x="259" y="1273"/>
                    </a:cubicBezTo>
                    <a:cubicBezTo>
                      <a:pt x="262" y="1254"/>
                      <a:pt x="265" y="1236"/>
                      <a:pt x="268" y="1218"/>
                    </a:cubicBezTo>
                    <a:cubicBezTo>
                      <a:pt x="268" y="1212"/>
                      <a:pt x="268" y="1205"/>
                      <a:pt x="269" y="1199"/>
                    </a:cubicBezTo>
                    <a:cubicBezTo>
                      <a:pt x="268" y="1199"/>
                      <a:pt x="268" y="1199"/>
                      <a:pt x="268" y="1199"/>
                    </a:cubicBezTo>
                    <a:cubicBezTo>
                      <a:pt x="265" y="1189"/>
                      <a:pt x="244" y="1183"/>
                      <a:pt x="234" y="1179"/>
                    </a:cubicBezTo>
                    <a:cubicBezTo>
                      <a:pt x="228" y="1177"/>
                      <a:pt x="219" y="1177"/>
                      <a:pt x="218" y="1171"/>
                    </a:cubicBezTo>
                    <a:cubicBezTo>
                      <a:pt x="215" y="1169"/>
                      <a:pt x="216" y="1163"/>
                      <a:pt x="216" y="1158"/>
                    </a:cubicBezTo>
                    <a:cubicBezTo>
                      <a:pt x="216" y="1149"/>
                      <a:pt x="218" y="1142"/>
                      <a:pt x="218" y="1133"/>
                    </a:cubicBezTo>
                    <a:cubicBezTo>
                      <a:pt x="218" y="1130"/>
                      <a:pt x="218" y="1128"/>
                      <a:pt x="218" y="1126"/>
                    </a:cubicBezTo>
                    <a:cubicBezTo>
                      <a:pt x="217" y="1126"/>
                      <a:pt x="217" y="1126"/>
                      <a:pt x="217" y="1126"/>
                    </a:cubicBezTo>
                    <a:cubicBezTo>
                      <a:pt x="216" y="1123"/>
                      <a:pt x="216" y="1121"/>
                      <a:pt x="216" y="1118"/>
                    </a:cubicBezTo>
                    <a:cubicBezTo>
                      <a:pt x="216" y="1118"/>
                      <a:pt x="215" y="1118"/>
                      <a:pt x="215" y="1118"/>
                    </a:cubicBezTo>
                    <a:cubicBezTo>
                      <a:pt x="215" y="1117"/>
                      <a:pt x="215" y="1117"/>
                      <a:pt x="215" y="1116"/>
                    </a:cubicBezTo>
                    <a:cubicBezTo>
                      <a:pt x="215" y="1116"/>
                      <a:pt x="214" y="1116"/>
                      <a:pt x="214" y="1116"/>
                    </a:cubicBezTo>
                    <a:cubicBezTo>
                      <a:pt x="214" y="1115"/>
                      <a:pt x="214" y="1114"/>
                      <a:pt x="214" y="1114"/>
                    </a:cubicBezTo>
                    <a:cubicBezTo>
                      <a:pt x="214" y="1114"/>
                      <a:pt x="214" y="1114"/>
                      <a:pt x="213" y="1114"/>
                    </a:cubicBezTo>
                    <a:cubicBezTo>
                      <a:pt x="213" y="1113"/>
                      <a:pt x="213" y="1112"/>
                      <a:pt x="213" y="1111"/>
                    </a:cubicBezTo>
                    <a:cubicBezTo>
                      <a:pt x="213" y="1111"/>
                      <a:pt x="213" y="1111"/>
                      <a:pt x="212" y="1111"/>
                    </a:cubicBezTo>
                    <a:cubicBezTo>
                      <a:pt x="212" y="1109"/>
                      <a:pt x="211" y="1108"/>
                      <a:pt x="211" y="1106"/>
                    </a:cubicBezTo>
                    <a:cubicBezTo>
                      <a:pt x="210" y="1106"/>
                      <a:pt x="210" y="1106"/>
                      <a:pt x="210" y="1106"/>
                    </a:cubicBezTo>
                    <a:cubicBezTo>
                      <a:pt x="210" y="1105"/>
                      <a:pt x="210" y="1105"/>
                      <a:pt x="210" y="1104"/>
                    </a:cubicBezTo>
                    <a:cubicBezTo>
                      <a:pt x="209" y="1104"/>
                      <a:pt x="209" y="1104"/>
                      <a:pt x="209" y="1104"/>
                    </a:cubicBezTo>
                    <a:cubicBezTo>
                      <a:pt x="209" y="1103"/>
                      <a:pt x="209" y="1103"/>
                      <a:pt x="209" y="1102"/>
                    </a:cubicBezTo>
                    <a:cubicBezTo>
                      <a:pt x="208" y="1102"/>
                      <a:pt x="208" y="1102"/>
                      <a:pt x="208" y="1102"/>
                    </a:cubicBezTo>
                    <a:cubicBezTo>
                      <a:pt x="207" y="1100"/>
                      <a:pt x="207" y="1099"/>
                      <a:pt x="206" y="1097"/>
                    </a:cubicBezTo>
                    <a:cubicBezTo>
                      <a:pt x="205" y="1097"/>
                      <a:pt x="205" y="1096"/>
                      <a:pt x="204" y="1096"/>
                    </a:cubicBezTo>
                    <a:cubicBezTo>
                      <a:pt x="204" y="1095"/>
                      <a:pt x="204" y="1094"/>
                      <a:pt x="203" y="1092"/>
                    </a:cubicBezTo>
                    <a:cubicBezTo>
                      <a:pt x="203" y="1092"/>
                      <a:pt x="202" y="1092"/>
                      <a:pt x="202" y="1091"/>
                    </a:cubicBezTo>
                    <a:cubicBezTo>
                      <a:pt x="202" y="1091"/>
                      <a:pt x="202" y="1090"/>
                      <a:pt x="202" y="1090"/>
                    </a:cubicBezTo>
                    <a:cubicBezTo>
                      <a:pt x="201" y="1089"/>
                      <a:pt x="200" y="1089"/>
                      <a:pt x="200" y="1089"/>
                    </a:cubicBezTo>
                    <a:cubicBezTo>
                      <a:pt x="200" y="1088"/>
                      <a:pt x="200" y="1088"/>
                      <a:pt x="200" y="1087"/>
                    </a:cubicBezTo>
                    <a:cubicBezTo>
                      <a:pt x="199" y="1087"/>
                      <a:pt x="199" y="1086"/>
                      <a:pt x="198" y="1086"/>
                    </a:cubicBezTo>
                    <a:cubicBezTo>
                      <a:pt x="198" y="1085"/>
                      <a:pt x="198" y="1085"/>
                      <a:pt x="198" y="1084"/>
                    </a:cubicBezTo>
                    <a:cubicBezTo>
                      <a:pt x="197" y="1084"/>
                      <a:pt x="197" y="1084"/>
                      <a:pt x="196" y="1083"/>
                    </a:cubicBezTo>
                    <a:cubicBezTo>
                      <a:pt x="196" y="1083"/>
                      <a:pt x="196" y="1082"/>
                      <a:pt x="196" y="1082"/>
                    </a:cubicBezTo>
                    <a:cubicBezTo>
                      <a:pt x="196" y="1081"/>
                      <a:pt x="195" y="1081"/>
                      <a:pt x="194" y="1081"/>
                    </a:cubicBezTo>
                    <a:cubicBezTo>
                      <a:pt x="194" y="1080"/>
                      <a:pt x="194" y="1079"/>
                      <a:pt x="194" y="1079"/>
                    </a:cubicBezTo>
                    <a:cubicBezTo>
                      <a:pt x="194" y="1079"/>
                      <a:pt x="193" y="1078"/>
                      <a:pt x="193" y="1078"/>
                    </a:cubicBezTo>
                    <a:cubicBezTo>
                      <a:pt x="192" y="1077"/>
                      <a:pt x="192" y="1076"/>
                      <a:pt x="192" y="1075"/>
                    </a:cubicBezTo>
                    <a:cubicBezTo>
                      <a:pt x="190" y="1074"/>
                      <a:pt x="189" y="1074"/>
                      <a:pt x="188" y="1073"/>
                    </a:cubicBezTo>
                    <a:cubicBezTo>
                      <a:pt x="188" y="1072"/>
                      <a:pt x="188" y="1071"/>
                      <a:pt x="188" y="1071"/>
                    </a:cubicBezTo>
                    <a:cubicBezTo>
                      <a:pt x="187" y="1070"/>
                      <a:pt x="185" y="1068"/>
                      <a:pt x="184" y="1067"/>
                    </a:cubicBezTo>
                    <a:cubicBezTo>
                      <a:pt x="183" y="1066"/>
                      <a:pt x="183" y="1064"/>
                      <a:pt x="183" y="1063"/>
                    </a:cubicBezTo>
                    <a:cubicBezTo>
                      <a:pt x="182" y="1063"/>
                      <a:pt x="182" y="1063"/>
                      <a:pt x="182" y="1063"/>
                    </a:cubicBezTo>
                    <a:cubicBezTo>
                      <a:pt x="183" y="1057"/>
                      <a:pt x="184" y="1051"/>
                      <a:pt x="186" y="1047"/>
                    </a:cubicBezTo>
                    <a:cubicBezTo>
                      <a:pt x="187" y="1047"/>
                      <a:pt x="187" y="1047"/>
                      <a:pt x="187" y="1047"/>
                    </a:cubicBezTo>
                    <a:cubicBezTo>
                      <a:pt x="187" y="1046"/>
                      <a:pt x="187" y="1045"/>
                      <a:pt x="187" y="1045"/>
                    </a:cubicBezTo>
                    <a:cubicBezTo>
                      <a:pt x="187" y="1045"/>
                      <a:pt x="188" y="1045"/>
                      <a:pt x="188" y="1045"/>
                    </a:cubicBezTo>
                    <a:cubicBezTo>
                      <a:pt x="188" y="1044"/>
                      <a:pt x="188" y="1044"/>
                      <a:pt x="188" y="1043"/>
                    </a:cubicBezTo>
                    <a:cubicBezTo>
                      <a:pt x="188" y="1043"/>
                      <a:pt x="189" y="1043"/>
                      <a:pt x="189" y="1043"/>
                    </a:cubicBezTo>
                    <a:cubicBezTo>
                      <a:pt x="189" y="1042"/>
                      <a:pt x="190" y="1041"/>
                      <a:pt x="190" y="1039"/>
                    </a:cubicBezTo>
                    <a:cubicBezTo>
                      <a:pt x="190" y="1039"/>
                      <a:pt x="191" y="1039"/>
                      <a:pt x="192" y="1039"/>
                    </a:cubicBezTo>
                    <a:cubicBezTo>
                      <a:pt x="192" y="1037"/>
                      <a:pt x="192" y="1036"/>
                      <a:pt x="193" y="1035"/>
                    </a:cubicBezTo>
                    <a:cubicBezTo>
                      <a:pt x="193" y="1035"/>
                      <a:pt x="194" y="1034"/>
                      <a:pt x="194" y="1034"/>
                    </a:cubicBezTo>
                    <a:cubicBezTo>
                      <a:pt x="194" y="1033"/>
                      <a:pt x="194" y="1033"/>
                      <a:pt x="194" y="1032"/>
                    </a:cubicBezTo>
                    <a:cubicBezTo>
                      <a:pt x="195" y="1032"/>
                      <a:pt x="196" y="1032"/>
                      <a:pt x="196" y="1031"/>
                    </a:cubicBezTo>
                    <a:cubicBezTo>
                      <a:pt x="196" y="1031"/>
                      <a:pt x="196" y="1030"/>
                      <a:pt x="196" y="1030"/>
                    </a:cubicBezTo>
                    <a:cubicBezTo>
                      <a:pt x="197" y="1029"/>
                      <a:pt x="197" y="1029"/>
                      <a:pt x="198" y="1029"/>
                    </a:cubicBezTo>
                    <a:cubicBezTo>
                      <a:pt x="198" y="1028"/>
                      <a:pt x="198" y="1027"/>
                      <a:pt x="198" y="1027"/>
                    </a:cubicBezTo>
                    <a:cubicBezTo>
                      <a:pt x="198" y="1027"/>
                      <a:pt x="199" y="1027"/>
                      <a:pt x="199" y="1027"/>
                    </a:cubicBezTo>
                    <a:cubicBezTo>
                      <a:pt x="199" y="1026"/>
                      <a:pt x="199" y="1025"/>
                      <a:pt x="200" y="1024"/>
                    </a:cubicBezTo>
                    <a:cubicBezTo>
                      <a:pt x="200" y="1024"/>
                      <a:pt x="201" y="1024"/>
                      <a:pt x="202" y="1023"/>
                    </a:cubicBezTo>
                    <a:cubicBezTo>
                      <a:pt x="202" y="1023"/>
                      <a:pt x="202" y="1022"/>
                      <a:pt x="202" y="1021"/>
                    </a:cubicBezTo>
                    <a:cubicBezTo>
                      <a:pt x="202" y="1021"/>
                      <a:pt x="203" y="1020"/>
                      <a:pt x="204" y="1020"/>
                    </a:cubicBezTo>
                    <a:cubicBezTo>
                      <a:pt x="204" y="1019"/>
                      <a:pt x="204" y="1018"/>
                      <a:pt x="204" y="1018"/>
                    </a:cubicBezTo>
                    <a:cubicBezTo>
                      <a:pt x="205" y="1017"/>
                      <a:pt x="207" y="1016"/>
                      <a:pt x="208" y="1015"/>
                    </a:cubicBezTo>
                    <a:cubicBezTo>
                      <a:pt x="208" y="1015"/>
                      <a:pt x="208" y="1014"/>
                      <a:pt x="208" y="1013"/>
                    </a:cubicBezTo>
                    <a:cubicBezTo>
                      <a:pt x="209" y="1013"/>
                      <a:pt x="210" y="1012"/>
                      <a:pt x="211" y="1011"/>
                    </a:cubicBezTo>
                    <a:cubicBezTo>
                      <a:pt x="214" y="1007"/>
                      <a:pt x="221" y="997"/>
                      <a:pt x="219" y="989"/>
                    </a:cubicBezTo>
                    <a:cubicBezTo>
                      <a:pt x="218" y="989"/>
                      <a:pt x="218" y="989"/>
                      <a:pt x="218" y="989"/>
                    </a:cubicBezTo>
                    <a:cubicBezTo>
                      <a:pt x="217" y="987"/>
                      <a:pt x="217" y="984"/>
                      <a:pt x="216" y="982"/>
                    </a:cubicBezTo>
                    <a:cubicBezTo>
                      <a:pt x="215" y="982"/>
                      <a:pt x="215" y="981"/>
                      <a:pt x="214" y="981"/>
                    </a:cubicBezTo>
                    <a:cubicBezTo>
                      <a:pt x="214" y="981"/>
                      <a:pt x="214" y="980"/>
                      <a:pt x="214" y="979"/>
                    </a:cubicBezTo>
                    <a:cubicBezTo>
                      <a:pt x="213" y="978"/>
                      <a:pt x="211" y="977"/>
                      <a:pt x="210" y="976"/>
                    </a:cubicBezTo>
                    <a:cubicBezTo>
                      <a:pt x="209" y="975"/>
                      <a:pt x="209" y="974"/>
                      <a:pt x="209" y="973"/>
                    </a:cubicBezTo>
                    <a:cubicBezTo>
                      <a:pt x="208" y="973"/>
                      <a:pt x="208" y="973"/>
                      <a:pt x="207" y="973"/>
                    </a:cubicBezTo>
                    <a:cubicBezTo>
                      <a:pt x="206" y="972"/>
                      <a:pt x="205" y="970"/>
                      <a:pt x="203" y="969"/>
                    </a:cubicBezTo>
                    <a:cubicBezTo>
                      <a:pt x="203" y="969"/>
                      <a:pt x="202" y="969"/>
                      <a:pt x="202" y="969"/>
                    </a:cubicBezTo>
                    <a:cubicBezTo>
                      <a:pt x="201" y="968"/>
                      <a:pt x="200" y="967"/>
                      <a:pt x="200" y="966"/>
                    </a:cubicBezTo>
                    <a:cubicBezTo>
                      <a:pt x="199" y="966"/>
                      <a:pt x="199" y="966"/>
                      <a:pt x="198" y="966"/>
                    </a:cubicBezTo>
                    <a:cubicBezTo>
                      <a:pt x="198" y="965"/>
                      <a:pt x="197" y="965"/>
                      <a:pt x="197" y="964"/>
                    </a:cubicBezTo>
                    <a:cubicBezTo>
                      <a:pt x="196" y="964"/>
                      <a:pt x="195" y="963"/>
                      <a:pt x="193" y="963"/>
                    </a:cubicBezTo>
                    <a:cubicBezTo>
                      <a:pt x="193" y="963"/>
                      <a:pt x="193" y="962"/>
                      <a:pt x="193" y="961"/>
                    </a:cubicBezTo>
                    <a:cubicBezTo>
                      <a:pt x="192" y="961"/>
                      <a:pt x="191" y="961"/>
                      <a:pt x="191" y="961"/>
                    </a:cubicBezTo>
                    <a:cubicBezTo>
                      <a:pt x="191" y="961"/>
                      <a:pt x="191" y="961"/>
                      <a:pt x="191" y="961"/>
                    </a:cubicBezTo>
                    <a:cubicBezTo>
                      <a:pt x="190" y="961"/>
                      <a:pt x="190" y="961"/>
                      <a:pt x="189" y="961"/>
                    </a:cubicBezTo>
                    <a:cubicBezTo>
                      <a:pt x="189" y="960"/>
                      <a:pt x="189" y="960"/>
                      <a:pt x="189" y="960"/>
                    </a:cubicBezTo>
                    <a:cubicBezTo>
                      <a:pt x="188" y="960"/>
                      <a:pt x="188" y="960"/>
                      <a:pt x="187" y="960"/>
                    </a:cubicBezTo>
                    <a:cubicBezTo>
                      <a:pt x="187" y="959"/>
                      <a:pt x="187" y="959"/>
                      <a:pt x="187" y="959"/>
                    </a:cubicBezTo>
                    <a:cubicBezTo>
                      <a:pt x="187" y="959"/>
                      <a:pt x="186" y="959"/>
                      <a:pt x="185" y="959"/>
                    </a:cubicBezTo>
                    <a:cubicBezTo>
                      <a:pt x="185" y="958"/>
                      <a:pt x="185" y="958"/>
                      <a:pt x="184" y="957"/>
                    </a:cubicBezTo>
                    <a:cubicBezTo>
                      <a:pt x="184" y="957"/>
                      <a:pt x="183" y="957"/>
                      <a:pt x="183" y="957"/>
                    </a:cubicBezTo>
                    <a:cubicBezTo>
                      <a:pt x="183" y="957"/>
                      <a:pt x="183" y="956"/>
                      <a:pt x="183" y="956"/>
                    </a:cubicBezTo>
                    <a:cubicBezTo>
                      <a:pt x="182" y="956"/>
                      <a:pt x="182" y="956"/>
                      <a:pt x="181" y="956"/>
                    </a:cubicBezTo>
                    <a:cubicBezTo>
                      <a:pt x="181" y="956"/>
                      <a:pt x="181" y="955"/>
                      <a:pt x="181" y="955"/>
                    </a:cubicBezTo>
                    <a:cubicBezTo>
                      <a:pt x="180" y="955"/>
                      <a:pt x="180" y="955"/>
                      <a:pt x="179" y="955"/>
                    </a:cubicBezTo>
                    <a:cubicBezTo>
                      <a:pt x="179" y="955"/>
                      <a:pt x="179" y="955"/>
                      <a:pt x="179" y="954"/>
                    </a:cubicBezTo>
                    <a:cubicBezTo>
                      <a:pt x="179" y="954"/>
                      <a:pt x="178" y="954"/>
                      <a:pt x="177" y="954"/>
                    </a:cubicBezTo>
                    <a:cubicBezTo>
                      <a:pt x="177" y="954"/>
                      <a:pt x="177" y="954"/>
                      <a:pt x="177" y="953"/>
                    </a:cubicBezTo>
                    <a:cubicBezTo>
                      <a:pt x="177" y="953"/>
                      <a:pt x="176" y="953"/>
                      <a:pt x="176" y="953"/>
                    </a:cubicBezTo>
                    <a:cubicBezTo>
                      <a:pt x="176" y="953"/>
                      <a:pt x="176" y="953"/>
                      <a:pt x="176" y="952"/>
                    </a:cubicBezTo>
                    <a:cubicBezTo>
                      <a:pt x="175" y="952"/>
                      <a:pt x="174" y="952"/>
                      <a:pt x="174" y="952"/>
                    </a:cubicBezTo>
                    <a:cubicBezTo>
                      <a:pt x="174" y="952"/>
                      <a:pt x="174" y="952"/>
                      <a:pt x="174" y="952"/>
                    </a:cubicBezTo>
                    <a:cubicBezTo>
                      <a:pt x="173" y="952"/>
                      <a:pt x="173" y="952"/>
                      <a:pt x="172" y="952"/>
                    </a:cubicBezTo>
                    <a:cubicBezTo>
                      <a:pt x="172" y="951"/>
                      <a:pt x="172" y="951"/>
                      <a:pt x="172" y="951"/>
                    </a:cubicBezTo>
                    <a:cubicBezTo>
                      <a:pt x="171" y="951"/>
                      <a:pt x="171" y="951"/>
                      <a:pt x="170" y="951"/>
                    </a:cubicBezTo>
                    <a:cubicBezTo>
                      <a:pt x="170" y="950"/>
                      <a:pt x="170" y="950"/>
                      <a:pt x="170" y="950"/>
                    </a:cubicBezTo>
                    <a:cubicBezTo>
                      <a:pt x="170" y="950"/>
                      <a:pt x="169" y="950"/>
                      <a:pt x="168" y="950"/>
                    </a:cubicBezTo>
                    <a:cubicBezTo>
                      <a:pt x="168" y="949"/>
                      <a:pt x="168" y="949"/>
                      <a:pt x="168" y="949"/>
                    </a:cubicBezTo>
                    <a:cubicBezTo>
                      <a:pt x="168" y="949"/>
                      <a:pt x="167" y="949"/>
                      <a:pt x="167" y="949"/>
                    </a:cubicBezTo>
                    <a:cubicBezTo>
                      <a:pt x="167" y="949"/>
                      <a:pt x="167" y="948"/>
                      <a:pt x="167" y="948"/>
                    </a:cubicBezTo>
                    <a:cubicBezTo>
                      <a:pt x="165" y="948"/>
                      <a:pt x="164" y="947"/>
                      <a:pt x="163" y="947"/>
                    </a:cubicBezTo>
                    <a:cubicBezTo>
                      <a:pt x="163" y="947"/>
                      <a:pt x="163" y="946"/>
                      <a:pt x="163" y="946"/>
                    </a:cubicBezTo>
                    <a:cubicBezTo>
                      <a:pt x="162" y="946"/>
                      <a:pt x="161" y="946"/>
                      <a:pt x="160" y="946"/>
                    </a:cubicBezTo>
                    <a:cubicBezTo>
                      <a:pt x="160" y="946"/>
                      <a:pt x="160" y="946"/>
                      <a:pt x="160" y="945"/>
                    </a:cubicBezTo>
                    <a:cubicBezTo>
                      <a:pt x="160" y="945"/>
                      <a:pt x="159" y="945"/>
                      <a:pt x="158" y="945"/>
                    </a:cubicBezTo>
                    <a:cubicBezTo>
                      <a:pt x="158" y="945"/>
                      <a:pt x="158" y="945"/>
                      <a:pt x="158" y="944"/>
                    </a:cubicBezTo>
                    <a:cubicBezTo>
                      <a:pt x="157" y="944"/>
                      <a:pt x="156" y="944"/>
                      <a:pt x="155" y="943"/>
                    </a:cubicBezTo>
                    <a:cubicBezTo>
                      <a:pt x="155" y="943"/>
                      <a:pt x="155" y="943"/>
                      <a:pt x="155" y="943"/>
                    </a:cubicBezTo>
                    <a:cubicBezTo>
                      <a:pt x="154" y="942"/>
                      <a:pt x="153" y="942"/>
                      <a:pt x="151" y="942"/>
                    </a:cubicBezTo>
                    <a:cubicBezTo>
                      <a:pt x="151" y="941"/>
                      <a:pt x="151" y="941"/>
                      <a:pt x="151" y="941"/>
                    </a:cubicBezTo>
                    <a:cubicBezTo>
                      <a:pt x="151" y="941"/>
                      <a:pt x="150" y="941"/>
                      <a:pt x="150" y="941"/>
                    </a:cubicBezTo>
                    <a:cubicBezTo>
                      <a:pt x="150" y="940"/>
                      <a:pt x="150" y="940"/>
                      <a:pt x="150" y="940"/>
                    </a:cubicBezTo>
                    <a:cubicBezTo>
                      <a:pt x="149" y="940"/>
                      <a:pt x="148" y="940"/>
                      <a:pt x="148" y="940"/>
                    </a:cubicBezTo>
                    <a:cubicBezTo>
                      <a:pt x="148" y="940"/>
                      <a:pt x="148" y="939"/>
                      <a:pt x="148" y="939"/>
                    </a:cubicBezTo>
                    <a:cubicBezTo>
                      <a:pt x="147" y="939"/>
                      <a:pt x="147" y="939"/>
                      <a:pt x="146" y="939"/>
                    </a:cubicBezTo>
                    <a:cubicBezTo>
                      <a:pt x="146" y="939"/>
                      <a:pt x="146" y="938"/>
                      <a:pt x="146" y="938"/>
                    </a:cubicBezTo>
                    <a:cubicBezTo>
                      <a:pt x="145" y="938"/>
                      <a:pt x="145" y="938"/>
                      <a:pt x="144" y="938"/>
                    </a:cubicBezTo>
                    <a:cubicBezTo>
                      <a:pt x="144" y="938"/>
                      <a:pt x="144" y="937"/>
                      <a:pt x="144" y="937"/>
                    </a:cubicBezTo>
                    <a:cubicBezTo>
                      <a:pt x="143" y="937"/>
                      <a:pt x="142" y="937"/>
                      <a:pt x="141" y="936"/>
                    </a:cubicBezTo>
                    <a:cubicBezTo>
                      <a:pt x="141" y="936"/>
                      <a:pt x="141" y="936"/>
                      <a:pt x="141" y="935"/>
                    </a:cubicBezTo>
                    <a:cubicBezTo>
                      <a:pt x="139" y="935"/>
                      <a:pt x="138" y="935"/>
                      <a:pt x="137" y="934"/>
                    </a:cubicBezTo>
                    <a:cubicBezTo>
                      <a:pt x="137" y="934"/>
                      <a:pt x="137" y="934"/>
                      <a:pt x="137" y="934"/>
                    </a:cubicBezTo>
                    <a:cubicBezTo>
                      <a:pt x="136" y="934"/>
                      <a:pt x="136" y="934"/>
                      <a:pt x="135" y="934"/>
                    </a:cubicBezTo>
                    <a:cubicBezTo>
                      <a:pt x="135" y="933"/>
                      <a:pt x="135" y="933"/>
                      <a:pt x="135" y="933"/>
                    </a:cubicBezTo>
                    <a:cubicBezTo>
                      <a:pt x="135" y="933"/>
                      <a:pt x="134" y="933"/>
                      <a:pt x="133" y="933"/>
                    </a:cubicBezTo>
                    <a:cubicBezTo>
                      <a:pt x="133" y="932"/>
                      <a:pt x="133" y="932"/>
                      <a:pt x="133" y="932"/>
                    </a:cubicBezTo>
                    <a:cubicBezTo>
                      <a:pt x="133" y="932"/>
                      <a:pt x="132" y="932"/>
                      <a:pt x="132" y="932"/>
                    </a:cubicBezTo>
                    <a:cubicBezTo>
                      <a:pt x="132" y="931"/>
                      <a:pt x="132" y="931"/>
                      <a:pt x="132" y="931"/>
                    </a:cubicBezTo>
                    <a:cubicBezTo>
                      <a:pt x="131" y="931"/>
                      <a:pt x="130" y="931"/>
                      <a:pt x="130" y="931"/>
                    </a:cubicBezTo>
                    <a:cubicBezTo>
                      <a:pt x="130" y="931"/>
                      <a:pt x="130" y="930"/>
                      <a:pt x="130" y="930"/>
                    </a:cubicBezTo>
                    <a:cubicBezTo>
                      <a:pt x="129" y="930"/>
                      <a:pt x="129" y="930"/>
                      <a:pt x="128" y="930"/>
                    </a:cubicBezTo>
                    <a:cubicBezTo>
                      <a:pt x="128" y="930"/>
                      <a:pt x="128" y="929"/>
                      <a:pt x="128" y="929"/>
                    </a:cubicBezTo>
                    <a:cubicBezTo>
                      <a:pt x="127" y="929"/>
                      <a:pt x="127" y="929"/>
                      <a:pt x="126" y="929"/>
                    </a:cubicBezTo>
                    <a:cubicBezTo>
                      <a:pt x="126" y="929"/>
                      <a:pt x="126" y="929"/>
                      <a:pt x="126" y="928"/>
                    </a:cubicBezTo>
                    <a:cubicBezTo>
                      <a:pt x="126" y="928"/>
                      <a:pt x="125" y="928"/>
                      <a:pt x="124" y="928"/>
                    </a:cubicBezTo>
                    <a:cubicBezTo>
                      <a:pt x="124" y="928"/>
                      <a:pt x="124" y="928"/>
                      <a:pt x="124" y="927"/>
                    </a:cubicBezTo>
                    <a:cubicBezTo>
                      <a:pt x="124" y="927"/>
                      <a:pt x="123" y="927"/>
                      <a:pt x="123" y="927"/>
                    </a:cubicBezTo>
                    <a:cubicBezTo>
                      <a:pt x="122" y="926"/>
                      <a:pt x="121" y="926"/>
                      <a:pt x="121" y="925"/>
                    </a:cubicBezTo>
                    <a:cubicBezTo>
                      <a:pt x="121" y="925"/>
                      <a:pt x="120" y="925"/>
                      <a:pt x="120" y="925"/>
                    </a:cubicBezTo>
                    <a:cubicBezTo>
                      <a:pt x="116" y="918"/>
                      <a:pt x="116" y="907"/>
                      <a:pt x="116" y="897"/>
                    </a:cubicBezTo>
                    <a:cubicBezTo>
                      <a:pt x="116" y="893"/>
                      <a:pt x="116" y="890"/>
                      <a:pt x="116" y="886"/>
                    </a:cubicBezTo>
                    <a:cubicBezTo>
                      <a:pt x="116" y="886"/>
                      <a:pt x="116" y="886"/>
                      <a:pt x="115" y="886"/>
                    </a:cubicBezTo>
                    <a:cubicBezTo>
                      <a:pt x="115" y="885"/>
                      <a:pt x="115" y="883"/>
                      <a:pt x="115" y="882"/>
                    </a:cubicBezTo>
                    <a:cubicBezTo>
                      <a:pt x="113" y="880"/>
                      <a:pt x="111" y="879"/>
                      <a:pt x="109" y="877"/>
                    </a:cubicBezTo>
                    <a:cubicBezTo>
                      <a:pt x="109" y="876"/>
                      <a:pt x="109" y="876"/>
                      <a:pt x="108" y="875"/>
                    </a:cubicBezTo>
                    <a:cubicBezTo>
                      <a:pt x="108" y="875"/>
                      <a:pt x="107" y="875"/>
                      <a:pt x="106" y="875"/>
                    </a:cubicBezTo>
                    <a:cubicBezTo>
                      <a:pt x="106" y="875"/>
                      <a:pt x="106" y="875"/>
                      <a:pt x="106" y="874"/>
                    </a:cubicBezTo>
                    <a:cubicBezTo>
                      <a:pt x="105" y="874"/>
                      <a:pt x="103" y="873"/>
                      <a:pt x="101" y="873"/>
                    </a:cubicBezTo>
                    <a:cubicBezTo>
                      <a:pt x="101" y="872"/>
                      <a:pt x="101" y="872"/>
                      <a:pt x="101" y="872"/>
                    </a:cubicBezTo>
                    <a:cubicBezTo>
                      <a:pt x="100" y="872"/>
                      <a:pt x="99" y="872"/>
                      <a:pt x="98" y="872"/>
                    </a:cubicBezTo>
                    <a:cubicBezTo>
                      <a:pt x="92" y="869"/>
                      <a:pt x="85" y="867"/>
                      <a:pt x="78" y="865"/>
                    </a:cubicBezTo>
                    <a:cubicBezTo>
                      <a:pt x="77" y="863"/>
                      <a:pt x="75" y="862"/>
                      <a:pt x="74" y="860"/>
                    </a:cubicBezTo>
                    <a:cubicBezTo>
                      <a:pt x="74" y="860"/>
                      <a:pt x="73" y="859"/>
                      <a:pt x="72" y="859"/>
                    </a:cubicBezTo>
                    <a:cubicBezTo>
                      <a:pt x="72" y="859"/>
                      <a:pt x="72" y="858"/>
                      <a:pt x="72" y="857"/>
                    </a:cubicBezTo>
                    <a:cubicBezTo>
                      <a:pt x="72" y="857"/>
                      <a:pt x="72" y="857"/>
                      <a:pt x="71" y="857"/>
                    </a:cubicBezTo>
                    <a:cubicBezTo>
                      <a:pt x="71" y="857"/>
                      <a:pt x="71" y="856"/>
                      <a:pt x="71" y="856"/>
                    </a:cubicBezTo>
                    <a:cubicBezTo>
                      <a:pt x="71" y="856"/>
                      <a:pt x="71" y="856"/>
                      <a:pt x="71" y="856"/>
                    </a:cubicBezTo>
                    <a:cubicBezTo>
                      <a:pt x="71" y="854"/>
                      <a:pt x="71" y="853"/>
                      <a:pt x="71" y="852"/>
                    </a:cubicBezTo>
                    <a:cubicBezTo>
                      <a:pt x="70" y="852"/>
                      <a:pt x="70" y="852"/>
                      <a:pt x="70" y="852"/>
                    </a:cubicBezTo>
                    <a:cubicBezTo>
                      <a:pt x="70" y="847"/>
                      <a:pt x="70" y="843"/>
                      <a:pt x="70" y="839"/>
                    </a:cubicBezTo>
                    <a:cubicBezTo>
                      <a:pt x="69" y="839"/>
                      <a:pt x="69" y="839"/>
                      <a:pt x="69" y="839"/>
                    </a:cubicBezTo>
                    <a:cubicBezTo>
                      <a:pt x="69" y="838"/>
                      <a:pt x="69" y="837"/>
                      <a:pt x="69" y="836"/>
                    </a:cubicBezTo>
                    <a:cubicBezTo>
                      <a:pt x="66" y="833"/>
                      <a:pt x="64" y="830"/>
                      <a:pt x="62" y="828"/>
                    </a:cubicBezTo>
                    <a:cubicBezTo>
                      <a:pt x="61" y="828"/>
                      <a:pt x="60" y="828"/>
                      <a:pt x="60" y="828"/>
                    </a:cubicBezTo>
                    <a:cubicBezTo>
                      <a:pt x="60" y="827"/>
                      <a:pt x="59" y="827"/>
                      <a:pt x="59" y="826"/>
                    </a:cubicBezTo>
                    <a:cubicBezTo>
                      <a:pt x="58" y="826"/>
                      <a:pt x="57" y="825"/>
                      <a:pt x="56" y="825"/>
                    </a:cubicBezTo>
                    <a:cubicBezTo>
                      <a:pt x="56" y="825"/>
                      <a:pt x="56" y="824"/>
                      <a:pt x="56" y="824"/>
                    </a:cubicBezTo>
                    <a:cubicBezTo>
                      <a:pt x="55" y="824"/>
                      <a:pt x="54" y="824"/>
                      <a:pt x="53" y="823"/>
                    </a:cubicBezTo>
                    <a:cubicBezTo>
                      <a:pt x="53" y="823"/>
                      <a:pt x="53" y="823"/>
                      <a:pt x="53" y="822"/>
                    </a:cubicBezTo>
                    <a:cubicBezTo>
                      <a:pt x="51" y="822"/>
                      <a:pt x="50" y="822"/>
                      <a:pt x="49" y="821"/>
                    </a:cubicBezTo>
                    <a:cubicBezTo>
                      <a:pt x="49" y="821"/>
                      <a:pt x="49" y="821"/>
                      <a:pt x="49" y="821"/>
                    </a:cubicBezTo>
                    <a:cubicBezTo>
                      <a:pt x="48" y="820"/>
                      <a:pt x="46" y="820"/>
                      <a:pt x="45" y="820"/>
                    </a:cubicBezTo>
                    <a:cubicBezTo>
                      <a:pt x="45" y="819"/>
                      <a:pt x="45" y="819"/>
                      <a:pt x="45" y="819"/>
                    </a:cubicBezTo>
                    <a:cubicBezTo>
                      <a:pt x="43" y="818"/>
                      <a:pt x="41" y="818"/>
                      <a:pt x="39" y="818"/>
                    </a:cubicBezTo>
                    <a:cubicBezTo>
                      <a:pt x="39" y="818"/>
                      <a:pt x="39" y="817"/>
                      <a:pt x="39" y="817"/>
                    </a:cubicBezTo>
                    <a:cubicBezTo>
                      <a:pt x="37" y="817"/>
                      <a:pt x="36" y="816"/>
                      <a:pt x="34" y="816"/>
                    </a:cubicBezTo>
                    <a:cubicBezTo>
                      <a:pt x="34" y="816"/>
                      <a:pt x="34" y="815"/>
                      <a:pt x="34" y="815"/>
                    </a:cubicBezTo>
                    <a:cubicBezTo>
                      <a:pt x="32" y="815"/>
                      <a:pt x="30" y="815"/>
                      <a:pt x="28" y="814"/>
                    </a:cubicBezTo>
                    <a:cubicBezTo>
                      <a:pt x="28" y="814"/>
                      <a:pt x="28" y="814"/>
                      <a:pt x="28" y="813"/>
                    </a:cubicBezTo>
                    <a:cubicBezTo>
                      <a:pt x="27" y="813"/>
                      <a:pt x="26" y="813"/>
                      <a:pt x="25" y="813"/>
                    </a:cubicBezTo>
                    <a:cubicBezTo>
                      <a:pt x="25" y="813"/>
                      <a:pt x="25" y="813"/>
                      <a:pt x="25" y="813"/>
                    </a:cubicBezTo>
                    <a:cubicBezTo>
                      <a:pt x="24" y="813"/>
                      <a:pt x="24" y="813"/>
                      <a:pt x="23" y="813"/>
                    </a:cubicBezTo>
                    <a:cubicBezTo>
                      <a:pt x="23" y="812"/>
                      <a:pt x="23" y="812"/>
                      <a:pt x="23" y="812"/>
                    </a:cubicBezTo>
                    <a:cubicBezTo>
                      <a:pt x="22" y="812"/>
                      <a:pt x="22" y="812"/>
                      <a:pt x="21" y="812"/>
                    </a:cubicBezTo>
                    <a:cubicBezTo>
                      <a:pt x="21" y="811"/>
                      <a:pt x="21" y="810"/>
                      <a:pt x="20" y="810"/>
                    </a:cubicBezTo>
                    <a:cubicBezTo>
                      <a:pt x="20" y="810"/>
                      <a:pt x="19" y="810"/>
                      <a:pt x="19" y="810"/>
                    </a:cubicBezTo>
                    <a:cubicBezTo>
                      <a:pt x="18" y="809"/>
                      <a:pt x="18" y="808"/>
                      <a:pt x="18" y="807"/>
                    </a:cubicBezTo>
                    <a:cubicBezTo>
                      <a:pt x="17" y="807"/>
                      <a:pt x="16" y="806"/>
                      <a:pt x="15" y="805"/>
                    </a:cubicBezTo>
                    <a:cubicBezTo>
                      <a:pt x="12" y="801"/>
                      <a:pt x="12" y="790"/>
                      <a:pt x="11" y="783"/>
                    </a:cubicBezTo>
                    <a:cubicBezTo>
                      <a:pt x="11" y="779"/>
                      <a:pt x="11" y="775"/>
                      <a:pt x="11" y="771"/>
                    </a:cubicBezTo>
                    <a:cubicBezTo>
                      <a:pt x="11" y="771"/>
                      <a:pt x="11" y="771"/>
                      <a:pt x="11" y="771"/>
                    </a:cubicBezTo>
                    <a:cubicBezTo>
                      <a:pt x="12" y="769"/>
                      <a:pt x="12" y="766"/>
                      <a:pt x="12" y="764"/>
                    </a:cubicBezTo>
                    <a:cubicBezTo>
                      <a:pt x="13" y="764"/>
                      <a:pt x="13" y="764"/>
                      <a:pt x="13" y="764"/>
                    </a:cubicBezTo>
                    <a:cubicBezTo>
                      <a:pt x="13" y="763"/>
                      <a:pt x="13" y="763"/>
                      <a:pt x="13" y="762"/>
                    </a:cubicBezTo>
                    <a:cubicBezTo>
                      <a:pt x="13" y="762"/>
                      <a:pt x="14" y="762"/>
                      <a:pt x="14" y="762"/>
                    </a:cubicBezTo>
                    <a:cubicBezTo>
                      <a:pt x="14" y="762"/>
                      <a:pt x="14" y="761"/>
                      <a:pt x="14" y="760"/>
                    </a:cubicBezTo>
                    <a:cubicBezTo>
                      <a:pt x="14" y="760"/>
                      <a:pt x="15" y="760"/>
                      <a:pt x="15" y="760"/>
                    </a:cubicBezTo>
                    <a:cubicBezTo>
                      <a:pt x="15" y="760"/>
                      <a:pt x="15" y="759"/>
                      <a:pt x="15" y="759"/>
                    </a:cubicBezTo>
                    <a:cubicBezTo>
                      <a:pt x="15" y="759"/>
                      <a:pt x="16" y="759"/>
                      <a:pt x="16" y="759"/>
                    </a:cubicBezTo>
                    <a:cubicBezTo>
                      <a:pt x="16" y="758"/>
                      <a:pt x="16" y="757"/>
                      <a:pt x="16" y="757"/>
                    </a:cubicBezTo>
                    <a:cubicBezTo>
                      <a:pt x="16" y="757"/>
                      <a:pt x="16" y="757"/>
                      <a:pt x="17" y="757"/>
                    </a:cubicBezTo>
                    <a:cubicBezTo>
                      <a:pt x="17" y="756"/>
                      <a:pt x="17" y="756"/>
                      <a:pt x="17" y="755"/>
                    </a:cubicBezTo>
                    <a:cubicBezTo>
                      <a:pt x="21" y="750"/>
                      <a:pt x="26" y="744"/>
                      <a:pt x="30" y="739"/>
                    </a:cubicBezTo>
                    <a:cubicBezTo>
                      <a:pt x="33" y="736"/>
                      <a:pt x="38" y="733"/>
                      <a:pt x="40" y="728"/>
                    </a:cubicBezTo>
                    <a:cubicBezTo>
                      <a:pt x="40" y="727"/>
                      <a:pt x="40" y="726"/>
                      <a:pt x="40" y="725"/>
                    </a:cubicBezTo>
                    <a:cubicBezTo>
                      <a:pt x="41" y="723"/>
                      <a:pt x="42" y="719"/>
                      <a:pt x="41" y="717"/>
                    </a:cubicBezTo>
                    <a:cubicBezTo>
                      <a:pt x="41" y="717"/>
                      <a:pt x="40" y="717"/>
                      <a:pt x="40" y="717"/>
                    </a:cubicBezTo>
                    <a:cubicBezTo>
                      <a:pt x="40" y="715"/>
                      <a:pt x="40" y="714"/>
                      <a:pt x="40" y="712"/>
                    </a:cubicBezTo>
                    <a:cubicBezTo>
                      <a:pt x="40" y="712"/>
                      <a:pt x="39" y="712"/>
                      <a:pt x="39" y="712"/>
                    </a:cubicBezTo>
                    <a:cubicBezTo>
                      <a:pt x="39" y="710"/>
                      <a:pt x="39" y="708"/>
                      <a:pt x="38" y="707"/>
                    </a:cubicBezTo>
                    <a:cubicBezTo>
                      <a:pt x="38" y="707"/>
                      <a:pt x="38" y="707"/>
                      <a:pt x="37" y="707"/>
                    </a:cubicBezTo>
                    <a:cubicBezTo>
                      <a:pt x="37" y="705"/>
                      <a:pt x="37" y="704"/>
                      <a:pt x="37" y="703"/>
                    </a:cubicBezTo>
                    <a:cubicBezTo>
                      <a:pt x="36" y="703"/>
                      <a:pt x="36" y="703"/>
                      <a:pt x="36" y="703"/>
                    </a:cubicBezTo>
                    <a:cubicBezTo>
                      <a:pt x="36" y="702"/>
                      <a:pt x="36" y="702"/>
                      <a:pt x="36" y="701"/>
                    </a:cubicBezTo>
                    <a:cubicBezTo>
                      <a:pt x="35" y="701"/>
                      <a:pt x="35" y="701"/>
                      <a:pt x="35" y="701"/>
                    </a:cubicBezTo>
                    <a:cubicBezTo>
                      <a:pt x="34" y="700"/>
                      <a:pt x="34" y="700"/>
                      <a:pt x="34" y="699"/>
                    </a:cubicBezTo>
                    <a:cubicBezTo>
                      <a:pt x="33" y="698"/>
                      <a:pt x="33" y="698"/>
                      <a:pt x="32" y="698"/>
                    </a:cubicBezTo>
                    <a:cubicBezTo>
                      <a:pt x="32" y="697"/>
                      <a:pt x="32" y="697"/>
                      <a:pt x="32" y="696"/>
                    </a:cubicBezTo>
                    <a:cubicBezTo>
                      <a:pt x="31" y="695"/>
                      <a:pt x="30" y="695"/>
                      <a:pt x="29" y="694"/>
                    </a:cubicBezTo>
                    <a:cubicBezTo>
                      <a:pt x="28" y="692"/>
                      <a:pt x="26" y="690"/>
                      <a:pt x="24" y="688"/>
                    </a:cubicBezTo>
                    <a:cubicBezTo>
                      <a:pt x="19" y="684"/>
                      <a:pt x="16" y="683"/>
                      <a:pt x="16" y="675"/>
                    </a:cubicBezTo>
                    <a:cubicBezTo>
                      <a:pt x="16" y="675"/>
                      <a:pt x="16" y="675"/>
                      <a:pt x="17" y="675"/>
                    </a:cubicBezTo>
                    <a:cubicBezTo>
                      <a:pt x="17" y="674"/>
                      <a:pt x="17" y="673"/>
                      <a:pt x="17" y="673"/>
                    </a:cubicBezTo>
                    <a:cubicBezTo>
                      <a:pt x="20" y="670"/>
                      <a:pt x="23" y="667"/>
                      <a:pt x="26" y="665"/>
                    </a:cubicBezTo>
                    <a:cubicBezTo>
                      <a:pt x="26" y="664"/>
                      <a:pt x="26" y="663"/>
                      <a:pt x="26" y="663"/>
                    </a:cubicBezTo>
                    <a:cubicBezTo>
                      <a:pt x="26" y="662"/>
                      <a:pt x="27" y="662"/>
                      <a:pt x="28" y="662"/>
                    </a:cubicBezTo>
                    <a:cubicBezTo>
                      <a:pt x="30" y="659"/>
                      <a:pt x="34" y="639"/>
                      <a:pt x="32" y="632"/>
                    </a:cubicBezTo>
                    <a:cubicBezTo>
                      <a:pt x="32" y="632"/>
                      <a:pt x="31" y="632"/>
                      <a:pt x="31" y="632"/>
                    </a:cubicBezTo>
                    <a:cubicBezTo>
                      <a:pt x="31" y="630"/>
                      <a:pt x="31" y="629"/>
                      <a:pt x="31" y="627"/>
                    </a:cubicBezTo>
                    <a:cubicBezTo>
                      <a:pt x="31" y="627"/>
                      <a:pt x="31" y="627"/>
                      <a:pt x="30" y="627"/>
                    </a:cubicBezTo>
                    <a:cubicBezTo>
                      <a:pt x="30" y="626"/>
                      <a:pt x="30" y="625"/>
                      <a:pt x="30" y="624"/>
                    </a:cubicBezTo>
                    <a:cubicBezTo>
                      <a:pt x="29" y="622"/>
                      <a:pt x="27" y="620"/>
                      <a:pt x="26" y="618"/>
                    </a:cubicBezTo>
                    <a:cubicBezTo>
                      <a:pt x="25" y="618"/>
                      <a:pt x="25" y="618"/>
                      <a:pt x="24" y="618"/>
                    </a:cubicBezTo>
                    <a:cubicBezTo>
                      <a:pt x="24" y="617"/>
                      <a:pt x="23" y="617"/>
                      <a:pt x="23" y="616"/>
                    </a:cubicBezTo>
                    <a:cubicBezTo>
                      <a:pt x="22" y="616"/>
                      <a:pt x="21" y="615"/>
                      <a:pt x="19" y="615"/>
                    </a:cubicBezTo>
                    <a:cubicBezTo>
                      <a:pt x="19" y="615"/>
                      <a:pt x="19" y="615"/>
                      <a:pt x="19" y="614"/>
                    </a:cubicBezTo>
                    <a:cubicBezTo>
                      <a:pt x="18" y="614"/>
                      <a:pt x="16" y="613"/>
                      <a:pt x="14" y="613"/>
                    </a:cubicBezTo>
                    <a:cubicBezTo>
                      <a:pt x="14" y="612"/>
                      <a:pt x="14" y="612"/>
                      <a:pt x="14" y="612"/>
                    </a:cubicBezTo>
                    <a:cubicBezTo>
                      <a:pt x="9" y="609"/>
                      <a:pt x="3" y="611"/>
                      <a:pt x="2" y="604"/>
                    </a:cubicBezTo>
                    <a:cubicBezTo>
                      <a:pt x="1" y="603"/>
                      <a:pt x="0" y="599"/>
                      <a:pt x="1" y="596"/>
                    </a:cubicBezTo>
                    <a:cubicBezTo>
                      <a:pt x="1" y="596"/>
                      <a:pt x="1" y="596"/>
                      <a:pt x="2" y="596"/>
                    </a:cubicBezTo>
                    <a:cubicBezTo>
                      <a:pt x="2" y="595"/>
                      <a:pt x="2" y="594"/>
                      <a:pt x="2" y="593"/>
                    </a:cubicBezTo>
                    <a:cubicBezTo>
                      <a:pt x="2" y="593"/>
                      <a:pt x="2" y="593"/>
                      <a:pt x="2" y="593"/>
                    </a:cubicBezTo>
                    <a:cubicBezTo>
                      <a:pt x="2" y="592"/>
                      <a:pt x="2" y="592"/>
                      <a:pt x="2" y="591"/>
                    </a:cubicBezTo>
                    <a:cubicBezTo>
                      <a:pt x="3" y="591"/>
                      <a:pt x="3" y="591"/>
                      <a:pt x="3" y="591"/>
                    </a:cubicBezTo>
                    <a:cubicBezTo>
                      <a:pt x="3" y="590"/>
                      <a:pt x="3" y="589"/>
                      <a:pt x="3" y="588"/>
                    </a:cubicBezTo>
                    <a:cubicBezTo>
                      <a:pt x="4" y="588"/>
                      <a:pt x="4" y="588"/>
                      <a:pt x="4" y="588"/>
                    </a:cubicBezTo>
                    <a:cubicBezTo>
                      <a:pt x="5" y="586"/>
                      <a:pt x="5" y="585"/>
                      <a:pt x="6" y="583"/>
                    </a:cubicBezTo>
                    <a:cubicBezTo>
                      <a:pt x="6" y="583"/>
                      <a:pt x="7" y="583"/>
                      <a:pt x="7" y="583"/>
                    </a:cubicBezTo>
                    <a:cubicBezTo>
                      <a:pt x="7" y="582"/>
                      <a:pt x="7" y="582"/>
                      <a:pt x="7" y="581"/>
                    </a:cubicBezTo>
                    <a:cubicBezTo>
                      <a:pt x="7" y="581"/>
                      <a:pt x="8" y="581"/>
                      <a:pt x="8" y="581"/>
                    </a:cubicBezTo>
                    <a:cubicBezTo>
                      <a:pt x="8" y="579"/>
                      <a:pt x="9" y="578"/>
                      <a:pt x="10" y="576"/>
                    </a:cubicBezTo>
                    <a:cubicBezTo>
                      <a:pt x="10" y="575"/>
                      <a:pt x="11" y="575"/>
                      <a:pt x="11" y="575"/>
                    </a:cubicBezTo>
                    <a:cubicBezTo>
                      <a:pt x="12" y="573"/>
                      <a:pt x="13" y="571"/>
                      <a:pt x="13" y="569"/>
                    </a:cubicBezTo>
                    <a:cubicBezTo>
                      <a:pt x="14" y="569"/>
                      <a:pt x="14" y="569"/>
                      <a:pt x="15" y="569"/>
                    </a:cubicBezTo>
                    <a:cubicBezTo>
                      <a:pt x="15" y="568"/>
                      <a:pt x="15" y="567"/>
                      <a:pt x="15" y="567"/>
                    </a:cubicBezTo>
                    <a:cubicBezTo>
                      <a:pt x="15" y="567"/>
                      <a:pt x="16" y="567"/>
                      <a:pt x="16" y="567"/>
                    </a:cubicBezTo>
                    <a:cubicBezTo>
                      <a:pt x="16" y="566"/>
                      <a:pt x="16" y="566"/>
                      <a:pt x="16" y="565"/>
                    </a:cubicBezTo>
                    <a:cubicBezTo>
                      <a:pt x="16" y="565"/>
                      <a:pt x="16" y="565"/>
                      <a:pt x="17" y="565"/>
                    </a:cubicBezTo>
                    <a:cubicBezTo>
                      <a:pt x="17" y="564"/>
                      <a:pt x="17" y="564"/>
                      <a:pt x="17" y="563"/>
                    </a:cubicBezTo>
                    <a:cubicBezTo>
                      <a:pt x="17" y="563"/>
                      <a:pt x="17" y="563"/>
                      <a:pt x="18" y="563"/>
                    </a:cubicBezTo>
                    <a:cubicBezTo>
                      <a:pt x="18" y="563"/>
                      <a:pt x="18" y="562"/>
                      <a:pt x="18" y="561"/>
                    </a:cubicBezTo>
                    <a:cubicBezTo>
                      <a:pt x="18" y="561"/>
                      <a:pt x="19" y="561"/>
                      <a:pt x="19" y="560"/>
                    </a:cubicBezTo>
                    <a:cubicBezTo>
                      <a:pt x="19" y="560"/>
                      <a:pt x="19" y="559"/>
                      <a:pt x="19" y="559"/>
                    </a:cubicBezTo>
                    <a:cubicBezTo>
                      <a:pt x="20" y="558"/>
                      <a:pt x="21" y="558"/>
                      <a:pt x="21" y="558"/>
                    </a:cubicBezTo>
                    <a:cubicBezTo>
                      <a:pt x="21" y="557"/>
                      <a:pt x="21" y="557"/>
                      <a:pt x="21" y="556"/>
                    </a:cubicBezTo>
                    <a:cubicBezTo>
                      <a:pt x="22" y="556"/>
                      <a:pt x="22" y="555"/>
                      <a:pt x="23" y="555"/>
                    </a:cubicBezTo>
                    <a:cubicBezTo>
                      <a:pt x="23" y="555"/>
                      <a:pt x="23" y="554"/>
                      <a:pt x="23" y="553"/>
                    </a:cubicBezTo>
                    <a:cubicBezTo>
                      <a:pt x="24" y="553"/>
                      <a:pt x="25" y="552"/>
                      <a:pt x="26" y="552"/>
                    </a:cubicBezTo>
                    <a:cubicBezTo>
                      <a:pt x="26" y="551"/>
                      <a:pt x="26" y="550"/>
                      <a:pt x="26" y="550"/>
                    </a:cubicBezTo>
                    <a:cubicBezTo>
                      <a:pt x="28" y="548"/>
                      <a:pt x="29" y="547"/>
                      <a:pt x="31" y="545"/>
                    </a:cubicBezTo>
                    <a:cubicBezTo>
                      <a:pt x="33" y="543"/>
                      <a:pt x="38" y="538"/>
                      <a:pt x="41" y="537"/>
                    </a:cubicBezTo>
                    <a:cubicBezTo>
                      <a:pt x="43" y="537"/>
                      <a:pt x="47" y="539"/>
                      <a:pt x="48" y="539"/>
                    </a:cubicBezTo>
                    <a:cubicBezTo>
                      <a:pt x="50" y="539"/>
                      <a:pt x="52" y="539"/>
                      <a:pt x="54" y="539"/>
                    </a:cubicBezTo>
                    <a:cubicBezTo>
                      <a:pt x="54" y="539"/>
                      <a:pt x="54" y="540"/>
                      <a:pt x="54" y="540"/>
                    </a:cubicBezTo>
                    <a:cubicBezTo>
                      <a:pt x="56" y="540"/>
                      <a:pt x="58" y="540"/>
                      <a:pt x="60" y="540"/>
                    </a:cubicBezTo>
                    <a:cubicBezTo>
                      <a:pt x="71" y="543"/>
                      <a:pt x="92" y="540"/>
                      <a:pt x="97" y="534"/>
                    </a:cubicBezTo>
                    <a:cubicBezTo>
                      <a:pt x="98" y="534"/>
                      <a:pt x="98" y="533"/>
                      <a:pt x="98" y="532"/>
                    </a:cubicBezTo>
                    <a:cubicBezTo>
                      <a:pt x="99" y="531"/>
                      <a:pt x="100" y="531"/>
                      <a:pt x="100" y="531"/>
                    </a:cubicBezTo>
                    <a:cubicBezTo>
                      <a:pt x="100" y="530"/>
                      <a:pt x="100" y="530"/>
                      <a:pt x="100" y="529"/>
                    </a:cubicBezTo>
                    <a:cubicBezTo>
                      <a:pt x="101" y="529"/>
                      <a:pt x="101" y="528"/>
                      <a:pt x="102" y="528"/>
                    </a:cubicBezTo>
                    <a:cubicBezTo>
                      <a:pt x="102" y="528"/>
                      <a:pt x="102" y="527"/>
                      <a:pt x="102" y="526"/>
                    </a:cubicBezTo>
                    <a:cubicBezTo>
                      <a:pt x="102" y="526"/>
                      <a:pt x="103" y="526"/>
                      <a:pt x="103" y="526"/>
                    </a:cubicBezTo>
                    <a:cubicBezTo>
                      <a:pt x="103" y="526"/>
                      <a:pt x="103" y="525"/>
                      <a:pt x="103" y="524"/>
                    </a:cubicBezTo>
                    <a:cubicBezTo>
                      <a:pt x="103" y="524"/>
                      <a:pt x="103" y="524"/>
                      <a:pt x="104" y="524"/>
                    </a:cubicBezTo>
                    <a:cubicBezTo>
                      <a:pt x="104" y="523"/>
                      <a:pt x="104" y="521"/>
                      <a:pt x="105" y="520"/>
                    </a:cubicBezTo>
                    <a:cubicBezTo>
                      <a:pt x="105" y="520"/>
                      <a:pt x="105" y="520"/>
                      <a:pt x="106" y="520"/>
                    </a:cubicBezTo>
                    <a:cubicBezTo>
                      <a:pt x="109" y="509"/>
                      <a:pt x="112" y="498"/>
                      <a:pt x="115" y="487"/>
                    </a:cubicBezTo>
                    <a:cubicBezTo>
                      <a:pt x="115" y="485"/>
                      <a:pt x="115" y="484"/>
                      <a:pt x="115" y="482"/>
                    </a:cubicBezTo>
                    <a:cubicBezTo>
                      <a:pt x="117" y="476"/>
                      <a:pt x="118" y="467"/>
                      <a:pt x="120" y="461"/>
                    </a:cubicBezTo>
                    <a:cubicBezTo>
                      <a:pt x="120" y="458"/>
                      <a:pt x="121" y="455"/>
                      <a:pt x="121" y="452"/>
                    </a:cubicBezTo>
                    <a:cubicBezTo>
                      <a:pt x="121" y="452"/>
                      <a:pt x="121" y="452"/>
                      <a:pt x="122" y="452"/>
                    </a:cubicBezTo>
                    <a:cubicBezTo>
                      <a:pt x="122" y="451"/>
                      <a:pt x="122" y="450"/>
                      <a:pt x="122" y="448"/>
                    </a:cubicBezTo>
                    <a:cubicBezTo>
                      <a:pt x="122" y="448"/>
                      <a:pt x="122" y="448"/>
                      <a:pt x="123" y="448"/>
                    </a:cubicBezTo>
                    <a:cubicBezTo>
                      <a:pt x="123" y="447"/>
                      <a:pt x="123" y="446"/>
                      <a:pt x="123" y="445"/>
                    </a:cubicBezTo>
                    <a:cubicBezTo>
                      <a:pt x="123" y="445"/>
                      <a:pt x="123" y="445"/>
                      <a:pt x="123" y="445"/>
                    </a:cubicBezTo>
                    <a:cubicBezTo>
                      <a:pt x="124" y="443"/>
                      <a:pt x="124" y="441"/>
                      <a:pt x="124" y="439"/>
                    </a:cubicBezTo>
                    <a:cubicBezTo>
                      <a:pt x="125" y="439"/>
                      <a:pt x="125" y="439"/>
                      <a:pt x="125" y="439"/>
                    </a:cubicBezTo>
                    <a:cubicBezTo>
                      <a:pt x="126" y="437"/>
                      <a:pt x="126" y="436"/>
                      <a:pt x="126" y="435"/>
                    </a:cubicBezTo>
                    <a:cubicBezTo>
                      <a:pt x="127" y="435"/>
                      <a:pt x="127" y="435"/>
                      <a:pt x="127" y="435"/>
                    </a:cubicBezTo>
                    <a:cubicBezTo>
                      <a:pt x="127" y="434"/>
                      <a:pt x="127" y="434"/>
                      <a:pt x="127" y="433"/>
                    </a:cubicBezTo>
                    <a:cubicBezTo>
                      <a:pt x="128" y="433"/>
                      <a:pt x="128" y="433"/>
                      <a:pt x="129" y="432"/>
                    </a:cubicBezTo>
                    <a:cubicBezTo>
                      <a:pt x="129" y="432"/>
                      <a:pt x="129" y="431"/>
                      <a:pt x="129" y="430"/>
                    </a:cubicBezTo>
                    <a:cubicBezTo>
                      <a:pt x="130" y="430"/>
                      <a:pt x="131" y="429"/>
                      <a:pt x="132" y="428"/>
                    </a:cubicBezTo>
                    <a:cubicBezTo>
                      <a:pt x="134" y="426"/>
                      <a:pt x="135" y="424"/>
                      <a:pt x="137" y="422"/>
                    </a:cubicBezTo>
                    <a:cubicBezTo>
                      <a:pt x="138" y="422"/>
                      <a:pt x="138" y="422"/>
                      <a:pt x="139" y="422"/>
                    </a:cubicBezTo>
                    <a:cubicBezTo>
                      <a:pt x="139" y="422"/>
                      <a:pt x="139" y="421"/>
                      <a:pt x="140" y="421"/>
                    </a:cubicBezTo>
                    <a:cubicBezTo>
                      <a:pt x="141" y="420"/>
                      <a:pt x="141" y="420"/>
                      <a:pt x="142" y="420"/>
                    </a:cubicBezTo>
                    <a:cubicBezTo>
                      <a:pt x="142" y="419"/>
                      <a:pt x="142" y="419"/>
                      <a:pt x="142" y="419"/>
                    </a:cubicBezTo>
                    <a:cubicBezTo>
                      <a:pt x="144" y="418"/>
                      <a:pt x="145" y="418"/>
                      <a:pt x="146" y="418"/>
                    </a:cubicBezTo>
                    <a:cubicBezTo>
                      <a:pt x="146" y="417"/>
                      <a:pt x="147" y="417"/>
                      <a:pt x="147" y="416"/>
                    </a:cubicBezTo>
                    <a:cubicBezTo>
                      <a:pt x="148" y="416"/>
                      <a:pt x="150" y="415"/>
                      <a:pt x="151" y="415"/>
                    </a:cubicBezTo>
                    <a:cubicBezTo>
                      <a:pt x="151" y="415"/>
                      <a:pt x="151" y="415"/>
                      <a:pt x="151" y="414"/>
                    </a:cubicBezTo>
                    <a:cubicBezTo>
                      <a:pt x="153" y="414"/>
                      <a:pt x="154" y="414"/>
                      <a:pt x="155" y="413"/>
                    </a:cubicBezTo>
                    <a:cubicBezTo>
                      <a:pt x="155" y="413"/>
                      <a:pt x="155" y="413"/>
                      <a:pt x="155" y="412"/>
                    </a:cubicBezTo>
                    <a:cubicBezTo>
                      <a:pt x="156" y="412"/>
                      <a:pt x="157" y="412"/>
                      <a:pt x="158" y="412"/>
                    </a:cubicBezTo>
                    <a:cubicBezTo>
                      <a:pt x="158" y="412"/>
                      <a:pt x="158" y="412"/>
                      <a:pt x="158" y="412"/>
                    </a:cubicBezTo>
                    <a:cubicBezTo>
                      <a:pt x="158" y="412"/>
                      <a:pt x="159" y="412"/>
                      <a:pt x="160" y="412"/>
                    </a:cubicBezTo>
                    <a:cubicBezTo>
                      <a:pt x="160" y="411"/>
                      <a:pt x="160" y="411"/>
                      <a:pt x="160" y="411"/>
                    </a:cubicBezTo>
                    <a:cubicBezTo>
                      <a:pt x="161" y="411"/>
                      <a:pt x="162" y="411"/>
                      <a:pt x="163" y="411"/>
                    </a:cubicBezTo>
                    <a:cubicBezTo>
                      <a:pt x="163" y="410"/>
                      <a:pt x="163" y="410"/>
                      <a:pt x="163" y="410"/>
                    </a:cubicBezTo>
                    <a:cubicBezTo>
                      <a:pt x="164" y="410"/>
                      <a:pt x="165" y="410"/>
                      <a:pt x="167" y="410"/>
                    </a:cubicBezTo>
                    <a:cubicBezTo>
                      <a:pt x="167" y="410"/>
                      <a:pt x="167" y="409"/>
                      <a:pt x="167" y="409"/>
                    </a:cubicBezTo>
                    <a:cubicBezTo>
                      <a:pt x="168" y="409"/>
                      <a:pt x="169" y="409"/>
                      <a:pt x="170" y="409"/>
                    </a:cubicBezTo>
                    <a:cubicBezTo>
                      <a:pt x="170" y="409"/>
                      <a:pt x="170" y="408"/>
                      <a:pt x="170" y="408"/>
                    </a:cubicBezTo>
                    <a:cubicBezTo>
                      <a:pt x="172" y="408"/>
                      <a:pt x="173" y="408"/>
                      <a:pt x="175" y="408"/>
                    </a:cubicBezTo>
                    <a:cubicBezTo>
                      <a:pt x="175" y="408"/>
                      <a:pt x="175" y="407"/>
                      <a:pt x="175" y="407"/>
                    </a:cubicBezTo>
                    <a:cubicBezTo>
                      <a:pt x="177" y="407"/>
                      <a:pt x="179" y="407"/>
                      <a:pt x="181" y="407"/>
                    </a:cubicBezTo>
                    <a:cubicBezTo>
                      <a:pt x="181" y="407"/>
                      <a:pt x="181" y="407"/>
                      <a:pt x="181" y="406"/>
                    </a:cubicBezTo>
                    <a:cubicBezTo>
                      <a:pt x="186" y="405"/>
                      <a:pt x="201" y="407"/>
                      <a:pt x="205" y="408"/>
                    </a:cubicBezTo>
                    <a:cubicBezTo>
                      <a:pt x="205" y="408"/>
                      <a:pt x="205" y="409"/>
                      <a:pt x="205" y="409"/>
                    </a:cubicBezTo>
                    <a:cubicBezTo>
                      <a:pt x="207" y="409"/>
                      <a:pt x="208" y="409"/>
                      <a:pt x="210" y="409"/>
                    </a:cubicBezTo>
                    <a:cubicBezTo>
                      <a:pt x="210" y="409"/>
                      <a:pt x="210" y="410"/>
                      <a:pt x="210" y="410"/>
                    </a:cubicBezTo>
                    <a:cubicBezTo>
                      <a:pt x="213" y="410"/>
                      <a:pt x="216" y="410"/>
                      <a:pt x="219" y="410"/>
                    </a:cubicBezTo>
                    <a:cubicBezTo>
                      <a:pt x="222" y="410"/>
                      <a:pt x="224" y="410"/>
                      <a:pt x="227" y="410"/>
                    </a:cubicBezTo>
                    <a:cubicBezTo>
                      <a:pt x="227" y="410"/>
                      <a:pt x="227" y="409"/>
                      <a:pt x="227" y="409"/>
                    </a:cubicBezTo>
                    <a:cubicBezTo>
                      <a:pt x="228" y="409"/>
                      <a:pt x="230" y="408"/>
                      <a:pt x="231" y="408"/>
                    </a:cubicBezTo>
                    <a:cubicBezTo>
                      <a:pt x="231" y="407"/>
                      <a:pt x="232" y="407"/>
                      <a:pt x="232" y="406"/>
                    </a:cubicBezTo>
                    <a:cubicBezTo>
                      <a:pt x="233" y="406"/>
                      <a:pt x="233" y="406"/>
                      <a:pt x="234" y="406"/>
                    </a:cubicBezTo>
                    <a:cubicBezTo>
                      <a:pt x="235" y="404"/>
                      <a:pt x="236" y="402"/>
                      <a:pt x="237" y="400"/>
                    </a:cubicBezTo>
                    <a:cubicBezTo>
                      <a:pt x="237" y="399"/>
                      <a:pt x="237" y="398"/>
                      <a:pt x="237" y="397"/>
                    </a:cubicBezTo>
                    <a:cubicBezTo>
                      <a:pt x="238" y="397"/>
                      <a:pt x="238" y="397"/>
                      <a:pt x="238" y="397"/>
                    </a:cubicBezTo>
                    <a:cubicBezTo>
                      <a:pt x="240" y="395"/>
                      <a:pt x="242" y="393"/>
                      <a:pt x="244" y="391"/>
                    </a:cubicBezTo>
                    <a:cubicBezTo>
                      <a:pt x="244" y="391"/>
                      <a:pt x="245" y="391"/>
                      <a:pt x="245" y="391"/>
                    </a:cubicBezTo>
                    <a:cubicBezTo>
                      <a:pt x="245" y="391"/>
                      <a:pt x="245" y="390"/>
                      <a:pt x="245" y="390"/>
                    </a:cubicBezTo>
                    <a:cubicBezTo>
                      <a:pt x="246" y="390"/>
                      <a:pt x="247" y="390"/>
                      <a:pt x="247" y="390"/>
                    </a:cubicBezTo>
                    <a:cubicBezTo>
                      <a:pt x="247" y="390"/>
                      <a:pt x="247" y="389"/>
                      <a:pt x="247" y="389"/>
                    </a:cubicBezTo>
                    <a:cubicBezTo>
                      <a:pt x="248" y="389"/>
                      <a:pt x="248" y="389"/>
                      <a:pt x="249" y="389"/>
                    </a:cubicBezTo>
                    <a:cubicBezTo>
                      <a:pt x="249" y="389"/>
                      <a:pt x="249" y="389"/>
                      <a:pt x="249" y="388"/>
                    </a:cubicBezTo>
                    <a:cubicBezTo>
                      <a:pt x="250" y="388"/>
                      <a:pt x="250" y="388"/>
                      <a:pt x="251" y="388"/>
                    </a:cubicBezTo>
                    <a:cubicBezTo>
                      <a:pt x="251" y="388"/>
                      <a:pt x="251" y="388"/>
                      <a:pt x="251" y="387"/>
                    </a:cubicBezTo>
                    <a:cubicBezTo>
                      <a:pt x="251" y="387"/>
                      <a:pt x="252" y="387"/>
                      <a:pt x="253" y="387"/>
                    </a:cubicBezTo>
                    <a:cubicBezTo>
                      <a:pt x="253" y="387"/>
                      <a:pt x="253" y="386"/>
                      <a:pt x="254" y="386"/>
                    </a:cubicBezTo>
                    <a:cubicBezTo>
                      <a:pt x="254" y="386"/>
                      <a:pt x="255" y="386"/>
                      <a:pt x="255" y="386"/>
                    </a:cubicBezTo>
                    <a:cubicBezTo>
                      <a:pt x="255" y="385"/>
                      <a:pt x="255" y="385"/>
                      <a:pt x="255" y="385"/>
                    </a:cubicBezTo>
                    <a:cubicBezTo>
                      <a:pt x="256" y="385"/>
                      <a:pt x="257" y="385"/>
                      <a:pt x="257" y="385"/>
                    </a:cubicBezTo>
                    <a:cubicBezTo>
                      <a:pt x="257" y="384"/>
                      <a:pt x="257" y="384"/>
                      <a:pt x="257" y="384"/>
                    </a:cubicBezTo>
                    <a:cubicBezTo>
                      <a:pt x="258" y="384"/>
                      <a:pt x="258" y="384"/>
                      <a:pt x="259" y="384"/>
                    </a:cubicBezTo>
                    <a:cubicBezTo>
                      <a:pt x="259" y="384"/>
                      <a:pt x="259" y="383"/>
                      <a:pt x="259" y="383"/>
                    </a:cubicBezTo>
                    <a:cubicBezTo>
                      <a:pt x="260" y="383"/>
                      <a:pt x="260" y="383"/>
                      <a:pt x="261" y="383"/>
                    </a:cubicBezTo>
                    <a:cubicBezTo>
                      <a:pt x="261" y="382"/>
                      <a:pt x="261" y="382"/>
                      <a:pt x="262" y="381"/>
                    </a:cubicBezTo>
                    <a:cubicBezTo>
                      <a:pt x="262" y="381"/>
                      <a:pt x="263" y="381"/>
                      <a:pt x="263" y="381"/>
                    </a:cubicBezTo>
                    <a:cubicBezTo>
                      <a:pt x="264" y="381"/>
                      <a:pt x="264" y="380"/>
                      <a:pt x="264" y="379"/>
                    </a:cubicBezTo>
                    <a:cubicBezTo>
                      <a:pt x="265" y="379"/>
                      <a:pt x="266" y="379"/>
                      <a:pt x="266" y="379"/>
                    </a:cubicBezTo>
                    <a:cubicBezTo>
                      <a:pt x="266" y="379"/>
                      <a:pt x="267" y="378"/>
                      <a:pt x="267" y="378"/>
                    </a:cubicBezTo>
                    <a:cubicBezTo>
                      <a:pt x="268" y="378"/>
                      <a:pt x="268" y="378"/>
                      <a:pt x="269" y="378"/>
                    </a:cubicBezTo>
                    <a:cubicBezTo>
                      <a:pt x="269" y="377"/>
                      <a:pt x="269" y="376"/>
                      <a:pt x="270" y="375"/>
                    </a:cubicBezTo>
                    <a:cubicBezTo>
                      <a:pt x="270" y="375"/>
                      <a:pt x="271" y="374"/>
                      <a:pt x="271" y="374"/>
                    </a:cubicBezTo>
                    <a:cubicBezTo>
                      <a:pt x="272" y="373"/>
                      <a:pt x="272" y="372"/>
                      <a:pt x="272" y="370"/>
                    </a:cubicBezTo>
                    <a:cubicBezTo>
                      <a:pt x="273" y="370"/>
                      <a:pt x="273" y="370"/>
                      <a:pt x="273" y="370"/>
                    </a:cubicBezTo>
                    <a:cubicBezTo>
                      <a:pt x="273" y="369"/>
                      <a:pt x="273" y="368"/>
                      <a:pt x="273" y="367"/>
                    </a:cubicBezTo>
                    <a:cubicBezTo>
                      <a:pt x="274" y="367"/>
                      <a:pt x="274" y="367"/>
                      <a:pt x="274" y="367"/>
                    </a:cubicBezTo>
                    <a:cubicBezTo>
                      <a:pt x="274" y="363"/>
                      <a:pt x="274" y="360"/>
                      <a:pt x="274" y="356"/>
                    </a:cubicBezTo>
                    <a:cubicBezTo>
                      <a:pt x="274" y="345"/>
                      <a:pt x="273" y="336"/>
                      <a:pt x="271" y="327"/>
                    </a:cubicBezTo>
                    <a:cubicBezTo>
                      <a:pt x="270" y="323"/>
                      <a:pt x="270" y="320"/>
                      <a:pt x="270" y="316"/>
                    </a:cubicBezTo>
                    <a:cubicBezTo>
                      <a:pt x="269" y="316"/>
                      <a:pt x="269" y="316"/>
                      <a:pt x="269" y="316"/>
                    </a:cubicBezTo>
                    <a:cubicBezTo>
                      <a:pt x="269" y="313"/>
                      <a:pt x="269" y="311"/>
                      <a:pt x="269" y="308"/>
                    </a:cubicBezTo>
                    <a:cubicBezTo>
                      <a:pt x="268" y="308"/>
                      <a:pt x="268" y="308"/>
                      <a:pt x="268" y="308"/>
                    </a:cubicBezTo>
                    <a:cubicBezTo>
                      <a:pt x="268" y="305"/>
                      <a:pt x="268" y="301"/>
                      <a:pt x="269" y="298"/>
                    </a:cubicBezTo>
                    <a:cubicBezTo>
                      <a:pt x="269" y="298"/>
                      <a:pt x="269" y="298"/>
                      <a:pt x="270" y="298"/>
                    </a:cubicBezTo>
                    <a:cubicBezTo>
                      <a:pt x="270" y="297"/>
                      <a:pt x="270" y="297"/>
                      <a:pt x="270" y="296"/>
                    </a:cubicBezTo>
                    <a:cubicBezTo>
                      <a:pt x="270" y="296"/>
                      <a:pt x="270" y="296"/>
                      <a:pt x="271" y="296"/>
                    </a:cubicBezTo>
                    <a:cubicBezTo>
                      <a:pt x="271" y="295"/>
                      <a:pt x="271" y="295"/>
                      <a:pt x="271" y="294"/>
                    </a:cubicBezTo>
                    <a:cubicBezTo>
                      <a:pt x="271" y="294"/>
                      <a:pt x="271" y="294"/>
                      <a:pt x="271" y="294"/>
                    </a:cubicBezTo>
                    <a:cubicBezTo>
                      <a:pt x="272" y="293"/>
                      <a:pt x="273" y="292"/>
                      <a:pt x="273" y="291"/>
                    </a:cubicBezTo>
                    <a:cubicBezTo>
                      <a:pt x="274" y="291"/>
                      <a:pt x="274" y="291"/>
                      <a:pt x="275" y="291"/>
                    </a:cubicBezTo>
                    <a:cubicBezTo>
                      <a:pt x="275" y="291"/>
                      <a:pt x="275" y="291"/>
                      <a:pt x="275" y="291"/>
                    </a:cubicBezTo>
                    <a:cubicBezTo>
                      <a:pt x="276" y="291"/>
                      <a:pt x="277" y="291"/>
                      <a:pt x="278" y="291"/>
                    </a:cubicBezTo>
                    <a:cubicBezTo>
                      <a:pt x="278" y="290"/>
                      <a:pt x="278" y="290"/>
                      <a:pt x="278" y="290"/>
                    </a:cubicBezTo>
                    <a:cubicBezTo>
                      <a:pt x="279" y="290"/>
                      <a:pt x="280" y="290"/>
                      <a:pt x="281" y="290"/>
                    </a:cubicBezTo>
                    <a:cubicBezTo>
                      <a:pt x="281" y="289"/>
                      <a:pt x="281" y="289"/>
                      <a:pt x="281" y="289"/>
                    </a:cubicBezTo>
                    <a:cubicBezTo>
                      <a:pt x="283" y="289"/>
                      <a:pt x="284" y="289"/>
                      <a:pt x="285" y="289"/>
                    </a:cubicBezTo>
                    <a:cubicBezTo>
                      <a:pt x="285" y="288"/>
                      <a:pt x="285" y="288"/>
                      <a:pt x="285" y="288"/>
                    </a:cubicBezTo>
                    <a:cubicBezTo>
                      <a:pt x="286" y="288"/>
                      <a:pt x="287" y="288"/>
                      <a:pt x="289" y="288"/>
                    </a:cubicBezTo>
                    <a:cubicBezTo>
                      <a:pt x="289" y="288"/>
                      <a:pt x="289" y="287"/>
                      <a:pt x="289" y="287"/>
                    </a:cubicBezTo>
                    <a:cubicBezTo>
                      <a:pt x="290" y="287"/>
                      <a:pt x="291" y="287"/>
                      <a:pt x="292" y="287"/>
                    </a:cubicBezTo>
                    <a:cubicBezTo>
                      <a:pt x="292" y="287"/>
                      <a:pt x="292" y="286"/>
                      <a:pt x="292" y="286"/>
                    </a:cubicBezTo>
                    <a:cubicBezTo>
                      <a:pt x="293" y="286"/>
                      <a:pt x="294" y="286"/>
                      <a:pt x="295" y="286"/>
                    </a:cubicBezTo>
                    <a:cubicBezTo>
                      <a:pt x="295" y="286"/>
                      <a:pt x="295" y="285"/>
                      <a:pt x="295" y="285"/>
                    </a:cubicBezTo>
                    <a:cubicBezTo>
                      <a:pt x="295" y="285"/>
                      <a:pt x="296" y="285"/>
                      <a:pt x="297" y="285"/>
                    </a:cubicBezTo>
                    <a:cubicBezTo>
                      <a:pt x="297" y="285"/>
                      <a:pt x="297" y="285"/>
                      <a:pt x="297" y="284"/>
                    </a:cubicBezTo>
                    <a:cubicBezTo>
                      <a:pt x="297" y="284"/>
                      <a:pt x="298" y="284"/>
                      <a:pt x="298" y="284"/>
                    </a:cubicBezTo>
                    <a:cubicBezTo>
                      <a:pt x="298" y="284"/>
                      <a:pt x="298" y="284"/>
                      <a:pt x="298" y="283"/>
                    </a:cubicBezTo>
                    <a:cubicBezTo>
                      <a:pt x="299" y="283"/>
                      <a:pt x="300" y="283"/>
                      <a:pt x="300" y="283"/>
                    </a:cubicBezTo>
                    <a:cubicBezTo>
                      <a:pt x="300" y="283"/>
                      <a:pt x="300" y="283"/>
                      <a:pt x="300" y="282"/>
                    </a:cubicBezTo>
                    <a:cubicBezTo>
                      <a:pt x="301" y="282"/>
                      <a:pt x="301" y="282"/>
                      <a:pt x="302" y="282"/>
                    </a:cubicBezTo>
                    <a:cubicBezTo>
                      <a:pt x="302" y="282"/>
                      <a:pt x="302" y="282"/>
                      <a:pt x="302" y="282"/>
                    </a:cubicBezTo>
                    <a:cubicBezTo>
                      <a:pt x="303" y="282"/>
                      <a:pt x="303" y="282"/>
                      <a:pt x="304" y="282"/>
                    </a:cubicBezTo>
                    <a:cubicBezTo>
                      <a:pt x="304" y="281"/>
                      <a:pt x="304" y="281"/>
                      <a:pt x="304" y="281"/>
                    </a:cubicBezTo>
                    <a:cubicBezTo>
                      <a:pt x="304" y="281"/>
                      <a:pt x="305" y="281"/>
                      <a:pt x="306" y="281"/>
                    </a:cubicBezTo>
                    <a:cubicBezTo>
                      <a:pt x="306" y="280"/>
                      <a:pt x="306" y="279"/>
                      <a:pt x="306" y="279"/>
                    </a:cubicBezTo>
                    <a:cubicBezTo>
                      <a:pt x="307" y="279"/>
                      <a:pt x="308" y="279"/>
                      <a:pt x="308" y="279"/>
                    </a:cubicBezTo>
                    <a:cubicBezTo>
                      <a:pt x="309" y="278"/>
                      <a:pt x="309" y="277"/>
                      <a:pt x="310" y="276"/>
                    </a:cubicBezTo>
                    <a:cubicBezTo>
                      <a:pt x="311" y="276"/>
                      <a:pt x="311" y="276"/>
                      <a:pt x="312" y="276"/>
                    </a:cubicBezTo>
                    <a:cubicBezTo>
                      <a:pt x="313" y="274"/>
                      <a:pt x="315" y="273"/>
                      <a:pt x="316" y="271"/>
                    </a:cubicBezTo>
                    <a:cubicBezTo>
                      <a:pt x="318" y="270"/>
                      <a:pt x="319" y="269"/>
                      <a:pt x="320" y="268"/>
                    </a:cubicBezTo>
                    <a:cubicBezTo>
                      <a:pt x="320" y="268"/>
                      <a:pt x="320" y="267"/>
                      <a:pt x="320" y="266"/>
                    </a:cubicBezTo>
                    <a:cubicBezTo>
                      <a:pt x="320" y="266"/>
                      <a:pt x="321" y="266"/>
                      <a:pt x="321" y="266"/>
                    </a:cubicBezTo>
                    <a:cubicBezTo>
                      <a:pt x="321" y="265"/>
                      <a:pt x="322" y="265"/>
                      <a:pt x="323" y="264"/>
                    </a:cubicBezTo>
                    <a:cubicBezTo>
                      <a:pt x="323" y="263"/>
                      <a:pt x="323" y="264"/>
                      <a:pt x="324" y="263"/>
                    </a:cubicBezTo>
                    <a:cubicBezTo>
                      <a:pt x="331" y="263"/>
                      <a:pt x="334" y="266"/>
                      <a:pt x="339" y="268"/>
                    </a:cubicBezTo>
                    <a:cubicBezTo>
                      <a:pt x="341" y="269"/>
                      <a:pt x="342" y="269"/>
                      <a:pt x="344" y="270"/>
                    </a:cubicBezTo>
                    <a:cubicBezTo>
                      <a:pt x="344" y="270"/>
                      <a:pt x="344" y="270"/>
                      <a:pt x="344" y="271"/>
                    </a:cubicBezTo>
                    <a:cubicBezTo>
                      <a:pt x="346" y="271"/>
                      <a:pt x="348" y="271"/>
                      <a:pt x="350" y="272"/>
                    </a:cubicBezTo>
                    <a:cubicBezTo>
                      <a:pt x="352" y="272"/>
                      <a:pt x="359" y="274"/>
                      <a:pt x="363" y="273"/>
                    </a:cubicBezTo>
                    <a:cubicBezTo>
                      <a:pt x="363" y="272"/>
                      <a:pt x="363" y="272"/>
                      <a:pt x="363" y="272"/>
                    </a:cubicBezTo>
                    <a:cubicBezTo>
                      <a:pt x="365" y="271"/>
                      <a:pt x="367" y="270"/>
                      <a:pt x="368" y="270"/>
                    </a:cubicBezTo>
                    <a:cubicBezTo>
                      <a:pt x="370" y="268"/>
                      <a:pt x="371" y="266"/>
                      <a:pt x="373" y="265"/>
                    </a:cubicBezTo>
                    <a:cubicBezTo>
                      <a:pt x="373" y="264"/>
                      <a:pt x="374" y="264"/>
                      <a:pt x="375" y="264"/>
                    </a:cubicBezTo>
                    <a:cubicBezTo>
                      <a:pt x="375" y="263"/>
                      <a:pt x="375" y="262"/>
                      <a:pt x="375" y="262"/>
                    </a:cubicBezTo>
                    <a:cubicBezTo>
                      <a:pt x="376" y="261"/>
                      <a:pt x="376" y="261"/>
                      <a:pt x="377" y="260"/>
                    </a:cubicBezTo>
                    <a:cubicBezTo>
                      <a:pt x="378" y="259"/>
                      <a:pt x="378" y="258"/>
                      <a:pt x="378" y="256"/>
                    </a:cubicBezTo>
                    <a:cubicBezTo>
                      <a:pt x="379" y="256"/>
                      <a:pt x="379" y="256"/>
                      <a:pt x="380" y="256"/>
                    </a:cubicBezTo>
                    <a:cubicBezTo>
                      <a:pt x="381" y="254"/>
                      <a:pt x="381" y="252"/>
                      <a:pt x="382" y="250"/>
                    </a:cubicBezTo>
                    <a:cubicBezTo>
                      <a:pt x="387" y="241"/>
                      <a:pt x="392" y="228"/>
                      <a:pt x="393" y="214"/>
                    </a:cubicBezTo>
                    <a:cubicBezTo>
                      <a:pt x="393" y="214"/>
                      <a:pt x="394" y="213"/>
                      <a:pt x="395" y="212"/>
                    </a:cubicBezTo>
                    <a:cubicBezTo>
                      <a:pt x="395" y="212"/>
                      <a:pt x="395" y="212"/>
                      <a:pt x="395" y="212"/>
                    </a:cubicBezTo>
                    <a:cubicBezTo>
                      <a:pt x="397" y="211"/>
                      <a:pt x="399" y="210"/>
                      <a:pt x="401" y="210"/>
                    </a:cubicBezTo>
                    <a:cubicBezTo>
                      <a:pt x="401" y="210"/>
                      <a:pt x="401" y="209"/>
                      <a:pt x="401" y="209"/>
                    </a:cubicBezTo>
                    <a:cubicBezTo>
                      <a:pt x="403" y="209"/>
                      <a:pt x="405" y="208"/>
                      <a:pt x="408" y="208"/>
                    </a:cubicBezTo>
                    <a:cubicBezTo>
                      <a:pt x="408" y="208"/>
                      <a:pt x="408" y="207"/>
                      <a:pt x="408" y="207"/>
                    </a:cubicBezTo>
                    <a:cubicBezTo>
                      <a:pt x="409" y="207"/>
                      <a:pt x="410" y="207"/>
                      <a:pt x="411" y="207"/>
                    </a:cubicBezTo>
                    <a:cubicBezTo>
                      <a:pt x="411" y="207"/>
                      <a:pt x="411" y="207"/>
                      <a:pt x="411" y="206"/>
                    </a:cubicBezTo>
                    <a:cubicBezTo>
                      <a:pt x="413" y="206"/>
                      <a:pt x="414" y="206"/>
                      <a:pt x="415" y="206"/>
                    </a:cubicBezTo>
                    <a:cubicBezTo>
                      <a:pt x="415" y="206"/>
                      <a:pt x="415" y="206"/>
                      <a:pt x="415" y="205"/>
                    </a:cubicBezTo>
                    <a:cubicBezTo>
                      <a:pt x="416" y="205"/>
                      <a:pt x="417" y="205"/>
                      <a:pt x="418" y="205"/>
                    </a:cubicBezTo>
                    <a:cubicBezTo>
                      <a:pt x="418" y="205"/>
                      <a:pt x="418" y="205"/>
                      <a:pt x="418" y="204"/>
                    </a:cubicBezTo>
                    <a:cubicBezTo>
                      <a:pt x="420" y="204"/>
                      <a:pt x="422" y="204"/>
                      <a:pt x="424" y="204"/>
                    </a:cubicBezTo>
                    <a:cubicBezTo>
                      <a:pt x="424" y="203"/>
                      <a:pt x="424" y="203"/>
                      <a:pt x="424" y="203"/>
                    </a:cubicBezTo>
                    <a:cubicBezTo>
                      <a:pt x="426" y="202"/>
                      <a:pt x="428" y="201"/>
                      <a:pt x="429" y="201"/>
                    </a:cubicBezTo>
                    <a:cubicBezTo>
                      <a:pt x="429" y="201"/>
                      <a:pt x="429" y="200"/>
                      <a:pt x="429" y="200"/>
                    </a:cubicBezTo>
                    <a:cubicBezTo>
                      <a:pt x="431" y="200"/>
                      <a:pt x="432" y="199"/>
                      <a:pt x="433" y="199"/>
                    </a:cubicBezTo>
                    <a:cubicBezTo>
                      <a:pt x="434" y="198"/>
                      <a:pt x="434" y="197"/>
                      <a:pt x="435" y="196"/>
                    </a:cubicBezTo>
                    <a:cubicBezTo>
                      <a:pt x="437" y="195"/>
                      <a:pt x="439" y="193"/>
                      <a:pt x="441" y="191"/>
                    </a:cubicBezTo>
                    <a:cubicBezTo>
                      <a:pt x="441" y="190"/>
                      <a:pt x="441" y="190"/>
                      <a:pt x="441" y="189"/>
                    </a:cubicBezTo>
                    <a:cubicBezTo>
                      <a:pt x="442" y="189"/>
                      <a:pt x="442" y="189"/>
                      <a:pt x="443" y="188"/>
                    </a:cubicBezTo>
                    <a:cubicBezTo>
                      <a:pt x="444" y="186"/>
                      <a:pt x="445" y="183"/>
                      <a:pt x="445" y="180"/>
                    </a:cubicBezTo>
                    <a:cubicBezTo>
                      <a:pt x="446" y="180"/>
                      <a:pt x="446" y="180"/>
                      <a:pt x="446" y="180"/>
                    </a:cubicBezTo>
                    <a:cubicBezTo>
                      <a:pt x="446" y="180"/>
                      <a:pt x="446" y="179"/>
                      <a:pt x="446" y="178"/>
                    </a:cubicBezTo>
                    <a:cubicBezTo>
                      <a:pt x="447" y="178"/>
                      <a:pt x="447" y="178"/>
                      <a:pt x="447" y="178"/>
                    </a:cubicBezTo>
                    <a:cubicBezTo>
                      <a:pt x="447" y="178"/>
                      <a:pt x="447" y="177"/>
                      <a:pt x="447" y="176"/>
                    </a:cubicBezTo>
                    <a:cubicBezTo>
                      <a:pt x="448" y="176"/>
                      <a:pt x="448" y="176"/>
                      <a:pt x="448" y="176"/>
                    </a:cubicBezTo>
                    <a:cubicBezTo>
                      <a:pt x="448" y="175"/>
                      <a:pt x="448" y="174"/>
                      <a:pt x="448" y="173"/>
                    </a:cubicBezTo>
                    <a:cubicBezTo>
                      <a:pt x="448" y="173"/>
                      <a:pt x="449" y="173"/>
                      <a:pt x="449" y="173"/>
                    </a:cubicBezTo>
                    <a:cubicBezTo>
                      <a:pt x="449" y="172"/>
                      <a:pt x="449" y="172"/>
                      <a:pt x="449" y="171"/>
                    </a:cubicBezTo>
                    <a:cubicBezTo>
                      <a:pt x="449" y="171"/>
                      <a:pt x="450" y="171"/>
                      <a:pt x="450" y="171"/>
                    </a:cubicBezTo>
                    <a:cubicBezTo>
                      <a:pt x="450" y="169"/>
                      <a:pt x="451" y="168"/>
                      <a:pt x="451" y="166"/>
                    </a:cubicBezTo>
                    <a:cubicBezTo>
                      <a:pt x="453" y="163"/>
                      <a:pt x="455" y="161"/>
                      <a:pt x="457" y="159"/>
                    </a:cubicBezTo>
                    <a:cubicBezTo>
                      <a:pt x="458" y="159"/>
                      <a:pt x="458" y="159"/>
                      <a:pt x="459" y="159"/>
                    </a:cubicBezTo>
                    <a:cubicBezTo>
                      <a:pt x="459" y="158"/>
                      <a:pt x="459" y="158"/>
                      <a:pt x="459" y="158"/>
                    </a:cubicBezTo>
                    <a:cubicBezTo>
                      <a:pt x="460" y="158"/>
                      <a:pt x="460" y="158"/>
                      <a:pt x="461" y="158"/>
                    </a:cubicBezTo>
                    <a:cubicBezTo>
                      <a:pt x="461" y="157"/>
                      <a:pt x="461" y="157"/>
                      <a:pt x="461" y="157"/>
                    </a:cubicBezTo>
                    <a:cubicBezTo>
                      <a:pt x="462" y="157"/>
                      <a:pt x="463" y="157"/>
                      <a:pt x="463" y="157"/>
                    </a:cubicBezTo>
                    <a:cubicBezTo>
                      <a:pt x="463" y="157"/>
                      <a:pt x="463" y="156"/>
                      <a:pt x="463" y="156"/>
                    </a:cubicBezTo>
                    <a:cubicBezTo>
                      <a:pt x="465" y="156"/>
                      <a:pt x="466" y="156"/>
                      <a:pt x="467" y="156"/>
                    </a:cubicBezTo>
                    <a:cubicBezTo>
                      <a:pt x="474" y="154"/>
                      <a:pt x="500" y="153"/>
                      <a:pt x="507" y="156"/>
                    </a:cubicBezTo>
                    <a:cubicBezTo>
                      <a:pt x="507" y="156"/>
                      <a:pt x="507" y="157"/>
                      <a:pt x="507" y="157"/>
                    </a:cubicBezTo>
                    <a:cubicBezTo>
                      <a:pt x="508" y="157"/>
                      <a:pt x="509" y="157"/>
                      <a:pt x="509" y="157"/>
                    </a:cubicBezTo>
                    <a:cubicBezTo>
                      <a:pt x="509" y="157"/>
                      <a:pt x="510" y="158"/>
                      <a:pt x="510" y="159"/>
                    </a:cubicBezTo>
                    <a:cubicBezTo>
                      <a:pt x="511" y="159"/>
                      <a:pt x="511" y="159"/>
                      <a:pt x="512" y="159"/>
                    </a:cubicBezTo>
                    <a:cubicBezTo>
                      <a:pt x="513" y="160"/>
                      <a:pt x="515" y="162"/>
                      <a:pt x="516" y="164"/>
                    </a:cubicBezTo>
                    <a:cubicBezTo>
                      <a:pt x="517" y="164"/>
                      <a:pt x="518" y="165"/>
                      <a:pt x="518" y="165"/>
                    </a:cubicBezTo>
                    <a:cubicBezTo>
                      <a:pt x="518" y="166"/>
                      <a:pt x="518" y="166"/>
                      <a:pt x="518" y="167"/>
                    </a:cubicBezTo>
                    <a:cubicBezTo>
                      <a:pt x="519" y="167"/>
                      <a:pt x="519" y="167"/>
                      <a:pt x="520" y="168"/>
                    </a:cubicBezTo>
                    <a:cubicBezTo>
                      <a:pt x="520" y="168"/>
                      <a:pt x="520" y="169"/>
                      <a:pt x="520" y="169"/>
                    </a:cubicBezTo>
                    <a:cubicBezTo>
                      <a:pt x="520" y="169"/>
                      <a:pt x="521" y="169"/>
                      <a:pt x="521" y="169"/>
                    </a:cubicBezTo>
                    <a:cubicBezTo>
                      <a:pt x="522" y="171"/>
                      <a:pt x="523" y="180"/>
                      <a:pt x="522" y="183"/>
                    </a:cubicBezTo>
                    <a:cubicBezTo>
                      <a:pt x="521" y="184"/>
                      <a:pt x="520" y="189"/>
                      <a:pt x="521" y="192"/>
                    </a:cubicBezTo>
                    <a:cubicBezTo>
                      <a:pt x="522" y="195"/>
                      <a:pt x="523" y="198"/>
                      <a:pt x="524" y="201"/>
                    </a:cubicBezTo>
                    <a:cubicBezTo>
                      <a:pt x="525" y="202"/>
                      <a:pt x="526" y="203"/>
                      <a:pt x="527" y="204"/>
                    </a:cubicBezTo>
                    <a:cubicBezTo>
                      <a:pt x="527" y="204"/>
                      <a:pt x="527" y="204"/>
                      <a:pt x="527" y="204"/>
                    </a:cubicBezTo>
                    <a:cubicBezTo>
                      <a:pt x="528" y="205"/>
                      <a:pt x="530" y="205"/>
                      <a:pt x="531" y="205"/>
                    </a:cubicBezTo>
                    <a:cubicBezTo>
                      <a:pt x="531" y="206"/>
                      <a:pt x="531" y="206"/>
                      <a:pt x="531" y="206"/>
                    </a:cubicBezTo>
                    <a:cubicBezTo>
                      <a:pt x="535" y="206"/>
                      <a:pt x="540" y="206"/>
                      <a:pt x="545" y="206"/>
                    </a:cubicBezTo>
                    <a:cubicBezTo>
                      <a:pt x="545" y="207"/>
                      <a:pt x="545" y="207"/>
                      <a:pt x="545" y="207"/>
                    </a:cubicBezTo>
                    <a:cubicBezTo>
                      <a:pt x="546" y="207"/>
                      <a:pt x="547" y="207"/>
                      <a:pt x="549" y="207"/>
                    </a:cubicBezTo>
                    <a:cubicBezTo>
                      <a:pt x="549" y="207"/>
                      <a:pt x="549" y="208"/>
                      <a:pt x="549" y="208"/>
                    </a:cubicBezTo>
                    <a:cubicBezTo>
                      <a:pt x="550" y="208"/>
                      <a:pt x="550" y="208"/>
                      <a:pt x="551" y="208"/>
                    </a:cubicBezTo>
                    <a:cubicBezTo>
                      <a:pt x="552" y="209"/>
                      <a:pt x="552" y="209"/>
                      <a:pt x="552" y="210"/>
                    </a:cubicBezTo>
                    <a:cubicBezTo>
                      <a:pt x="553" y="210"/>
                      <a:pt x="553" y="210"/>
                      <a:pt x="554" y="210"/>
                    </a:cubicBezTo>
                    <a:cubicBezTo>
                      <a:pt x="555" y="211"/>
                      <a:pt x="556" y="213"/>
                      <a:pt x="558" y="214"/>
                    </a:cubicBezTo>
                    <a:cubicBezTo>
                      <a:pt x="558" y="215"/>
                      <a:pt x="559" y="215"/>
                      <a:pt x="559" y="215"/>
                    </a:cubicBezTo>
                    <a:cubicBezTo>
                      <a:pt x="559" y="216"/>
                      <a:pt x="559" y="216"/>
                      <a:pt x="559" y="217"/>
                    </a:cubicBezTo>
                    <a:cubicBezTo>
                      <a:pt x="560" y="217"/>
                      <a:pt x="561" y="218"/>
                      <a:pt x="561" y="218"/>
                    </a:cubicBezTo>
                    <a:cubicBezTo>
                      <a:pt x="561" y="219"/>
                      <a:pt x="562" y="220"/>
                      <a:pt x="562" y="221"/>
                    </a:cubicBezTo>
                    <a:cubicBezTo>
                      <a:pt x="563" y="222"/>
                      <a:pt x="563" y="222"/>
                      <a:pt x="564" y="222"/>
                    </a:cubicBezTo>
                    <a:cubicBezTo>
                      <a:pt x="564" y="223"/>
                      <a:pt x="564" y="224"/>
                      <a:pt x="564" y="224"/>
                    </a:cubicBezTo>
                    <a:cubicBezTo>
                      <a:pt x="564" y="224"/>
                      <a:pt x="564" y="224"/>
                      <a:pt x="565" y="224"/>
                    </a:cubicBezTo>
                    <a:cubicBezTo>
                      <a:pt x="565" y="225"/>
                      <a:pt x="565" y="225"/>
                      <a:pt x="565" y="226"/>
                    </a:cubicBezTo>
                    <a:cubicBezTo>
                      <a:pt x="565" y="226"/>
                      <a:pt x="565" y="226"/>
                      <a:pt x="566" y="226"/>
                    </a:cubicBezTo>
                    <a:cubicBezTo>
                      <a:pt x="566" y="228"/>
                      <a:pt x="567" y="230"/>
                      <a:pt x="567" y="231"/>
                    </a:cubicBezTo>
                    <a:cubicBezTo>
                      <a:pt x="569" y="233"/>
                      <a:pt x="571" y="234"/>
                      <a:pt x="573" y="236"/>
                    </a:cubicBezTo>
                    <a:cubicBezTo>
                      <a:pt x="574" y="236"/>
                      <a:pt x="576" y="235"/>
                      <a:pt x="577" y="235"/>
                    </a:cubicBezTo>
                    <a:cubicBezTo>
                      <a:pt x="578" y="234"/>
                      <a:pt x="579" y="233"/>
                      <a:pt x="579" y="232"/>
                    </a:cubicBezTo>
                    <a:cubicBezTo>
                      <a:pt x="580" y="232"/>
                      <a:pt x="580" y="232"/>
                      <a:pt x="581" y="232"/>
                    </a:cubicBezTo>
                    <a:cubicBezTo>
                      <a:pt x="581" y="232"/>
                      <a:pt x="582" y="231"/>
                      <a:pt x="582" y="230"/>
                    </a:cubicBezTo>
                    <a:cubicBezTo>
                      <a:pt x="584" y="230"/>
                      <a:pt x="587" y="229"/>
                      <a:pt x="590" y="228"/>
                    </a:cubicBezTo>
                    <a:cubicBezTo>
                      <a:pt x="590" y="227"/>
                      <a:pt x="590" y="227"/>
                      <a:pt x="590" y="227"/>
                    </a:cubicBezTo>
                    <a:cubicBezTo>
                      <a:pt x="591" y="227"/>
                      <a:pt x="592" y="227"/>
                      <a:pt x="593" y="227"/>
                    </a:cubicBezTo>
                    <a:cubicBezTo>
                      <a:pt x="598" y="225"/>
                      <a:pt x="603" y="224"/>
                      <a:pt x="609" y="224"/>
                    </a:cubicBezTo>
                    <a:cubicBezTo>
                      <a:pt x="613" y="224"/>
                      <a:pt x="618" y="224"/>
                      <a:pt x="622" y="224"/>
                    </a:cubicBezTo>
                    <a:cubicBezTo>
                      <a:pt x="622" y="224"/>
                      <a:pt x="622" y="224"/>
                      <a:pt x="622" y="223"/>
                    </a:cubicBezTo>
                    <a:cubicBezTo>
                      <a:pt x="623" y="223"/>
                      <a:pt x="625" y="223"/>
                      <a:pt x="626" y="223"/>
                    </a:cubicBezTo>
                    <a:cubicBezTo>
                      <a:pt x="626" y="223"/>
                      <a:pt x="626" y="223"/>
                      <a:pt x="626" y="222"/>
                    </a:cubicBezTo>
                    <a:cubicBezTo>
                      <a:pt x="627" y="222"/>
                      <a:pt x="628" y="222"/>
                      <a:pt x="629" y="221"/>
                    </a:cubicBezTo>
                    <a:cubicBezTo>
                      <a:pt x="629" y="221"/>
                      <a:pt x="629" y="221"/>
                      <a:pt x="629" y="221"/>
                    </a:cubicBezTo>
                    <a:cubicBezTo>
                      <a:pt x="630" y="221"/>
                      <a:pt x="631" y="221"/>
                      <a:pt x="631" y="221"/>
                    </a:cubicBezTo>
                    <a:cubicBezTo>
                      <a:pt x="631" y="220"/>
                      <a:pt x="632" y="219"/>
                      <a:pt x="632" y="219"/>
                    </a:cubicBezTo>
                    <a:cubicBezTo>
                      <a:pt x="633" y="219"/>
                      <a:pt x="633" y="219"/>
                      <a:pt x="634" y="219"/>
                    </a:cubicBezTo>
                    <a:cubicBezTo>
                      <a:pt x="635" y="218"/>
                      <a:pt x="636" y="216"/>
                      <a:pt x="637" y="215"/>
                    </a:cubicBezTo>
                    <a:cubicBezTo>
                      <a:pt x="637" y="215"/>
                      <a:pt x="638" y="215"/>
                      <a:pt x="638" y="215"/>
                    </a:cubicBezTo>
                    <a:cubicBezTo>
                      <a:pt x="639" y="214"/>
                      <a:pt x="640" y="213"/>
                      <a:pt x="641" y="212"/>
                    </a:cubicBezTo>
                    <a:cubicBezTo>
                      <a:pt x="641" y="212"/>
                      <a:pt x="642" y="212"/>
                      <a:pt x="642" y="212"/>
                    </a:cubicBezTo>
                    <a:cubicBezTo>
                      <a:pt x="642" y="211"/>
                      <a:pt x="642" y="210"/>
                      <a:pt x="642" y="210"/>
                    </a:cubicBezTo>
                    <a:cubicBezTo>
                      <a:pt x="644" y="208"/>
                      <a:pt x="646" y="206"/>
                      <a:pt x="648" y="204"/>
                    </a:cubicBezTo>
                    <a:cubicBezTo>
                      <a:pt x="648" y="204"/>
                      <a:pt x="648" y="203"/>
                      <a:pt x="648" y="203"/>
                    </a:cubicBezTo>
                    <a:cubicBezTo>
                      <a:pt x="650" y="201"/>
                      <a:pt x="651" y="200"/>
                      <a:pt x="653" y="199"/>
                    </a:cubicBezTo>
                    <a:cubicBezTo>
                      <a:pt x="653" y="198"/>
                      <a:pt x="653" y="198"/>
                      <a:pt x="653" y="197"/>
                    </a:cubicBezTo>
                    <a:cubicBezTo>
                      <a:pt x="654" y="196"/>
                      <a:pt x="655" y="195"/>
                      <a:pt x="656" y="195"/>
                    </a:cubicBezTo>
                    <a:cubicBezTo>
                      <a:pt x="656" y="194"/>
                      <a:pt x="656" y="193"/>
                      <a:pt x="656" y="193"/>
                    </a:cubicBezTo>
                    <a:cubicBezTo>
                      <a:pt x="657" y="192"/>
                      <a:pt x="659" y="191"/>
                      <a:pt x="660" y="190"/>
                    </a:cubicBezTo>
                    <a:cubicBezTo>
                      <a:pt x="660" y="189"/>
                      <a:pt x="660" y="189"/>
                      <a:pt x="660" y="188"/>
                    </a:cubicBezTo>
                    <a:cubicBezTo>
                      <a:pt x="661" y="187"/>
                      <a:pt x="662" y="186"/>
                      <a:pt x="663" y="186"/>
                    </a:cubicBezTo>
                    <a:cubicBezTo>
                      <a:pt x="667" y="181"/>
                      <a:pt x="667" y="178"/>
                      <a:pt x="675" y="178"/>
                    </a:cubicBezTo>
                    <a:cubicBezTo>
                      <a:pt x="677" y="179"/>
                      <a:pt x="678" y="181"/>
                      <a:pt x="680" y="183"/>
                    </a:cubicBezTo>
                    <a:cubicBezTo>
                      <a:pt x="680" y="183"/>
                      <a:pt x="680" y="183"/>
                      <a:pt x="680" y="183"/>
                    </a:cubicBezTo>
                    <a:cubicBezTo>
                      <a:pt x="680" y="183"/>
                      <a:pt x="680" y="184"/>
                      <a:pt x="680" y="185"/>
                    </a:cubicBezTo>
                    <a:cubicBezTo>
                      <a:pt x="681" y="185"/>
                      <a:pt x="682" y="185"/>
                      <a:pt x="682" y="186"/>
                    </a:cubicBezTo>
                    <a:cubicBezTo>
                      <a:pt x="683" y="187"/>
                      <a:pt x="683" y="189"/>
                      <a:pt x="684" y="191"/>
                    </a:cubicBezTo>
                    <a:cubicBezTo>
                      <a:pt x="684" y="191"/>
                      <a:pt x="685" y="191"/>
                      <a:pt x="685" y="191"/>
                    </a:cubicBezTo>
                    <a:cubicBezTo>
                      <a:pt x="685" y="192"/>
                      <a:pt x="686" y="193"/>
                      <a:pt x="686" y="195"/>
                    </a:cubicBezTo>
                    <a:cubicBezTo>
                      <a:pt x="686" y="195"/>
                      <a:pt x="686" y="195"/>
                      <a:pt x="687" y="195"/>
                    </a:cubicBezTo>
                    <a:cubicBezTo>
                      <a:pt x="687" y="196"/>
                      <a:pt x="687" y="197"/>
                      <a:pt x="688" y="198"/>
                    </a:cubicBezTo>
                    <a:cubicBezTo>
                      <a:pt x="688" y="198"/>
                      <a:pt x="688" y="198"/>
                      <a:pt x="689" y="198"/>
                    </a:cubicBezTo>
                    <a:cubicBezTo>
                      <a:pt x="689" y="199"/>
                      <a:pt x="689" y="200"/>
                      <a:pt x="689" y="201"/>
                    </a:cubicBezTo>
                    <a:cubicBezTo>
                      <a:pt x="689" y="201"/>
                      <a:pt x="689" y="201"/>
                      <a:pt x="689" y="201"/>
                    </a:cubicBezTo>
                    <a:cubicBezTo>
                      <a:pt x="690" y="203"/>
                      <a:pt x="691" y="204"/>
                      <a:pt x="691" y="206"/>
                    </a:cubicBezTo>
                    <a:cubicBezTo>
                      <a:pt x="692" y="206"/>
                      <a:pt x="692" y="206"/>
                      <a:pt x="692" y="206"/>
                    </a:cubicBezTo>
                    <a:cubicBezTo>
                      <a:pt x="692" y="207"/>
                      <a:pt x="692" y="207"/>
                      <a:pt x="692" y="208"/>
                    </a:cubicBezTo>
                    <a:cubicBezTo>
                      <a:pt x="694" y="211"/>
                      <a:pt x="696" y="214"/>
                      <a:pt x="698" y="217"/>
                    </a:cubicBezTo>
                    <a:cubicBezTo>
                      <a:pt x="698" y="217"/>
                      <a:pt x="699" y="217"/>
                      <a:pt x="699" y="217"/>
                    </a:cubicBezTo>
                    <a:cubicBezTo>
                      <a:pt x="702" y="220"/>
                      <a:pt x="704" y="219"/>
                      <a:pt x="707" y="218"/>
                    </a:cubicBezTo>
                    <a:cubicBezTo>
                      <a:pt x="709" y="218"/>
                      <a:pt x="710" y="218"/>
                      <a:pt x="711" y="218"/>
                    </a:cubicBezTo>
                    <a:cubicBezTo>
                      <a:pt x="711" y="218"/>
                      <a:pt x="711" y="217"/>
                      <a:pt x="711" y="217"/>
                    </a:cubicBezTo>
                    <a:cubicBezTo>
                      <a:pt x="712" y="217"/>
                      <a:pt x="713" y="217"/>
                      <a:pt x="714" y="217"/>
                    </a:cubicBezTo>
                    <a:cubicBezTo>
                      <a:pt x="714" y="217"/>
                      <a:pt x="714" y="216"/>
                      <a:pt x="714" y="216"/>
                    </a:cubicBezTo>
                    <a:cubicBezTo>
                      <a:pt x="715" y="216"/>
                      <a:pt x="715" y="216"/>
                      <a:pt x="716" y="216"/>
                    </a:cubicBezTo>
                    <a:cubicBezTo>
                      <a:pt x="716" y="216"/>
                      <a:pt x="716" y="215"/>
                      <a:pt x="716" y="215"/>
                    </a:cubicBezTo>
                    <a:cubicBezTo>
                      <a:pt x="717" y="215"/>
                      <a:pt x="718" y="215"/>
                      <a:pt x="719" y="215"/>
                    </a:cubicBezTo>
                    <a:cubicBezTo>
                      <a:pt x="719" y="215"/>
                      <a:pt x="719" y="215"/>
                      <a:pt x="719" y="214"/>
                    </a:cubicBezTo>
                    <a:cubicBezTo>
                      <a:pt x="720" y="214"/>
                      <a:pt x="721" y="214"/>
                      <a:pt x="722" y="214"/>
                    </a:cubicBezTo>
                    <a:cubicBezTo>
                      <a:pt x="722" y="214"/>
                      <a:pt x="722" y="214"/>
                      <a:pt x="722" y="213"/>
                    </a:cubicBezTo>
                    <a:cubicBezTo>
                      <a:pt x="722" y="213"/>
                      <a:pt x="723" y="213"/>
                      <a:pt x="724" y="213"/>
                    </a:cubicBezTo>
                    <a:cubicBezTo>
                      <a:pt x="724" y="213"/>
                      <a:pt x="724" y="213"/>
                      <a:pt x="724" y="212"/>
                    </a:cubicBezTo>
                    <a:cubicBezTo>
                      <a:pt x="724" y="212"/>
                      <a:pt x="725" y="212"/>
                      <a:pt x="726" y="212"/>
                    </a:cubicBezTo>
                    <a:cubicBezTo>
                      <a:pt x="726" y="212"/>
                      <a:pt x="726" y="212"/>
                      <a:pt x="726" y="212"/>
                    </a:cubicBezTo>
                    <a:cubicBezTo>
                      <a:pt x="727" y="212"/>
                      <a:pt x="729" y="212"/>
                      <a:pt x="730" y="212"/>
                    </a:cubicBezTo>
                    <a:cubicBezTo>
                      <a:pt x="730" y="211"/>
                      <a:pt x="730" y="211"/>
                      <a:pt x="730" y="211"/>
                    </a:cubicBezTo>
                    <a:cubicBezTo>
                      <a:pt x="731" y="211"/>
                      <a:pt x="733" y="211"/>
                      <a:pt x="734" y="211"/>
                    </a:cubicBezTo>
                    <a:cubicBezTo>
                      <a:pt x="734" y="210"/>
                      <a:pt x="734" y="210"/>
                      <a:pt x="734" y="210"/>
                    </a:cubicBezTo>
                    <a:cubicBezTo>
                      <a:pt x="737" y="210"/>
                      <a:pt x="740" y="210"/>
                      <a:pt x="743" y="210"/>
                    </a:cubicBezTo>
                    <a:cubicBezTo>
                      <a:pt x="743" y="210"/>
                      <a:pt x="743" y="209"/>
                      <a:pt x="743" y="209"/>
                    </a:cubicBezTo>
                    <a:cubicBezTo>
                      <a:pt x="745" y="208"/>
                      <a:pt x="746" y="209"/>
                      <a:pt x="747" y="208"/>
                    </a:cubicBezTo>
                    <a:cubicBezTo>
                      <a:pt x="747" y="207"/>
                      <a:pt x="748" y="205"/>
                      <a:pt x="750" y="204"/>
                    </a:cubicBezTo>
                    <a:cubicBezTo>
                      <a:pt x="750" y="196"/>
                      <a:pt x="749" y="190"/>
                      <a:pt x="746" y="185"/>
                    </a:cubicBezTo>
                    <a:cubicBezTo>
                      <a:pt x="746" y="185"/>
                      <a:pt x="745" y="185"/>
                      <a:pt x="745" y="185"/>
                    </a:cubicBezTo>
                    <a:cubicBezTo>
                      <a:pt x="745" y="183"/>
                      <a:pt x="744" y="182"/>
                      <a:pt x="744" y="181"/>
                    </a:cubicBezTo>
                    <a:cubicBezTo>
                      <a:pt x="744" y="181"/>
                      <a:pt x="743" y="181"/>
                      <a:pt x="742" y="180"/>
                    </a:cubicBezTo>
                    <a:cubicBezTo>
                      <a:pt x="742" y="179"/>
                      <a:pt x="742" y="178"/>
                      <a:pt x="741" y="177"/>
                    </a:cubicBezTo>
                    <a:cubicBezTo>
                      <a:pt x="741" y="176"/>
                      <a:pt x="740" y="176"/>
                      <a:pt x="740" y="176"/>
                    </a:cubicBezTo>
                    <a:cubicBezTo>
                      <a:pt x="740" y="175"/>
                      <a:pt x="740" y="175"/>
                      <a:pt x="740" y="174"/>
                    </a:cubicBezTo>
                    <a:cubicBezTo>
                      <a:pt x="739" y="173"/>
                      <a:pt x="738" y="173"/>
                      <a:pt x="737" y="172"/>
                    </a:cubicBezTo>
                    <a:cubicBezTo>
                      <a:pt x="737" y="172"/>
                      <a:pt x="737" y="171"/>
                      <a:pt x="737" y="170"/>
                    </a:cubicBezTo>
                    <a:cubicBezTo>
                      <a:pt x="736" y="170"/>
                      <a:pt x="735" y="169"/>
                      <a:pt x="734" y="169"/>
                    </a:cubicBezTo>
                    <a:cubicBezTo>
                      <a:pt x="734" y="168"/>
                      <a:pt x="734" y="167"/>
                      <a:pt x="734" y="167"/>
                    </a:cubicBezTo>
                    <a:cubicBezTo>
                      <a:pt x="732" y="163"/>
                      <a:pt x="731" y="163"/>
                      <a:pt x="731" y="156"/>
                    </a:cubicBezTo>
                    <a:cubicBezTo>
                      <a:pt x="733" y="154"/>
                      <a:pt x="735" y="153"/>
                      <a:pt x="737" y="152"/>
                    </a:cubicBezTo>
                    <a:cubicBezTo>
                      <a:pt x="745" y="150"/>
                      <a:pt x="753" y="148"/>
                      <a:pt x="761" y="146"/>
                    </a:cubicBezTo>
                    <a:cubicBezTo>
                      <a:pt x="764" y="142"/>
                      <a:pt x="765" y="143"/>
                      <a:pt x="765" y="136"/>
                    </a:cubicBezTo>
                    <a:cubicBezTo>
                      <a:pt x="763" y="135"/>
                      <a:pt x="764" y="134"/>
                      <a:pt x="763" y="133"/>
                    </a:cubicBezTo>
                    <a:cubicBezTo>
                      <a:pt x="763" y="133"/>
                      <a:pt x="762" y="133"/>
                      <a:pt x="762" y="133"/>
                    </a:cubicBezTo>
                    <a:cubicBezTo>
                      <a:pt x="762" y="132"/>
                      <a:pt x="762" y="131"/>
                      <a:pt x="762" y="131"/>
                    </a:cubicBezTo>
                    <a:cubicBezTo>
                      <a:pt x="762" y="131"/>
                      <a:pt x="761" y="131"/>
                      <a:pt x="761" y="131"/>
                    </a:cubicBezTo>
                    <a:cubicBezTo>
                      <a:pt x="761" y="130"/>
                      <a:pt x="761" y="129"/>
                      <a:pt x="760" y="128"/>
                    </a:cubicBezTo>
                    <a:cubicBezTo>
                      <a:pt x="760" y="128"/>
                      <a:pt x="759" y="128"/>
                      <a:pt x="759" y="127"/>
                    </a:cubicBezTo>
                    <a:cubicBezTo>
                      <a:pt x="759" y="127"/>
                      <a:pt x="759" y="126"/>
                      <a:pt x="759" y="126"/>
                    </a:cubicBezTo>
                    <a:cubicBezTo>
                      <a:pt x="758" y="125"/>
                      <a:pt x="757" y="124"/>
                      <a:pt x="756" y="124"/>
                    </a:cubicBezTo>
                    <a:cubicBezTo>
                      <a:pt x="756" y="123"/>
                      <a:pt x="756" y="123"/>
                      <a:pt x="756" y="123"/>
                    </a:cubicBezTo>
                    <a:cubicBezTo>
                      <a:pt x="755" y="123"/>
                      <a:pt x="755" y="122"/>
                      <a:pt x="754" y="122"/>
                    </a:cubicBezTo>
                    <a:cubicBezTo>
                      <a:pt x="754" y="121"/>
                      <a:pt x="754" y="121"/>
                      <a:pt x="754" y="120"/>
                    </a:cubicBezTo>
                    <a:cubicBezTo>
                      <a:pt x="753" y="120"/>
                      <a:pt x="753" y="120"/>
                      <a:pt x="752" y="119"/>
                    </a:cubicBezTo>
                    <a:cubicBezTo>
                      <a:pt x="750" y="117"/>
                      <a:pt x="748" y="115"/>
                      <a:pt x="748" y="112"/>
                    </a:cubicBezTo>
                    <a:cubicBezTo>
                      <a:pt x="748" y="112"/>
                      <a:pt x="748" y="112"/>
                      <a:pt x="749" y="112"/>
                    </a:cubicBezTo>
                    <a:cubicBezTo>
                      <a:pt x="749" y="112"/>
                      <a:pt x="749" y="111"/>
                      <a:pt x="749" y="111"/>
                    </a:cubicBezTo>
                    <a:cubicBezTo>
                      <a:pt x="748" y="111"/>
                      <a:pt x="748" y="111"/>
                      <a:pt x="748" y="111"/>
                    </a:cubicBezTo>
                    <a:cubicBezTo>
                      <a:pt x="748" y="111"/>
                      <a:pt x="748" y="111"/>
                      <a:pt x="748" y="110"/>
                    </a:cubicBezTo>
                    <a:cubicBezTo>
                      <a:pt x="748" y="110"/>
                      <a:pt x="749" y="110"/>
                      <a:pt x="750" y="109"/>
                    </a:cubicBezTo>
                    <a:cubicBezTo>
                      <a:pt x="750" y="109"/>
                      <a:pt x="750" y="108"/>
                      <a:pt x="750" y="108"/>
                    </a:cubicBezTo>
                    <a:cubicBezTo>
                      <a:pt x="751" y="106"/>
                      <a:pt x="753" y="105"/>
                      <a:pt x="754" y="104"/>
                    </a:cubicBezTo>
                    <a:cubicBezTo>
                      <a:pt x="754" y="103"/>
                      <a:pt x="754" y="103"/>
                      <a:pt x="754" y="102"/>
                    </a:cubicBezTo>
                    <a:cubicBezTo>
                      <a:pt x="755" y="102"/>
                      <a:pt x="756" y="101"/>
                      <a:pt x="757" y="100"/>
                    </a:cubicBezTo>
                    <a:cubicBezTo>
                      <a:pt x="757" y="100"/>
                      <a:pt x="757" y="99"/>
                      <a:pt x="757" y="99"/>
                    </a:cubicBezTo>
                    <a:cubicBezTo>
                      <a:pt x="758" y="98"/>
                      <a:pt x="759" y="97"/>
                      <a:pt x="759" y="97"/>
                    </a:cubicBezTo>
                    <a:cubicBezTo>
                      <a:pt x="760" y="96"/>
                      <a:pt x="760" y="94"/>
                      <a:pt x="760" y="93"/>
                    </a:cubicBezTo>
                    <a:cubicBezTo>
                      <a:pt x="761" y="93"/>
                      <a:pt x="761" y="93"/>
                      <a:pt x="762" y="92"/>
                    </a:cubicBezTo>
                    <a:cubicBezTo>
                      <a:pt x="762" y="92"/>
                      <a:pt x="762" y="91"/>
                      <a:pt x="762" y="91"/>
                    </a:cubicBezTo>
                    <a:cubicBezTo>
                      <a:pt x="762" y="91"/>
                      <a:pt x="763" y="91"/>
                      <a:pt x="763" y="91"/>
                    </a:cubicBezTo>
                    <a:cubicBezTo>
                      <a:pt x="763" y="90"/>
                      <a:pt x="763" y="89"/>
                      <a:pt x="763" y="89"/>
                    </a:cubicBezTo>
                    <a:cubicBezTo>
                      <a:pt x="763" y="89"/>
                      <a:pt x="764" y="89"/>
                      <a:pt x="764" y="89"/>
                    </a:cubicBezTo>
                    <a:cubicBezTo>
                      <a:pt x="764" y="88"/>
                      <a:pt x="764" y="87"/>
                      <a:pt x="764" y="86"/>
                    </a:cubicBezTo>
                    <a:cubicBezTo>
                      <a:pt x="764" y="86"/>
                      <a:pt x="764" y="86"/>
                      <a:pt x="765" y="86"/>
                    </a:cubicBezTo>
                    <a:cubicBezTo>
                      <a:pt x="765" y="85"/>
                      <a:pt x="765" y="85"/>
                      <a:pt x="765" y="84"/>
                    </a:cubicBezTo>
                    <a:cubicBezTo>
                      <a:pt x="765" y="84"/>
                      <a:pt x="765" y="84"/>
                      <a:pt x="766" y="84"/>
                    </a:cubicBezTo>
                    <a:cubicBezTo>
                      <a:pt x="766" y="83"/>
                      <a:pt x="766" y="82"/>
                      <a:pt x="766" y="81"/>
                    </a:cubicBezTo>
                    <a:cubicBezTo>
                      <a:pt x="767" y="76"/>
                      <a:pt x="767" y="67"/>
                      <a:pt x="769" y="63"/>
                    </a:cubicBezTo>
                    <a:cubicBezTo>
                      <a:pt x="770" y="62"/>
                      <a:pt x="770" y="62"/>
                      <a:pt x="771" y="62"/>
                    </a:cubicBezTo>
                    <a:cubicBezTo>
                      <a:pt x="771" y="61"/>
                      <a:pt x="772" y="60"/>
                      <a:pt x="772" y="59"/>
                    </a:cubicBezTo>
                    <a:cubicBezTo>
                      <a:pt x="773" y="59"/>
                      <a:pt x="773" y="59"/>
                      <a:pt x="774" y="59"/>
                    </a:cubicBezTo>
                    <a:cubicBezTo>
                      <a:pt x="774" y="58"/>
                      <a:pt x="775" y="57"/>
                      <a:pt x="776" y="56"/>
                    </a:cubicBezTo>
                    <a:cubicBezTo>
                      <a:pt x="777" y="56"/>
                      <a:pt x="778" y="56"/>
                      <a:pt x="779" y="56"/>
                    </a:cubicBezTo>
                    <a:cubicBezTo>
                      <a:pt x="779" y="55"/>
                      <a:pt x="780" y="54"/>
                      <a:pt x="780" y="54"/>
                    </a:cubicBezTo>
                    <a:cubicBezTo>
                      <a:pt x="781" y="53"/>
                      <a:pt x="782" y="53"/>
                      <a:pt x="784" y="53"/>
                    </a:cubicBezTo>
                    <a:cubicBezTo>
                      <a:pt x="784" y="53"/>
                      <a:pt x="784" y="52"/>
                      <a:pt x="784" y="52"/>
                    </a:cubicBezTo>
                    <a:cubicBezTo>
                      <a:pt x="785" y="52"/>
                      <a:pt x="785" y="51"/>
                      <a:pt x="786" y="51"/>
                    </a:cubicBezTo>
                    <a:cubicBezTo>
                      <a:pt x="787" y="50"/>
                      <a:pt x="787" y="50"/>
                      <a:pt x="787" y="49"/>
                    </a:cubicBezTo>
                    <a:cubicBezTo>
                      <a:pt x="788" y="49"/>
                      <a:pt x="788" y="49"/>
                      <a:pt x="789" y="49"/>
                    </a:cubicBezTo>
                    <a:cubicBezTo>
                      <a:pt x="790" y="48"/>
                      <a:pt x="791" y="47"/>
                      <a:pt x="792" y="46"/>
                    </a:cubicBezTo>
                    <a:cubicBezTo>
                      <a:pt x="796" y="41"/>
                      <a:pt x="801" y="36"/>
                      <a:pt x="807" y="34"/>
                    </a:cubicBezTo>
                    <a:cubicBezTo>
                      <a:pt x="813" y="34"/>
                      <a:pt x="818" y="33"/>
                      <a:pt x="824" y="33"/>
                    </a:cubicBezTo>
                    <a:cubicBezTo>
                      <a:pt x="834" y="33"/>
                      <a:pt x="843" y="34"/>
                      <a:pt x="851" y="37"/>
                    </a:cubicBezTo>
                    <a:cubicBezTo>
                      <a:pt x="853" y="37"/>
                      <a:pt x="854" y="37"/>
                      <a:pt x="856" y="37"/>
                    </a:cubicBezTo>
                    <a:cubicBezTo>
                      <a:pt x="863" y="39"/>
                      <a:pt x="871" y="40"/>
                      <a:pt x="879" y="39"/>
                    </a:cubicBezTo>
                    <a:cubicBezTo>
                      <a:pt x="880" y="37"/>
                      <a:pt x="880" y="36"/>
                      <a:pt x="881" y="35"/>
                    </a:cubicBezTo>
                    <a:cubicBezTo>
                      <a:pt x="882" y="35"/>
                      <a:pt x="882" y="35"/>
                      <a:pt x="882" y="35"/>
                    </a:cubicBezTo>
                    <a:cubicBezTo>
                      <a:pt x="882" y="34"/>
                      <a:pt x="882" y="34"/>
                      <a:pt x="882" y="33"/>
                    </a:cubicBezTo>
                    <a:cubicBezTo>
                      <a:pt x="883" y="33"/>
                      <a:pt x="883" y="33"/>
                      <a:pt x="884" y="32"/>
                    </a:cubicBezTo>
                    <a:cubicBezTo>
                      <a:pt x="884" y="31"/>
                      <a:pt x="884" y="30"/>
                      <a:pt x="884" y="30"/>
                    </a:cubicBezTo>
                    <a:cubicBezTo>
                      <a:pt x="884" y="30"/>
                      <a:pt x="885" y="30"/>
                      <a:pt x="885" y="30"/>
                    </a:cubicBezTo>
                    <a:cubicBezTo>
                      <a:pt x="885" y="29"/>
                      <a:pt x="885" y="28"/>
                      <a:pt x="885" y="28"/>
                    </a:cubicBezTo>
                    <a:cubicBezTo>
                      <a:pt x="885" y="28"/>
                      <a:pt x="886" y="28"/>
                      <a:pt x="886" y="28"/>
                    </a:cubicBezTo>
                    <a:cubicBezTo>
                      <a:pt x="886" y="27"/>
                      <a:pt x="886" y="26"/>
                      <a:pt x="886" y="25"/>
                    </a:cubicBezTo>
                    <a:cubicBezTo>
                      <a:pt x="888" y="18"/>
                      <a:pt x="891" y="11"/>
                      <a:pt x="893" y="4"/>
                    </a:cubicBezTo>
                    <a:cubicBezTo>
                      <a:pt x="894" y="4"/>
                      <a:pt x="895" y="3"/>
                      <a:pt x="896" y="3"/>
                    </a:cubicBezTo>
                    <a:cubicBezTo>
                      <a:pt x="896" y="2"/>
                      <a:pt x="897" y="1"/>
                      <a:pt x="898" y="0"/>
                    </a:cubicBezTo>
                    <a:cubicBezTo>
                      <a:pt x="900" y="0"/>
                      <a:pt x="902" y="0"/>
                      <a:pt x="905" y="0"/>
                    </a:cubicBezTo>
                    <a:cubicBezTo>
                      <a:pt x="905" y="0"/>
                      <a:pt x="905" y="1"/>
                      <a:pt x="905" y="1"/>
                    </a:cubicBezTo>
                    <a:cubicBezTo>
                      <a:pt x="906" y="1"/>
                      <a:pt x="908" y="1"/>
                      <a:pt x="909" y="2"/>
                    </a:cubicBezTo>
                    <a:cubicBezTo>
                      <a:pt x="909" y="2"/>
                      <a:pt x="909" y="2"/>
                      <a:pt x="909" y="3"/>
                    </a:cubicBezTo>
                    <a:cubicBezTo>
                      <a:pt x="910" y="3"/>
                      <a:pt x="910" y="3"/>
                      <a:pt x="911" y="3"/>
                    </a:cubicBezTo>
                    <a:cubicBezTo>
                      <a:pt x="911" y="3"/>
                      <a:pt x="911" y="3"/>
                      <a:pt x="911" y="4"/>
                    </a:cubicBezTo>
                    <a:cubicBezTo>
                      <a:pt x="912" y="4"/>
                      <a:pt x="913" y="4"/>
                      <a:pt x="914" y="4"/>
                    </a:cubicBezTo>
                    <a:cubicBezTo>
                      <a:pt x="914" y="5"/>
                      <a:pt x="914" y="6"/>
                      <a:pt x="915" y="6"/>
                    </a:cubicBezTo>
                    <a:cubicBezTo>
                      <a:pt x="915" y="6"/>
                      <a:pt x="916" y="6"/>
                      <a:pt x="916" y="6"/>
                    </a:cubicBezTo>
                    <a:cubicBezTo>
                      <a:pt x="917" y="7"/>
                      <a:pt x="918" y="9"/>
                      <a:pt x="919" y="10"/>
                    </a:cubicBezTo>
                    <a:cubicBezTo>
                      <a:pt x="922" y="12"/>
                      <a:pt x="924" y="15"/>
                      <a:pt x="927" y="17"/>
                    </a:cubicBezTo>
                    <a:cubicBezTo>
                      <a:pt x="927" y="18"/>
                      <a:pt x="927" y="18"/>
                      <a:pt x="927" y="19"/>
                    </a:cubicBezTo>
                    <a:cubicBezTo>
                      <a:pt x="928" y="19"/>
                      <a:pt x="929" y="20"/>
                      <a:pt x="930" y="21"/>
                    </a:cubicBezTo>
                    <a:cubicBezTo>
                      <a:pt x="930" y="22"/>
                      <a:pt x="930" y="23"/>
                      <a:pt x="931" y="24"/>
                    </a:cubicBezTo>
                    <a:cubicBezTo>
                      <a:pt x="931" y="24"/>
                      <a:pt x="932" y="25"/>
                      <a:pt x="933" y="25"/>
                    </a:cubicBezTo>
                    <a:cubicBezTo>
                      <a:pt x="933" y="26"/>
                      <a:pt x="933" y="26"/>
                      <a:pt x="933" y="27"/>
                    </a:cubicBezTo>
                    <a:cubicBezTo>
                      <a:pt x="933" y="27"/>
                      <a:pt x="933" y="27"/>
                      <a:pt x="933" y="27"/>
                    </a:cubicBezTo>
                    <a:cubicBezTo>
                      <a:pt x="933" y="27"/>
                      <a:pt x="933" y="28"/>
                      <a:pt x="933" y="29"/>
                    </a:cubicBezTo>
                    <a:cubicBezTo>
                      <a:pt x="934" y="29"/>
                      <a:pt x="934" y="29"/>
                      <a:pt x="934" y="29"/>
                    </a:cubicBezTo>
                    <a:cubicBezTo>
                      <a:pt x="935" y="31"/>
                      <a:pt x="935" y="33"/>
                      <a:pt x="935" y="36"/>
                    </a:cubicBezTo>
                    <a:cubicBezTo>
                      <a:pt x="935" y="36"/>
                      <a:pt x="936" y="36"/>
                      <a:pt x="936" y="36"/>
                    </a:cubicBezTo>
                    <a:cubicBezTo>
                      <a:pt x="936" y="39"/>
                      <a:pt x="937" y="43"/>
                      <a:pt x="937" y="47"/>
                    </a:cubicBezTo>
                    <a:cubicBezTo>
                      <a:pt x="937" y="47"/>
                      <a:pt x="938" y="47"/>
                      <a:pt x="938" y="47"/>
                    </a:cubicBezTo>
                    <a:cubicBezTo>
                      <a:pt x="938" y="49"/>
                      <a:pt x="938" y="51"/>
                      <a:pt x="938" y="53"/>
                    </a:cubicBezTo>
                    <a:cubicBezTo>
                      <a:pt x="938" y="53"/>
                      <a:pt x="938" y="53"/>
                      <a:pt x="939" y="53"/>
                    </a:cubicBezTo>
                    <a:cubicBezTo>
                      <a:pt x="939" y="55"/>
                      <a:pt x="939" y="57"/>
                      <a:pt x="939" y="59"/>
                    </a:cubicBezTo>
                    <a:cubicBezTo>
                      <a:pt x="939" y="59"/>
                      <a:pt x="939" y="59"/>
                      <a:pt x="940" y="59"/>
                    </a:cubicBezTo>
                    <a:cubicBezTo>
                      <a:pt x="940" y="61"/>
                      <a:pt x="940" y="62"/>
                      <a:pt x="940" y="64"/>
                    </a:cubicBezTo>
                    <a:cubicBezTo>
                      <a:pt x="940" y="64"/>
                      <a:pt x="940" y="64"/>
                      <a:pt x="941" y="64"/>
                    </a:cubicBezTo>
                    <a:cubicBezTo>
                      <a:pt x="941" y="65"/>
                      <a:pt x="941" y="67"/>
                      <a:pt x="941" y="68"/>
                    </a:cubicBezTo>
                    <a:cubicBezTo>
                      <a:pt x="941" y="68"/>
                      <a:pt x="941" y="68"/>
                      <a:pt x="941" y="68"/>
                    </a:cubicBezTo>
                    <a:cubicBezTo>
                      <a:pt x="941" y="69"/>
                      <a:pt x="941" y="70"/>
                      <a:pt x="941" y="72"/>
                    </a:cubicBezTo>
                    <a:cubicBezTo>
                      <a:pt x="942" y="72"/>
                      <a:pt x="942" y="72"/>
                      <a:pt x="942" y="72"/>
                    </a:cubicBezTo>
                    <a:cubicBezTo>
                      <a:pt x="943" y="74"/>
                      <a:pt x="943" y="76"/>
                      <a:pt x="943" y="78"/>
                    </a:cubicBezTo>
                    <a:cubicBezTo>
                      <a:pt x="944" y="78"/>
                      <a:pt x="944" y="78"/>
                      <a:pt x="944" y="78"/>
                    </a:cubicBezTo>
                    <a:cubicBezTo>
                      <a:pt x="944" y="79"/>
                      <a:pt x="944" y="79"/>
                      <a:pt x="944" y="80"/>
                    </a:cubicBezTo>
                    <a:cubicBezTo>
                      <a:pt x="944" y="80"/>
                      <a:pt x="945" y="80"/>
                      <a:pt x="945" y="80"/>
                    </a:cubicBezTo>
                    <a:cubicBezTo>
                      <a:pt x="945" y="81"/>
                      <a:pt x="945" y="82"/>
                      <a:pt x="945" y="82"/>
                    </a:cubicBezTo>
                    <a:cubicBezTo>
                      <a:pt x="945" y="82"/>
                      <a:pt x="946" y="82"/>
                      <a:pt x="946" y="82"/>
                    </a:cubicBezTo>
                    <a:cubicBezTo>
                      <a:pt x="946" y="83"/>
                      <a:pt x="946" y="84"/>
                      <a:pt x="946" y="84"/>
                    </a:cubicBezTo>
                    <a:cubicBezTo>
                      <a:pt x="947" y="85"/>
                      <a:pt x="947" y="85"/>
                      <a:pt x="948" y="85"/>
                    </a:cubicBezTo>
                    <a:cubicBezTo>
                      <a:pt x="948" y="86"/>
                      <a:pt x="948" y="86"/>
                      <a:pt x="948" y="87"/>
                    </a:cubicBezTo>
                    <a:cubicBezTo>
                      <a:pt x="948" y="87"/>
                      <a:pt x="949" y="88"/>
                      <a:pt x="950" y="88"/>
                    </a:cubicBezTo>
                    <a:cubicBezTo>
                      <a:pt x="950" y="88"/>
                      <a:pt x="950" y="89"/>
                      <a:pt x="950" y="90"/>
                    </a:cubicBezTo>
                    <a:cubicBezTo>
                      <a:pt x="950" y="90"/>
                      <a:pt x="951" y="90"/>
                      <a:pt x="951" y="91"/>
                    </a:cubicBezTo>
                    <a:cubicBezTo>
                      <a:pt x="951" y="91"/>
                      <a:pt x="951" y="91"/>
                      <a:pt x="951" y="91"/>
                    </a:cubicBezTo>
                    <a:cubicBezTo>
                      <a:pt x="953" y="93"/>
                      <a:pt x="956" y="93"/>
                      <a:pt x="958" y="95"/>
                    </a:cubicBezTo>
                    <a:cubicBezTo>
                      <a:pt x="962" y="95"/>
                      <a:pt x="967" y="96"/>
                      <a:pt x="971" y="96"/>
                    </a:cubicBezTo>
                    <a:cubicBezTo>
                      <a:pt x="978" y="94"/>
                      <a:pt x="984" y="90"/>
                      <a:pt x="990" y="86"/>
                    </a:cubicBezTo>
                    <a:cubicBezTo>
                      <a:pt x="990" y="86"/>
                      <a:pt x="990" y="85"/>
                      <a:pt x="990" y="85"/>
                    </a:cubicBezTo>
                    <a:cubicBezTo>
                      <a:pt x="990" y="85"/>
                      <a:pt x="991" y="85"/>
                      <a:pt x="992" y="84"/>
                    </a:cubicBezTo>
                    <a:cubicBezTo>
                      <a:pt x="992" y="84"/>
                      <a:pt x="992" y="83"/>
                      <a:pt x="992" y="82"/>
                    </a:cubicBezTo>
                    <a:cubicBezTo>
                      <a:pt x="994" y="81"/>
                      <a:pt x="996" y="79"/>
                      <a:pt x="998" y="77"/>
                    </a:cubicBezTo>
                    <a:cubicBezTo>
                      <a:pt x="998" y="77"/>
                      <a:pt x="998" y="76"/>
                      <a:pt x="998" y="76"/>
                    </a:cubicBezTo>
                    <a:cubicBezTo>
                      <a:pt x="999" y="76"/>
                      <a:pt x="1000" y="76"/>
                      <a:pt x="1001" y="76"/>
                    </a:cubicBezTo>
                    <a:cubicBezTo>
                      <a:pt x="1017" y="69"/>
                      <a:pt x="1041" y="76"/>
                      <a:pt x="1054" y="82"/>
                    </a:cubicBezTo>
                    <a:cubicBezTo>
                      <a:pt x="1054" y="82"/>
                      <a:pt x="1055" y="82"/>
                      <a:pt x="1056" y="82"/>
                    </a:cubicBezTo>
                    <a:cubicBezTo>
                      <a:pt x="1056" y="82"/>
                      <a:pt x="1056" y="82"/>
                      <a:pt x="1056" y="82"/>
                    </a:cubicBezTo>
                    <a:cubicBezTo>
                      <a:pt x="1058" y="83"/>
                      <a:pt x="1060" y="84"/>
                      <a:pt x="1062" y="84"/>
                    </a:cubicBezTo>
                    <a:cubicBezTo>
                      <a:pt x="1062" y="85"/>
                      <a:pt x="1062" y="85"/>
                      <a:pt x="1062" y="85"/>
                    </a:cubicBezTo>
                    <a:cubicBezTo>
                      <a:pt x="1062" y="85"/>
                      <a:pt x="1063" y="85"/>
                      <a:pt x="1063" y="85"/>
                    </a:cubicBezTo>
                    <a:cubicBezTo>
                      <a:pt x="1065" y="87"/>
                      <a:pt x="1067" y="89"/>
                      <a:pt x="1069" y="91"/>
                    </a:cubicBezTo>
                    <a:cubicBezTo>
                      <a:pt x="1069" y="105"/>
                      <a:pt x="1065" y="111"/>
                      <a:pt x="1060" y="118"/>
                    </a:cubicBezTo>
                    <a:cubicBezTo>
                      <a:pt x="1060" y="119"/>
                      <a:pt x="1060" y="120"/>
                      <a:pt x="1060" y="120"/>
                    </a:cubicBezTo>
                    <a:cubicBezTo>
                      <a:pt x="1059" y="120"/>
                      <a:pt x="1059" y="121"/>
                      <a:pt x="1058" y="121"/>
                    </a:cubicBezTo>
                    <a:cubicBezTo>
                      <a:pt x="1058" y="122"/>
                      <a:pt x="1058" y="122"/>
                      <a:pt x="1058" y="123"/>
                    </a:cubicBezTo>
                    <a:cubicBezTo>
                      <a:pt x="1057" y="123"/>
                      <a:pt x="1057" y="123"/>
                      <a:pt x="1056" y="124"/>
                    </a:cubicBezTo>
                    <a:cubicBezTo>
                      <a:pt x="1056" y="124"/>
                      <a:pt x="1056" y="125"/>
                      <a:pt x="1056" y="126"/>
                    </a:cubicBezTo>
                    <a:cubicBezTo>
                      <a:pt x="1055" y="126"/>
                      <a:pt x="1054" y="127"/>
                      <a:pt x="1054" y="127"/>
                    </a:cubicBezTo>
                    <a:cubicBezTo>
                      <a:pt x="1054" y="128"/>
                      <a:pt x="1054" y="128"/>
                      <a:pt x="1054" y="129"/>
                    </a:cubicBezTo>
                    <a:cubicBezTo>
                      <a:pt x="1053" y="130"/>
                      <a:pt x="1052" y="130"/>
                      <a:pt x="1051" y="131"/>
                    </a:cubicBezTo>
                    <a:cubicBezTo>
                      <a:pt x="1051" y="131"/>
                      <a:pt x="1051" y="132"/>
                      <a:pt x="1051" y="133"/>
                    </a:cubicBezTo>
                    <a:cubicBezTo>
                      <a:pt x="1050" y="134"/>
                      <a:pt x="1048" y="134"/>
                      <a:pt x="1047" y="135"/>
                    </a:cubicBezTo>
                    <a:cubicBezTo>
                      <a:pt x="1045" y="138"/>
                      <a:pt x="1046" y="140"/>
                      <a:pt x="1042" y="141"/>
                    </a:cubicBezTo>
                    <a:cubicBezTo>
                      <a:pt x="1041" y="139"/>
                      <a:pt x="1037" y="136"/>
                      <a:pt x="1034" y="137"/>
                    </a:cubicBezTo>
                    <a:cubicBezTo>
                      <a:pt x="1033" y="137"/>
                      <a:pt x="1034" y="138"/>
                      <a:pt x="1033" y="138"/>
                    </a:cubicBezTo>
                    <a:cubicBezTo>
                      <a:pt x="1031" y="138"/>
                      <a:pt x="1030" y="138"/>
                      <a:pt x="1028" y="138"/>
                    </a:cubicBezTo>
                    <a:cubicBezTo>
                      <a:pt x="1028" y="138"/>
                      <a:pt x="1028" y="139"/>
                      <a:pt x="1028" y="139"/>
                    </a:cubicBezTo>
                    <a:cubicBezTo>
                      <a:pt x="1028" y="139"/>
                      <a:pt x="1027" y="139"/>
                      <a:pt x="1026" y="139"/>
                    </a:cubicBezTo>
                    <a:cubicBezTo>
                      <a:pt x="1026" y="139"/>
                      <a:pt x="1026" y="140"/>
                      <a:pt x="1026" y="140"/>
                    </a:cubicBezTo>
                    <a:cubicBezTo>
                      <a:pt x="1023" y="140"/>
                      <a:pt x="1021" y="140"/>
                      <a:pt x="1019" y="141"/>
                    </a:cubicBezTo>
                    <a:cubicBezTo>
                      <a:pt x="1019" y="141"/>
                      <a:pt x="1019" y="141"/>
                      <a:pt x="1019" y="142"/>
                    </a:cubicBezTo>
                    <a:cubicBezTo>
                      <a:pt x="1017" y="142"/>
                      <a:pt x="1014" y="142"/>
                      <a:pt x="1012" y="143"/>
                    </a:cubicBezTo>
                    <a:cubicBezTo>
                      <a:pt x="1012" y="143"/>
                      <a:pt x="1012" y="143"/>
                      <a:pt x="1012" y="143"/>
                    </a:cubicBezTo>
                    <a:cubicBezTo>
                      <a:pt x="1011" y="143"/>
                      <a:pt x="1011" y="143"/>
                      <a:pt x="1010" y="143"/>
                    </a:cubicBezTo>
                    <a:cubicBezTo>
                      <a:pt x="1010" y="144"/>
                      <a:pt x="1010" y="144"/>
                      <a:pt x="1010" y="144"/>
                    </a:cubicBezTo>
                    <a:cubicBezTo>
                      <a:pt x="1009" y="144"/>
                      <a:pt x="1008" y="144"/>
                      <a:pt x="1007" y="144"/>
                    </a:cubicBezTo>
                    <a:cubicBezTo>
                      <a:pt x="1007" y="145"/>
                      <a:pt x="1007" y="145"/>
                      <a:pt x="1007" y="145"/>
                    </a:cubicBezTo>
                    <a:cubicBezTo>
                      <a:pt x="1005" y="146"/>
                      <a:pt x="1003" y="146"/>
                      <a:pt x="1002" y="146"/>
                    </a:cubicBezTo>
                    <a:cubicBezTo>
                      <a:pt x="1002" y="146"/>
                      <a:pt x="1002" y="147"/>
                      <a:pt x="1002" y="147"/>
                    </a:cubicBezTo>
                    <a:cubicBezTo>
                      <a:pt x="1001" y="147"/>
                      <a:pt x="1000" y="147"/>
                      <a:pt x="1000" y="147"/>
                    </a:cubicBezTo>
                    <a:cubicBezTo>
                      <a:pt x="1000" y="147"/>
                      <a:pt x="1000" y="148"/>
                      <a:pt x="1000" y="148"/>
                    </a:cubicBezTo>
                    <a:cubicBezTo>
                      <a:pt x="998" y="148"/>
                      <a:pt x="997" y="149"/>
                      <a:pt x="995" y="149"/>
                    </a:cubicBezTo>
                    <a:cubicBezTo>
                      <a:pt x="995" y="149"/>
                      <a:pt x="995" y="149"/>
                      <a:pt x="995" y="150"/>
                    </a:cubicBezTo>
                    <a:cubicBezTo>
                      <a:pt x="995" y="150"/>
                      <a:pt x="994" y="150"/>
                      <a:pt x="993" y="150"/>
                    </a:cubicBezTo>
                    <a:cubicBezTo>
                      <a:pt x="993" y="150"/>
                      <a:pt x="993" y="151"/>
                      <a:pt x="993" y="152"/>
                    </a:cubicBezTo>
                    <a:cubicBezTo>
                      <a:pt x="991" y="152"/>
                      <a:pt x="990" y="152"/>
                      <a:pt x="989" y="152"/>
                    </a:cubicBezTo>
                    <a:cubicBezTo>
                      <a:pt x="989" y="153"/>
                      <a:pt x="988" y="154"/>
                      <a:pt x="988" y="154"/>
                    </a:cubicBezTo>
                    <a:cubicBezTo>
                      <a:pt x="987" y="155"/>
                      <a:pt x="985" y="157"/>
                      <a:pt x="984" y="158"/>
                    </a:cubicBezTo>
                    <a:cubicBezTo>
                      <a:pt x="983" y="159"/>
                      <a:pt x="983" y="160"/>
                      <a:pt x="983" y="161"/>
                    </a:cubicBezTo>
                    <a:cubicBezTo>
                      <a:pt x="982" y="161"/>
                      <a:pt x="982" y="161"/>
                      <a:pt x="982" y="161"/>
                    </a:cubicBezTo>
                    <a:cubicBezTo>
                      <a:pt x="982" y="164"/>
                      <a:pt x="982" y="167"/>
                      <a:pt x="982" y="170"/>
                    </a:cubicBezTo>
                    <a:cubicBezTo>
                      <a:pt x="981" y="174"/>
                      <a:pt x="979" y="178"/>
                      <a:pt x="978" y="181"/>
                    </a:cubicBezTo>
                    <a:cubicBezTo>
                      <a:pt x="977" y="182"/>
                      <a:pt x="975" y="183"/>
                      <a:pt x="974" y="185"/>
                    </a:cubicBezTo>
                    <a:cubicBezTo>
                      <a:pt x="973" y="186"/>
                      <a:pt x="973" y="186"/>
                      <a:pt x="972" y="187"/>
                    </a:cubicBezTo>
                    <a:cubicBezTo>
                      <a:pt x="963" y="194"/>
                      <a:pt x="942" y="188"/>
                      <a:pt x="933" y="195"/>
                    </a:cubicBezTo>
                    <a:cubicBezTo>
                      <a:pt x="932" y="196"/>
                      <a:pt x="931" y="198"/>
                      <a:pt x="930" y="199"/>
                    </a:cubicBezTo>
                    <a:cubicBezTo>
                      <a:pt x="929" y="199"/>
                      <a:pt x="929" y="200"/>
                      <a:pt x="928" y="200"/>
                    </a:cubicBezTo>
                    <a:cubicBezTo>
                      <a:pt x="928" y="201"/>
                      <a:pt x="927" y="202"/>
                      <a:pt x="927" y="204"/>
                    </a:cubicBezTo>
                    <a:cubicBezTo>
                      <a:pt x="926" y="204"/>
                      <a:pt x="925" y="205"/>
                      <a:pt x="924" y="205"/>
                    </a:cubicBezTo>
                    <a:cubicBezTo>
                      <a:pt x="924" y="206"/>
                      <a:pt x="924" y="207"/>
                      <a:pt x="924" y="207"/>
                    </a:cubicBezTo>
                    <a:cubicBezTo>
                      <a:pt x="923" y="208"/>
                      <a:pt x="922" y="209"/>
                      <a:pt x="921" y="210"/>
                    </a:cubicBezTo>
                    <a:cubicBezTo>
                      <a:pt x="921" y="210"/>
                      <a:pt x="920" y="211"/>
                      <a:pt x="920" y="212"/>
                    </a:cubicBezTo>
                    <a:cubicBezTo>
                      <a:pt x="919" y="212"/>
                      <a:pt x="919" y="212"/>
                      <a:pt x="918" y="212"/>
                    </a:cubicBezTo>
                    <a:cubicBezTo>
                      <a:pt x="917" y="213"/>
                      <a:pt x="916" y="214"/>
                      <a:pt x="915" y="215"/>
                    </a:cubicBezTo>
                    <a:cubicBezTo>
                      <a:pt x="915" y="215"/>
                      <a:pt x="914" y="215"/>
                      <a:pt x="914" y="215"/>
                    </a:cubicBezTo>
                    <a:cubicBezTo>
                      <a:pt x="913" y="216"/>
                      <a:pt x="912" y="217"/>
                      <a:pt x="912" y="218"/>
                    </a:cubicBezTo>
                    <a:cubicBezTo>
                      <a:pt x="911" y="218"/>
                      <a:pt x="911" y="218"/>
                      <a:pt x="910" y="218"/>
                    </a:cubicBezTo>
                    <a:cubicBezTo>
                      <a:pt x="909" y="219"/>
                      <a:pt x="908" y="220"/>
                      <a:pt x="907" y="221"/>
                    </a:cubicBezTo>
                    <a:cubicBezTo>
                      <a:pt x="907" y="221"/>
                      <a:pt x="906" y="221"/>
                      <a:pt x="906" y="221"/>
                    </a:cubicBezTo>
                    <a:cubicBezTo>
                      <a:pt x="903" y="224"/>
                      <a:pt x="900" y="227"/>
                      <a:pt x="898" y="230"/>
                    </a:cubicBezTo>
                    <a:cubicBezTo>
                      <a:pt x="898" y="240"/>
                      <a:pt x="897" y="248"/>
                      <a:pt x="895" y="255"/>
                    </a:cubicBezTo>
                    <a:cubicBezTo>
                      <a:pt x="895" y="257"/>
                      <a:pt x="894" y="259"/>
                      <a:pt x="894" y="261"/>
                    </a:cubicBezTo>
                    <a:cubicBezTo>
                      <a:pt x="894" y="261"/>
                      <a:pt x="893" y="261"/>
                      <a:pt x="893" y="261"/>
                    </a:cubicBezTo>
                    <a:cubicBezTo>
                      <a:pt x="892" y="263"/>
                      <a:pt x="892" y="265"/>
                      <a:pt x="891" y="266"/>
                    </a:cubicBezTo>
                    <a:cubicBezTo>
                      <a:pt x="890" y="267"/>
                      <a:pt x="889" y="268"/>
                      <a:pt x="889" y="268"/>
                    </a:cubicBezTo>
                    <a:cubicBezTo>
                      <a:pt x="889" y="269"/>
                      <a:pt x="889" y="269"/>
                      <a:pt x="889" y="270"/>
                    </a:cubicBezTo>
                    <a:cubicBezTo>
                      <a:pt x="888" y="270"/>
                      <a:pt x="887" y="271"/>
                      <a:pt x="886" y="272"/>
                    </a:cubicBezTo>
                    <a:cubicBezTo>
                      <a:pt x="886" y="272"/>
                      <a:pt x="886" y="272"/>
                      <a:pt x="886" y="273"/>
                    </a:cubicBezTo>
                    <a:cubicBezTo>
                      <a:pt x="885" y="273"/>
                      <a:pt x="885" y="273"/>
                      <a:pt x="884" y="273"/>
                    </a:cubicBezTo>
                    <a:cubicBezTo>
                      <a:pt x="884" y="273"/>
                      <a:pt x="883" y="274"/>
                      <a:pt x="883" y="274"/>
                    </a:cubicBezTo>
                    <a:cubicBezTo>
                      <a:pt x="882" y="276"/>
                      <a:pt x="880" y="277"/>
                      <a:pt x="879" y="278"/>
                    </a:cubicBezTo>
                    <a:cubicBezTo>
                      <a:pt x="878" y="280"/>
                      <a:pt x="877" y="282"/>
                      <a:pt x="877" y="283"/>
                    </a:cubicBezTo>
                    <a:cubicBezTo>
                      <a:pt x="877" y="283"/>
                      <a:pt x="876" y="283"/>
                      <a:pt x="876" y="283"/>
                    </a:cubicBezTo>
                    <a:cubicBezTo>
                      <a:pt x="875" y="287"/>
                      <a:pt x="873" y="307"/>
                      <a:pt x="874" y="312"/>
                    </a:cubicBezTo>
                    <a:cubicBezTo>
                      <a:pt x="874" y="312"/>
                      <a:pt x="875" y="312"/>
                      <a:pt x="875" y="312"/>
                    </a:cubicBezTo>
                    <a:cubicBezTo>
                      <a:pt x="875" y="318"/>
                      <a:pt x="874" y="325"/>
                      <a:pt x="874" y="331"/>
                    </a:cubicBezTo>
                    <a:cubicBezTo>
                      <a:pt x="874" y="331"/>
                      <a:pt x="874" y="331"/>
                      <a:pt x="873" y="331"/>
                    </a:cubicBezTo>
                    <a:cubicBezTo>
                      <a:pt x="873" y="333"/>
                      <a:pt x="873" y="336"/>
                      <a:pt x="873" y="338"/>
                    </a:cubicBezTo>
                    <a:cubicBezTo>
                      <a:pt x="872" y="342"/>
                      <a:pt x="870" y="359"/>
                      <a:pt x="871" y="365"/>
                    </a:cubicBezTo>
                    <a:cubicBezTo>
                      <a:pt x="872" y="365"/>
                      <a:pt x="872" y="365"/>
                      <a:pt x="872" y="365"/>
                    </a:cubicBezTo>
                    <a:cubicBezTo>
                      <a:pt x="872" y="367"/>
                      <a:pt x="872" y="369"/>
                      <a:pt x="872" y="371"/>
                    </a:cubicBezTo>
                    <a:cubicBezTo>
                      <a:pt x="874" y="376"/>
                      <a:pt x="876" y="383"/>
                      <a:pt x="881" y="385"/>
                    </a:cubicBezTo>
                    <a:cubicBezTo>
                      <a:pt x="883" y="386"/>
                      <a:pt x="892" y="388"/>
                      <a:pt x="896" y="386"/>
                    </a:cubicBezTo>
                    <a:cubicBezTo>
                      <a:pt x="896" y="386"/>
                      <a:pt x="896" y="386"/>
                      <a:pt x="896" y="386"/>
                    </a:cubicBezTo>
                    <a:cubicBezTo>
                      <a:pt x="902" y="385"/>
                      <a:pt x="909" y="384"/>
                      <a:pt x="915" y="383"/>
                    </a:cubicBezTo>
                    <a:cubicBezTo>
                      <a:pt x="915" y="383"/>
                      <a:pt x="915" y="384"/>
                      <a:pt x="915" y="384"/>
                    </a:cubicBezTo>
                    <a:cubicBezTo>
                      <a:pt x="917" y="384"/>
                      <a:pt x="918" y="384"/>
                      <a:pt x="920" y="385"/>
                    </a:cubicBezTo>
                    <a:cubicBezTo>
                      <a:pt x="921" y="387"/>
                      <a:pt x="923" y="389"/>
                      <a:pt x="924" y="391"/>
                    </a:cubicBezTo>
                    <a:cubicBezTo>
                      <a:pt x="924" y="393"/>
                      <a:pt x="924" y="396"/>
                      <a:pt x="924" y="398"/>
                    </a:cubicBezTo>
                    <a:cubicBezTo>
                      <a:pt x="924" y="398"/>
                      <a:pt x="924" y="398"/>
                      <a:pt x="924" y="398"/>
                    </a:cubicBezTo>
                    <a:cubicBezTo>
                      <a:pt x="924" y="403"/>
                      <a:pt x="924" y="408"/>
                      <a:pt x="924" y="412"/>
                    </a:cubicBezTo>
                    <a:cubicBezTo>
                      <a:pt x="923" y="412"/>
                      <a:pt x="923" y="412"/>
                      <a:pt x="923" y="412"/>
                    </a:cubicBezTo>
                    <a:cubicBezTo>
                      <a:pt x="923" y="414"/>
                      <a:pt x="923" y="416"/>
                      <a:pt x="923" y="418"/>
                    </a:cubicBezTo>
                    <a:cubicBezTo>
                      <a:pt x="921" y="422"/>
                      <a:pt x="920" y="429"/>
                      <a:pt x="919" y="433"/>
                    </a:cubicBezTo>
                    <a:cubicBezTo>
                      <a:pt x="919" y="435"/>
                      <a:pt x="919" y="436"/>
                      <a:pt x="919" y="438"/>
                    </a:cubicBezTo>
                    <a:cubicBezTo>
                      <a:pt x="919" y="438"/>
                      <a:pt x="918" y="438"/>
                      <a:pt x="918" y="438"/>
                    </a:cubicBezTo>
                    <a:cubicBezTo>
                      <a:pt x="918" y="439"/>
                      <a:pt x="918" y="440"/>
                      <a:pt x="918" y="441"/>
                    </a:cubicBezTo>
                    <a:cubicBezTo>
                      <a:pt x="918" y="441"/>
                      <a:pt x="918" y="441"/>
                      <a:pt x="917" y="441"/>
                    </a:cubicBezTo>
                    <a:cubicBezTo>
                      <a:pt x="917" y="443"/>
                      <a:pt x="917" y="444"/>
                      <a:pt x="917" y="446"/>
                    </a:cubicBezTo>
                    <a:cubicBezTo>
                      <a:pt x="917" y="446"/>
                      <a:pt x="917" y="446"/>
                      <a:pt x="916" y="446"/>
                    </a:cubicBezTo>
                    <a:cubicBezTo>
                      <a:pt x="916" y="447"/>
                      <a:pt x="916" y="448"/>
                      <a:pt x="916" y="449"/>
                    </a:cubicBezTo>
                    <a:cubicBezTo>
                      <a:pt x="915" y="454"/>
                      <a:pt x="913" y="459"/>
                      <a:pt x="912" y="464"/>
                    </a:cubicBezTo>
                    <a:cubicBezTo>
                      <a:pt x="912" y="466"/>
                      <a:pt x="911" y="468"/>
                      <a:pt x="911" y="471"/>
                    </a:cubicBezTo>
                    <a:cubicBezTo>
                      <a:pt x="903" y="492"/>
                      <a:pt x="898" y="515"/>
                      <a:pt x="891" y="537"/>
                    </a:cubicBezTo>
                    <a:cubicBezTo>
                      <a:pt x="891" y="545"/>
                      <a:pt x="890" y="552"/>
                      <a:pt x="889" y="560"/>
                    </a:cubicBezTo>
                    <a:cubicBezTo>
                      <a:pt x="889" y="560"/>
                      <a:pt x="889" y="560"/>
                      <a:pt x="889" y="560"/>
                    </a:cubicBezTo>
                    <a:cubicBezTo>
                      <a:pt x="888" y="563"/>
                      <a:pt x="888" y="566"/>
                      <a:pt x="888" y="569"/>
                    </a:cubicBezTo>
                    <a:cubicBezTo>
                      <a:pt x="887" y="569"/>
                      <a:pt x="887" y="569"/>
                      <a:pt x="887" y="569"/>
                    </a:cubicBezTo>
                    <a:cubicBezTo>
                      <a:pt x="886" y="573"/>
                      <a:pt x="886" y="577"/>
                      <a:pt x="885" y="580"/>
                    </a:cubicBezTo>
                    <a:cubicBezTo>
                      <a:pt x="885" y="580"/>
                      <a:pt x="884" y="580"/>
                      <a:pt x="884" y="580"/>
                    </a:cubicBezTo>
                    <a:cubicBezTo>
                      <a:pt x="884" y="582"/>
                      <a:pt x="883" y="584"/>
                      <a:pt x="883" y="586"/>
                    </a:cubicBezTo>
                    <a:cubicBezTo>
                      <a:pt x="883" y="586"/>
                      <a:pt x="883" y="586"/>
                      <a:pt x="882" y="586"/>
                    </a:cubicBezTo>
                    <a:cubicBezTo>
                      <a:pt x="882" y="588"/>
                      <a:pt x="882" y="590"/>
                      <a:pt x="881" y="592"/>
                    </a:cubicBezTo>
                    <a:cubicBezTo>
                      <a:pt x="881" y="592"/>
                      <a:pt x="881" y="592"/>
                      <a:pt x="880" y="592"/>
                    </a:cubicBezTo>
                    <a:cubicBezTo>
                      <a:pt x="880" y="592"/>
                      <a:pt x="880" y="593"/>
                      <a:pt x="880" y="594"/>
                    </a:cubicBezTo>
                    <a:cubicBezTo>
                      <a:pt x="880" y="594"/>
                      <a:pt x="880" y="594"/>
                      <a:pt x="880" y="594"/>
                    </a:cubicBezTo>
                    <a:cubicBezTo>
                      <a:pt x="879" y="595"/>
                      <a:pt x="879" y="597"/>
                      <a:pt x="879" y="599"/>
                    </a:cubicBezTo>
                    <a:cubicBezTo>
                      <a:pt x="878" y="599"/>
                      <a:pt x="878" y="599"/>
                      <a:pt x="878" y="599"/>
                    </a:cubicBezTo>
                    <a:cubicBezTo>
                      <a:pt x="877" y="600"/>
                      <a:pt x="877" y="601"/>
                      <a:pt x="877" y="603"/>
                    </a:cubicBezTo>
                    <a:cubicBezTo>
                      <a:pt x="877" y="603"/>
                      <a:pt x="876" y="603"/>
                      <a:pt x="876" y="603"/>
                    </a:cubicBezTo>
                    <a:cubicBezTo>
                      <a:pt x="875" y="604"/>
                      <a:pt x="875" y="606"/>
                      <a:pt x="874" y="608"/>
                    </a:cubicBezTo>
                    <a:cubicBezTo>
                      <a:pt x="874" y="608"/>
                      <a:pt x="873" y="609"/>
                      <a:pt x="872" y="609"/>
                    </a:cubicBezTo>
                    <a:cubicBezTo>
                      <a:pt x="872" y="610"/>
                      <a:pt x="872" y="610"/>
                      <a:pt x="872" y="611"/>
                    </a:cubicBezTo>
                    <a:cubicBezTo>
                      <a:pt x="871" y="611"/>
                      <a:pt x="871" y="612"/>
                      <a:pt x="870" y="613"/>
                    </a:cubicBezTo>
                    <a:cubicBezTo>
                      <a:pt x="870" y="613"/>
                      <a:pt x="870" y="614"/>
                      <a:pt x="870" y="614"/>
                    </a:cubicBezTo>
                    <a:cubicBezTo>
                      <a:pt x="869" y="615"/>
                      <a:pt x="867" y="616"/>
                      <a:pt x="866" y="617"/>
                    </a:cubicBezTo>
                    <a:cubicBezTo>
                      <a:pt x="866" y="617"/>
                      <a:pt x="866" y="618"/>
                      <a:pt x="866" y="618"/>
                    </a:cubicBezTo>
                    <a:cubicBezTo>
                      <a:pt x="866" y="618"/>
                      <a:pt x="865" y="618"/>
                      <a:pt x="864" y="618"/>
                    </a:cubicBezTo>
                    <a:cubicBezTo>
                      <a:pt x="864" y="618"/>
                      <a:pt x="864" y="618"/>
                      <a:pt x="864" y="619"/>
                    </a:cubicBezTo>
                    <a:cubicBezTo>
                      <a:pt x="864" y="619"/>
                      <a:pt x="863" y="619"/>
                      <a:pt x="863" y="619"/>
                    </a:cubicBezTo>
                    <a:cubicBezTo>
                      <a:pt x="863" y="619"/>
                      <a:pt x="863" y="619"/>
                      <a:pt x="863" y="620"/>
                    </a:cubicBezTo>
                    <a:cubicBezTo>
                      <a:pt x="862" y="620"/>
                      <a:pt x="861" y="620"/>
                      <a:pt x="860" y="620"/>
                    </a:cubicBezTo>
                    <a:cubicBezTo>
                      <a:pt x="860" y="620"/>
                      <a:pt x="860" y="620"/>
                      <a:pt x="860" y="621"/>
                    </a:cubicBezTo>
                    <a:cubicBezTo>
                      <a:pt x="859" y="621"/>
                      <a:pt x="858" y="621"/>
                      <a:pt x="857" y="621"/>
                    </a:cubicBezTo>
                    <a:cubicBezTo>
                      <a:pt x="857" y="621"/>
                      <a:pt x="857" y="621"/>
                      <a:pt x="857" y="621"/>
                    </a:cubicBezTo>
                    <a:cubicBezTo>
                      <a:pt x="856" y="621"/>
                      <a:pt x="855" y="621"/>
                      <a:pt x="854" y="621"/>
                    </a:cubicBezTo>
                    <a:cubicBezTo>
                      <a:pt x="854" y="622"/>
                      <a:pt x="854" y="622"/>
                      <a:pt x="854" y="622"/>
                    </a:cubicBezTo>
                    <a:cubicBezTo>
                      <a:pt x="854" y="622"/>
                      <a:pt x="853" y="622"/>
                      <a:pt x="852" y="622"/>
                    </a:cubicBezTo>
                    <a:cubicBezTo>
                      <a:pt x="852" y="623"/>
                      <a:pt x="852" y="623"/>
                      <a:pt x="852" y="623"/>
                    </a:cubicBezTo>
                    <a:cubicBezTo>
                      <a:pt x="851" y="623"/>
                      <a:pt x="850" y="623"/>
                      <a:pt x="849" y="623"/>
                    </a:cubicBezTo>
                    <a:cubicBezTo>
                      <a:pt x="849" y="624"/>
                      <a:pt x="849" y="624"/>
                      <a:pt x="849" y="624"/>
                    </a:cubicBezTo>
                    <a:cubicBezTo>
                      <a:pt x="848" y="624"/>
                      <a:pt x="848" y="624"/>
                      <a:pt x="847" y="624"/>
                    </a:cubicBezTo>
                    <a:cubicBezTo>
                      <a:pt x="847" y="624"/>
                      <a:pt x="847" y="625"/>
                      <a:pt x="847" y="625"/>
                    </a:cubicBezTo>
                    <a:cubicBezTo>
                      <a:pt x="846" y="625"/>
                      <a:pt x="845" y="625"/>
                      <a:pt x="845" y="625"/>
                    </a:cubicBezTo>
                    <a:cubicBezTo>
                      <a:pt x="845" y="625"/>
                      <a:pt x="845" y="626"/>
                      <a:pt x="845" y="626"/>
                    </a:cubicBezTo>
                    <a:cubicBezTo>
                      <a:pt x="843" y="627"/>
                      <a:pt x="841" y="627"/>
                      <a:pt x="839" y="628"/>
                    </a:cubicBezTo>
                    <a:cubicBezTo>
                      <a:pt x="839" y="628"/>
                      <a:pt x="839" y="629"/>
                      <a:pt x="838" y="630"/>
                    </a:cubicBezTo>
                    <a:cubicBezTo>
                      <a:pt x="838" y="630"/>
                      <a:pt x="837" y="630"/>
                      <a:pt x="837" y="630"/>
                    </a:cubicBezTo>
                    <a:cubicBezTo>
                      <a:pt x="836" y="630"/>
                      <a:pt x="836" y="631"/>
                      <a:pt x="836" y="631"/>
                    </a:cubicBezTo>
                    <a:cubicBezTo>
                      <a:pt x="835" y="631"/>
                      <a:pt x="834" y="631"/>
                      <a:pt x="834" y="631"/>
                    </a:cubicBezTo>
                    <a:cubicBezTo>
                      <a:pt x="832" y="633"/>
                      <a:pt x="831" y="635"/>
                      <a:pt x="829" y="637"/>
                    </a:cubicBezTo>
                    <a:cubicBezTo>
                      <a:pt x="828" y="637"/>
                      <a:pt x="828" y="638"/>
                      <a:pt x="827" y="639"/>
                    </a:cubicBezTo>
                    <a:cubicBezTo>
                      <a:pt x="827" y="639"/>
                      <a:pt x="827" y="640"/>
                      <a:pt x="827" y="640"/>
                    </a:cubicBezTo>
                    <a:cubicBezTo>
                      <a:pt x="826" y="641"/>
                      <a:pt x="825" y="641"/>
                      <a:pt x="825" y="641"/>
                    </a:cubicBezTo>
                    <a:cubicBezTo>
                      <a:pt x="824" y="643"/>
                      <a:pt x="824" y="645"/>
                      <a:pt x="823" y="647"/>
                    </a:cubicBezTo>
                    <a:cubicBezTo>
                      <a:pt x="823" y="647"/>
                      <a:pt x="822" y="647"/>
                      <a:pt x="822" y="647"/>
                    </a:cubicBezTo>
                    <a:cubicBezTo>
                      <a:pt x="822" y="647"/>
                      <a:pt x="822" y="648"/>
                      <a:pt x="822" y="648"/>
                    </a:cubicBezTo>
                    <a:cubicBezTo>
                      <a:pt x="822" y="648"/>
                      <a:pt x="822" y="648"/>
                      <a:pt x="821" y="648"/>
                    </a:cubicBezTo>
                    <a:cubicBezTo>
                      <a:pt x="821" y="652"/>
                      <a:pt x="820" y="655"/>
                      <a:pt x="819" y="658"/>
                    </a:cubicBezTo>
                    <a:cubicBezTo>
                      <a:pt x="819" y="663"/>
                      <a:pt x="819" y="668"/>
                      <a:pt x="819" y="673"/>
                    </a:cubicBezTo>
                    <a:cubicBezTo>
                      <a:pt x="820" y="673"/>
                      <a:pt x="820" y="673"/>
                      <a:pt x="820" y="673"/>
                    </a:cubicBezTo>
                    <a:cubicBezTo>
                      <a:pt x="820" y="674"/>
                      <a:pt x="820" y="675"/>
                      <a:pt x="820" y="676"/>
                    </a:cubicBezTo>
                    <a:cubicBezTo>
                      <a:pt x="821" y="676"/>
                      <a:pt x="821" y="676"/>
                      <a:pt x="821" y="676"/>
                    </a:cubicBezTo>
                    <a:cubicBezTo>
                      <a:pt x="821" y="677"/>
                      <a:pt x="821" y="677"/>
                      <a:pt x="821" y="678"/>
                    </a:cubicBezTo>
                    <a:cubicBezTo>
                      <a:pt x="822" y="678"/>
                      <a:pt x="822" y="678"/>
                      <a:pt x="822" y="678"/>
                    </a:cubicBezTo>
                    <a:cubicBezTo>
                      <a:pt x="823" y="680"/>
                      <a:pt x="823" y="682"/>
                      <a:pt x="824" y="683"/>
                    </a:cubicBezTo>
                    <a:cubicBezTo>
                      <a:pt x="825" y="684"/>
                      <a:pt x="825" y="684"/>
                      <a:pt x="826" y="684"/>
                    </a:cubicBezTo>
                    <a:cubicBezTo>
                      <a:pt x="827" y="686"/>
                      <a:pt x="828" y="687"/>
                      <a:pt x="829" y="689"/>
                    </a:cubicBezTo>
                    <a:cubicBezTo>
                      <a:pt x="830" y="689"/>
                      <a:pt x="831" y="689"/>
                      <a:pt x="831" y="689"/>
                    </a:cubicBezTo>
                    <a:cubicBezTo>
                      <a:pt x="831" y="689"/>
                      <a:pt x="832" y="690"/>
                      <a:pt x="832" y="691"/>
                    </a:cubicBezTo>
                    <a:cubicBezTo>
                      <a:pt x="834" y="691"/>
                      <a:pt x="836" y="692"/>
                      <a:pt x="837" y="692"/>
                    </a:cubicBezTo>
                    <a:cubicBezTo>
                      <a:pt x="837" y="693"/>
                      <a:pt x="837" y="693"/>
                      <a:pt x="837" y="693"/>
                    </a:cubicBezTo>
                    <a:cubicBezTo>
                      <a:pt x="838" y="693"/>
                      <a:pt x="839" y="693"/>
                      <a:pt x="840" y="693"/>
                    </a:cubicBezTo>
                    <a:cubicBezTo>
                      <a:pt x="840" y="694"/>
                      <a:pt x="840" y="694"/>
                      <a:pt x="840" y="694"/>
                    </a:cubicBezTo>
                    <a:cubicBezTo>
                      <a:pt x="841" y="694"/>
                      <a:pt x="843" y="694"/>
                      <a:pt x="844" y="694"/>
                    </a:cubicBezTo>
                    <a:cubicBezTo>
                      <a:pt x="844" y="694"/>
                      <a:pt x="844" y="695"/>
                      <a:pt x="844" y="695"/>
                    </a:cubicBezTo>
                    <a:cubicBezTo>
                      <a:pt x="845" y="695"/>
                      <a:pt x="847" y="695"/>
                      <a:pt x="849" y="695"/>
                    </a:cubicBezTo>
                    <a:cubicBezTo>
                      <a:pt x="849" y="695"/>
                      <a:pt x="849" y="696"/>
                      <a:pt x="849" y="696"/>
                    </a:cubicBezTo>
                    <a:cubicBezTo>
                      <a:pt x="857" y="696"/>
                      <a:pt x="865" y="696"/>
                      <a:pt x="873" y="696"/>
                    </a:cubicBezTo>
                    <a:cubicBezTo>
                      <a:pt x="879" y="697"/>
                      <a:pt x="888" y="695"/>
                      <a:pt x="893" y="697"/>
                    </a:cubicBezTo>
                    <a:cubicBezTo>
                      <a:pt x="893" y="697"/>
                      <a:pt x="893" y="697"/>
                      <a:pt x="893" y="698"/>
                    </a:cubicBezTo>
                    <a:cubicBezTo>
                      <a:pt x="897" y="699"/>
                      <a:pt x="913" y="698"/>
                      <a:pt x="915" y="697"/>
                    </a:cubicBezTo>
                    <a:cubicBezTo>
                      <a:pt x="918" y="697"/>
                      <a:pt x="921" y="697"/>
                      <a:pt x="924" y="697"/>
                    </a:cubicBezTo>
                    <a:cubicBezTo>
                      <a:pt x="924" y="697"/>
                      <a:pt x="924" y="696"/>
                      <a:pt x="924" y="696"/>
                    </a:cubicBezTo>
                    <a:cubicBezTo>
                      <a:pt x="926" y="696"/>
                      <a:pt x="928" y="696"/>
                      <a:pt x="930" y="696"/>
                    </a:cubicBezTo>
                    <a:cubicBezTo>
                      <a:pt x="930" y="696"/>
                      <a:pt x="930" y="695"/>
                      <a:pt x="930" y="695"/>
                    </a:cubicBezTo>
                    <a:cubicBezTo>
                      <a:pt x="931" y="695"/>
                      <a:pt x="932" y="695"/>
                      <a:pt x="933" y="695"/>
                    </a:cubicBezTo>
                    <a:cubicBezTo>
                      <a:pt x="933" y="695"/>
                      <a:pt x="933" y="694"/>
                      <a:pt x="933" y="694"/>
                    </a:cubicBezTo>
                    <a:cubicBezTo>
                      <a:pt x="933" y="694"/>
                      <a:pt x="934" y="694"/>
                      <a:pt x="935" y="694"/>
                    </a:cubicBezTo>
                    <a:cubicBezTo>
                      <a:pt x="935" y="694"/>
                      <a:pt x="935" y="694"/>
                      <a:pt x="935" y="693"/>
                    </a:cubicBezTo>
                    <a:cubicBezTo>
                      <a:pt x="937" y="693"/>
                      <a:pt x="939" y="692"/>
                      <a:pt x="941" y="691"/>
                    </a:cubicBezTo>
                    <a:cubicBezTo>
                      <a:pt x="941" y="690"/>
                      <a:pt x="942" y="689"/>
                      <a:pt x="943" y="688"/>
                    </a:cubicBezTo>
                    <a:cubicBezTo>
                      <a:pt x="944" y="688"/>
                      <a:pt x="944" y="687"/>
                      <a:pt x="945" y="687"/>
                    </a:cubicBezTo>
                    <a:cubicBezTo>
                      <a:pt x="945" y="686"/>
                      <a:pt x="945" y="686"/>
                      <a:pt x="945" y="685"/>
                    </a:cubicBezTo>
                    <a:cubicBezTo>
                      <a:pt x="945" y="685"/>
                      <a:pt x="946" y="685"/>
                      <a:pt x="946" y="685"/>
                    </a:cubicBezTo>
                    <a:cubicBezTo>
                      <a:pt x="946" y="684"/>
                      <a:pt x="947" y="683"/>
                      <a:pt x="947" y="682"/>
                    </a:cubicBezTo>
                    <a:cubicBezTo>
                      <a:pt x="947" y="682"/>
                      <a:pt x="947" y="682"/>
                      <a:pt x="948" y="682"/>
                    </a:cubicBezTo>
                    <a:cubicBezTo>
                      <a:pt x="948" y="681"/>
                      <a:pt x="948" y="680"/>
                      <a:pt x="948" y="679"/>
                    </a:cubicBezTo>
                    <a:cubicBezTo>
                      <a:pt x="948" y="679"/>
                      <a:pt x="948" y="679"/>
                      <a:pt x="949" y="679"/>
                    </a:cubicBezTo>
                    <a:cubicBezTo>
                      <a:pt x="949" y="677"/>
                      <a:pt x="950" y="675"/>
                      <a:pt x="950" y="673"/>
                    </a:cubicBezTo>
                    <a:cubicBezTo>
                      <a:pt x="951" y="673"/>
                      <a:pt x="952" y="672"/>
                      <a:pt x="953" y="672"/>
                    </a:cubicBezTo>
                    <a:cubicBezTo>
                      <a:pt x="953" y="671"/>
                      <a:pt x="954" y="670"/>
                      <a:pt x="954" y="669"/>
                    </a:cubicBezTo>
                    <a:cubicBezTo>
                      <a:pt x="955" y="669"/>
                      <a:pt x="955" y="669"/>
                      <a:pt x="956" y="669"/>
                    </a:cubicBezTo>
                    <a:cubicBezTo>
                      <a:pt x="958" y="668"/>
                      <a:pt x="961" y="668"/>
                      <a:pt x="962" y="670"/>
                    </a:cubicBezTo>
                    <a:cubicBezTo>
                      <a:pt x="962" y="671"/>
                      <a:pt x="962" y="671"/>
                      <a:pt x="962" y="672"/>
                    </a:cubicBezTo>
                    <a:cubicBezTo>
                      <a:pt x="963" y="672"/>
                      <a:pt x="964" y="673"/>
                      <a:pt x="965" y="673"/>
                    </a:cubicBezTo>
                    <a:cubicBezTo>
                      <a:pt x="965" y="674"/>
                      <a:pt x="965" y="675"/>
                      <a:pt x="965" y="675"/>
                    </a:cubicBezTo>
                    <a:cubicBezTo>
                      <a:pt x="965" y="675"/>
                      <a:pt x="965" y="675"/>
                      <a:pt x="966" y="675"/>
                    </a:cubicBezTo>
                    <a:cubicBezTo>
                      <a:pt x="966" y="676"/>
                      <a:pt x="966" y="676"/>
                      <a:pt x="966" y="677"/>
                    </a:cubicBezTo>
                    <a:cubicBezTo>
                      <a:pt x="966" y="677"/>
                      <a:pt x="966" y="677"/>
                      <a:pt x="967" y="677"/>
                    </a:cubicBezTo>
                    <a:cubicBezTo>
                      <a:pt x="967" y="678"/>
                      <a:pt x="967" y="678"/>
                      <a:pt x="967" y="679"/>
                    </a:cubicBezTo>
                    <a:cubicBezTo>
                      <a:pt x="967" y="679"/>
                      <a:pt x="968" y="679"/>
                      <a:pt x="968" y="680"/>
                    </a:cubicBezTo>
                    <a:cubicBezTo>
                      <a:pt x="968" y="680"/>
                      <a:pt x="968" y="681"/>
                      <a:pt x="968" y="682"/>
                    </a:cubicBezTo>
                    <a:cubicBezTo>
                      <a:pt x="970" y="683"/>
                      <a:pt x="971" y="684"/>
                      <a:pt x="973" y="685"/>
                    </a:cubicBezTo>
                    <a:cubicBezTo>
                      <a:pt x="973" y="686"/>
                      <a:pt x="973" y="686"/>
                      <a:pt x="973" y="687"/>
                    </a:cubicBezTo>
                    <a:cubicBezTo>
                      <a:pt x="974" y="688"/>
                      <a:pt x="975" y="688"/>
                      <a:pt x="976" y="689"/>
                    </a:cubicBezTo>
                    <a:cubicBezTo>
                      <a:pt x="977" y="691"/>
                      <a:pt x="979" y="693"/>
                      <a:pt x="981" y="695"/>
                    </a:cubicBezTo>
                    <a:cubicBezTo>
                      <a:pt x="982" y="695"/>
                      <a:pt x="982" y="695"/>
                      <a:pt x="983" y="695"/>
                    </a:cubicBezTo>
                    <a:cubicBezTo>
                      <a:pt x="984" y="697"/>
                      <a:pt x="985" y="698"/>
                      <a:pt x="986" y="700"/>
                    </a:cubicBezTo>
                    <a:cubicBezTo>
                      <a:pt x="987" y="700"/>
                      <a:pt x="987" y="700"/>
                      <a:pt x="988" y="700"/>
                    </a:cubicBezTo>
                    <a:cubicBezTo>
                      <a:pt x="989" y="700"/>
                      <a:pt x="989" y="701"/>
                      <a:pt x="990" y="702"/>
                    </a:cubicBezTo>
                    <a:cubicBezTo>
                      <a:pt x="990" y="702"/>
                      <a:pt x="991" y="702"/>
                      <a:pt x="992" y="702"/>
                    </a:cubicBezTo>
                    <a:cubicBezTo>
                      <a:pt x="992" y="703"/>
                      <a:pt x="992" y="703"/>
                      <a:pt x="993" y="704"/>
                    </a:cubicBezTo>
                    <a:cubicBezTo>
                      <a:pt x="993" y="704"/>
                      <a:pt x="994" y="704"/>
                      <a:pt x="994" y="704"/>
                    </a:cubicBezTo>
                    <a:cubicBezTo>
                      <a:pt x="995" y="705"/>
                      <a:pt x="995" y="705"/>
                      <a:pt x="995" y="706"/>
                    </a:cubicBezTo>
                    <a:cubicBezTo>
                      <a:pt x="997" y="706"/>
                      <a:pt x="999" y="707"/>
                      <a:pt x="1001" y="708"/>
                    </a:cubicBezTo>
                    <a:cubicBezTo>
                      <a:pt x="1001" y="708"/>
                      <a:pt x="1001" y="708"/>
                      <a:pt x="1001" y="708"/>
                    </a:cubicBezTo>
                    <a:cubicBezTo>
                      <a:pt x="1001" y="708"/>
                      <a:pt x="1002" y="708"/>
                      <a:pt x="1002" y="708"/>
                    </a:cubicBezTo>
                    <a:cubicBezTo>
                      <a:pt x="1002" y="709"/>
                      <a:pt x="1002" y="709"/>
                      <a:pt x="1002" y="709"/>
                    </a:cubicBezTo>
                    <a:cubicBezTo>
                      <a:pt x="1004" y="710"/>
                      <a:pt x="1006" y="711"/>
                      <a:pt x="1008" y="711"/>
                    </a:cubicBezTo>
                    <a:cubicBezTo>
                      <a:pt x="1008" y="711"/>
                      <a:pt x="1008" y="712"/>
                      <a:pt x="1008" y="712"/>
                    </a:cubicBezTo>
                    <a:cubicBezTo>
                      <a:pt x="1009" y="712"/>
                      <a:pt x="1010" y="712"/>
                      <a:pt x="1011" y="712"/>
                    </a:cubicBezTo>
                    <a:cubicBezTo>
                      <a:pt x="1017" y="715"/>
                      <a:pt x="1032" y="716"/>
                      <a:pt x="1035" y="708"/>
                    </a:cubicBezTo>
                    <a:cubicBezTo>
                      <a:pt x="1038" y="705"/>
                      <a:pt x="1035" y="697"/>
                      <a:pt x="1034" y="693"/>
                    </a:cubicBezTo>
                    <a:cubicBezTo>
                      <a:pt x="1034" y="692"/>
                      <a:pt x="1034" y="690"/>
                      <a:pt x="1034" y="689"/>
                    </a:cubicBezTo>
                    <a:cubicBezTo>
                      <a:pt x="1034" y="689"/>
                      <a:pt x="1033" y="689"/>
                      <a:pt x="1033" y="689"/>
                    </a:cubicBezTo>
                    <a:cubicBezTo>
                      <a:pt x="1032" y="686"/>
                      <a:pt x="1034" y="684"/>
                      <a:pt x="1035" y="682"/>
                    </a:cubicBezTo>
                    <a:cubicBezTo>
                      <a:pt x="1036" y="680"/>
                      <a:pt x="1038" y="679"/>
                      <a:pt x="1039" y="678"/>
                    </a:cubicBezTo>
                    <a:cubicBezTo>
                      <a:pt x="1039" y="678"/>
                      <a:pt x="1039" y="677"/>
                      <a:pt x="1039" y="677"/>
                    </a:cubicBezTo>
                    <a:cubicBezTo>
                      <a:pt x="1040" y="677"/>
                      <a:pt x="1040" y="677"/>
                      <a:pt x="1041" y="677"/>
                    </a:cubicBezTo>
                    <a:cubicBezTo>
                      <a:pt x="1041" y="676"/>
                      <a:pt x="1042" y="676"/>
                      <a:pt x="1042" y="675"/>
                    </a:cubicBezTo>
                    <a:cubicBezTo>
                      <a:pt x="1044" y="674"/>
                      <a:pt x="1047" y="674"/>
                      <a:pt x="1049" y="673"/>
                    </a:cubicBezTo>
                    <a:cubicBezTo>
                      <a:pt x="1049" y="673"/>
                      <a:pt x="1049" y="673"/>
                      <a:pt x="1049" y="673"/>
                    </a:cubicBezTo>
                    <a:cubicBezTo>
                      <a:pt x="1052" y="672"/>
                      <a:pt x="1062" y="673"/>
                      <a:pt x="1064" y="673"/>
                    </a:cubicBezTo>
                    <a:cubicBezTo>
                      <a:pt x="1064" y="674"/>
                      <a:pt x="1064" y="674"/>
                      <a:pt x="1064" y="674"/>
                    </a:cubicBezTo>
                    <a:cubicBezTo>
                      <a:pt x="1066" y="675"/>
                      <a:pt x="1067" y="675"/>
                      <a:pt x="1068" y="675"/>
                    </a:cubicBezTo>
                    <a:cubicBezTo>
                      <a:pt x="1068" y="676"/>
                      <a:pt x="1068" y="676"/>
                      <a:pt x="1068" y="676"/>
                    </a:cubicBezTo>
                    <a:cubicBezTo>
                      <a:pt x="1069" y="676"/>
                      <a:pt x="1070" y="677"/>
                      <a:pt x="1072" y="677"/>
                    </a:cubicBezTo>
                    <a:cubicBezTo>
                      <a:pt x="1072" y="678"/>
                      <a:pt x="1073" y="679"/>
                      <a:pt x="1074" y="681"/>
                    </a:cubicBezTo>
                    <a:cubicBezTo>
                      <a:pt x="1075" y="681"/>
                      <a:pt x="1075" y="681"/>
                      <a:pt x="1076" y="681"/>
                    </a:cubicBezTo>
                    <a:cubicBezTo>
                      <a:pt x="1077" y="682"/>
                      <a:pt x="1079" y="684"/>
                      <a:pt x="1080" y="686"/>
                    </a:cubicBezTo>
                    <a:cubicBezTo>
                      <a:pt x="1083" y="688"/>
                      <a:pt x="1085" y="690"/>
                      <a:pt x="1088" y="692"/>
                    </a:cubicBezTo>
                    <a:cubicBezTo>
                      <a:pt x="1089" y="694"/>
                      <a:pt x="1089" y="695"/>
                      <a:pt x="1090" y="696"/>
                    </a:cubicBezTo>
                    <a:cubicBezTo>
                      <a:pt x="1091" y="696"/>
                      <a:pt x="1092" y="696"/>
                      <a:pt x="1092" y="696"/>
                    </a:cubicBezTo>
                    <a:cubicBezTo>
                      <a:pt x="1092" y="697"/>
                      <a:pt x="1093" y="697"/>
                      <a:pt x="1093" y="698"/>
                    </a:cubicBezTo>
                    <a:cubicBezTo>
                      <a:pt x="1094" y="698"/>
                      <a:pt x="1094" y="698"/>
                      <a:pt x="1095" y="698"/>
                    </a:cubicBezTo>
                    <a:cubicBezTo>
                      <a:pt x="1095" y="698"/>
                      <a:pt x="1095" y="699"/>
                      <a:pt x="1096" y="700"/>
                    </a:cubicBezTo>
                    <a:cubicBezTo>
                      <a:pt x="1098" y="700"/>
                      <a:pt x="1099" y="701"/>
                      <a:pt x="1101" y="701"/>
                    </a:cubicBezTo>
                    <a:cubicBezTo>
                      <a:pt x="1101" y="702"/>
                      <a:pt x="1101" y="702"/>
                      <a:pt x="1101" y="702"/>
                    </a:cubicBezTo>
                    <a:cubicBezTo>
                      <a:pt x="1102" y="702"/>
                      <a:pt x="1102" y="702"/>
                      <a:pt x="1103" y="702"/>
                    </a:cubicBezTo>
                    <a:cubicBezTo>
                      <a:pt x="1103" y="702"/>
                      <a:pt x="1103" y="703"/>
                      <a:pt x="1103" y="703"/>
                    </a:cubicBezTo>
                    <a:cubicBezTo>
                      <a:pt x="1116" y="708"/>
                      <a:pt x="1124" y="697"/>
                      <a:pt x="1134" y="697"/>
                    </a:cubicBezTo>
                    <a:close/>
                  </a:path>
                </a:pathLst>
              </a:custGeom>
              <a:gradFill>
                <a:gsLst>
                  <a:gs pos="0">
                    <a:srgbClr val="E30000"/>
                  </a:gs>
                  <a:gs pos="100000">
                    <a:srgbClr val="760303"/>
                  </a:gs>
                </a:gsLst>
                <a:lin ang="5400000" scaled="0"/>
              </a:gra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31" name="Freeform 30"/>
              <p:cNvSpPr/>
              <p:nvPr/>
            </p:nvSpPr>
            <p:spPr bwMode="auto">
              <a:xfrm>
                <a:off x="5763" y="6258"/>
                <a:ext cx="1300" cy="1565"/>
              </a:xfrm>
              <a:custGeom>
                <a:avLst/>
                <a:gdLst>
                  <a:gd name="T0" fmla="*/ 578 w 648"/>
                  <a:gd name="T1" fmla="*/ 537 h 779"/>
                  <a:gd name="T2" fmla="*/ 567 w 648"/>
                  <a:gd name="T3" fmla="*/ 569 h 779"/>
                  <a:gd name="T4" fmla="*/ 513 w 648"/>
                  <a:gd name="T5" fmla="*/ 593 h 779"/>
                  <a:gd name="T6" fmla="*/ 497 w 648"/>
                  <a:gd name="T7" fmla="*/ 615 h 779"/>
                  <a:gd name="T8" fmla="*/ 486 w 648"/>
                  <a:gd name="T9" fmla="*/ 643 h 779"/>
                  <a:gd name="T10" fmla="*/ 485 w 648"/>
                  <a:gd name="T11" fmla="*/ 701 h 779"/>
                  <a:gd name="T12" fmla="*/ 478 w 648"/>
                  <a:gd name="T13" fmla="*/ 744 h 779"/>
                  <a:gd name="T14" fmla="*/ 470 w 648"/>
                  <a:gd name="T15" fmla="*/ 769 h 779"/>
                  <a:gd name="T16" fmla="*/ 431 w 648"/>
                  <a:gd name="T17" fmla="*/ 775 h 779"/>
                  <a:gd name="T18" fmla="*/ 370 w 648"/>
                  <a:gd name="T19" fmla="*/ 733 h 779"/>
                  <a:gd name="T20" fmla="*/ 342 w 648"/>
                  <a:gd name="T21" fmla="*/ 726 h 779"/>
                  <a:gd name="T22" fmla="*/ 325 w 648"/>
                  <a:gd name="T23" fmla="*/ 709 h 779"/>
                  <a:gd name="T24" fmla="*/ 333 w 648"/>
                  <a:gd name="T25" fmla="*/ 690 h 779"/>
                  <a:gd name="T26" fmla="*/ 348 w 648"/>
                  <a:gd name="T27" fmla="*/ 674 h 779"/>
                  <a:gd name="T28" fmla="*/ 343 w 648"/>
                  <a:gd name="T29" fmla="*/ 622 h 779"/>
                  <a:gd name="T30" fmla="*/ 334 w 648"/>
                  <a:gd name="T31" fmla="*/ 596 h 779"/>
                  <a:gd name="T32" fmla="*/ 314 w 648"/>
                  <a:gd name="T33" fmla="*/ 571 h 779"/>
                  <a:gd name="T34" fmla="*/ 286 w 648"/>
                  <a:gd name="T35" fmla="*/ 564 h 779"/>
                  <a:gd name="T36" fmla="*/ 266 w 648"/>
                  <a:gd name="T37" fmla="*/ 550 h 779"/>
                  <a:gd name="T38" fmla="*/ 229 w 648"/>
                  <a:gd name="T39" fmla="*/ 534 h 779"/>
                  <a:gd name="T40" fmla="*/ 204 w 648"/>
                  <a:gd name="T41" fmla="*/ 575 h 779"/>
                  <a:gd name="T42" fmla="*/ 173 w 648"/>
                  <a:gd name="T43" fmla="*/ 564 h 779"/>
                  <a:gd name="T44" fmla="*/ 148 w 648"/>
                  <a:gd name="T45" fmla="*/ 538 h 779"/>
                  <a:gd name="T46" fmla="*/ 121 w 648"/>
                  <a:gd name="T47" fmla="*/ 550 h 779"/>
                  <a:gd name="T48" fmla="*/ 29 w 648"/>
                  <a:gd name="T49" fmla="*/ 556 h 779"/>
                  <a:gd name="T50" fmla="*/ 27 w 648"/>
                  <a:gd name="T51" fmla="*/ 489 h 779"/>
                  <a:gd name="T52" fmla="*/ 49 w 648"/>
                  <a:gd name="T53" fmla="*/ 479 h 779"/>
                  <a:gd name="T54" fmla="*/ 63 w 648"/>
                  <a:gd name="T55" fmla="*/ 454 h 779"/>
                  <a:gd name="T56" fmla="*/ 74 w 648"/>
                  <a:gd name="T57" fmla="*/ 399 h 779"/>
                  <a:gd name="T58" fmla="*/ 99 w 648"/>
                  <a:gd name="T59" fmla="*/ 303 h 779"/>
                  <a:gd name="T60" fmla="*/ 101 w 648"/>
                  <a:gd name="T61" fmla="*/ 245 h 779"/>
                  <a:gd name="T62" fmla="*/ 55 w 648"/>
                  <a:gd name="T63" fmla="*/ 199 h 779"/>
                  <a:gd name="T64" fmla="*/ 69 w 648"/>
                  <a:gd name="T65" fmla="*/ 134 h 779"/>
                  <a:gd name="T66" fmla="*/ 78 w 648"/>
                  <a:gd name="T67" fmla="*/ 100 h 779"/>
                  <a:gd name="T68" fmla="*/ 102 w 648"/>
                  <a:gd name="T69" fmla="*/ 74 h 779"/>
                  <a:gd name="T70" fmla="*/ 146 w 648"/>
                  <a:gd name="T71" fmla="*/ 54 h 779"/>
                  <a:gd name="T72" fmla="*/ 165 w 648"/>
                  <a:gd name="T73" fmla="*/ 22 h 779"/>
                  <a:gd name="T74" fmla="*/ 225 w 648"/>
                  <a:gd name="T75" fmla="*/ 15 h 779"/>
                  <a:gd name="T76" fmla="*/ 249 w 648"/>
                  <a:gd name="T77" fmla="*/ 52 h 779"/>
                  <a:gd name="T78" fmla="*/ 293 w 648"/>
                  <a:gd name="T79" fmla="*/ 58 h 779"/>
                  <a:gd name="T80" fmla="*/ 317 w 648"/>
                  <a:gd name="T81" fmla="*/ 49 h 779"/>
                  <a:gd name="T82" fmla="*/ 344 w 648"/>
                  <a:gd name="T83" fmla="*/ 52 h 779"/>
                  <a:gd name="T84" fmla="*/ 338 w 648"/>
                  <a:gd name="T85" fmla="*/ 100 h 779"/>
                  <a:gd name="T86" fmla="*/ 336 w 648"/>
                  <a:gd name="T87" fmla="*/ 124 h 779"/>
                  <a:gd name="T88" fmla="*/ 357 w 648"/>
                  <a:gd name="T89" fmla="*/ 136 h 779"/>
                  <a:gd name="T90" fmla="*/ 420 w 648"/>
                  <a:gd name="T91" fmla="*/ 130 h 779"/>
                  <a:gd name="T92" fmla="*/ 455 w 648"/>
                  <a:gd name="T93" fmla="*/ 144 h 779"/>
                  <a:gd name="T94" fmla="*/ 466 w 648"/>
                  <a:gd name="T95" fmla="*/ 168 h 779"/>
                  <a:gd name="T96" fmla="*/ 471 w 648"/>
                  <a:gd name="T97" fmla="*/ 197 h 779"/>
                  <a:gd name="T98" fmla="*/ 500 w 648"/>
                  <a:gd name="T99" fmla="*/ 207 h 779"/>
                  <a:gd name="T100" fmla="*/ 530 w 648"/>
                  <a:gd name="T101" fmla="*/ 199 h 779"/>
                  <a:gd name="T102" fmla="*/ 540 w 648"/>
                  <a:gd name="T103" fmla="*/ 214 h 779"/>
                  <a:gd name="T104" fmla="*/ 548 w 648"/>
                  <a:gd name="T105" fmla="*/ 231 h 779"/>
                  <a:gd name="T106" fmla="*/ 562 w 648"/>
                  <a:gd name="T107" fmla="*/ 255 h 779"/>
                  <a:gd name="T108" fmla="*/ 569 w 648"/>
                  <a:gd name="T109" fmla="*/ 352 h 779"/>
                  <a:gd name="T110" fmla="*/ 584 w 648"/>
                  <a:gd name="T111" fmla="*/ 368 h 779"/>
                  <a:gd name="T112" fmla="*/ 646 w 648"/>
                  <a:gd name="T113" fmla="*/ 397 h 779"/>
                  <a:gd name="T114" fmla="*/ 637 w 648"/>
                  <a:gd name="T115" fmla="*/ 431 h 779"/>
                  <a:gd name="T116" fmla="*/ 628 w 648"/>
                  <a:gd name="T117" fmla="*/ 452 h 779"/>
                  <a:gd name="T118" fmla="*/ 618 w 648"/>
                  <a:gd name="T119" fmla="*/ 471 h 779"/>
                  <a:gd name="T120" fmla="*/ 610 w 648"/>
                  <a:gd name="T121" fmla="*/ 49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8" h="779">
                    <a:moveTo>
                      <a:pt x="595" y="500"/>
                    </a:moveTo>
                    <a:cubicBezTo>
                      <a:pt x="594" y="500"/>
                      <a:pt x="594" y="500"/>
                      <a:pt x="593" y="500"/>
                    </a:cubicBezTo>
                    <a:cubicBezTo>
                      <a:pt x="593" y="504"/>
                      <a:pt x="593" y="509"/>
                      <a:pt x="593" y="513"/>
                    </a:cubicBezTo>
                    <a:cubicBezTo>
                      <a:pt x="596" y="522"/>
                      <a:pt x="600" y="528"/>
                      <a:pt x="600" y="539"/>
                    </a:cubicBezTo>
                    <a:cubicBezTo>
                      <a:pt x="596" y="540"/>
                      <a:pt x="597" y="540"/>
                      <a:pt x="593" y="538"/>
                    </a:cubicBezTo>
                    <a:cubicBezTo>
                      <a:pt x="592" y="538"/>
                      <a:pt x="591" y="538"/>
                      <a:pt x="591" y="538"/>
                    </a:cubicBezTo>
                    <a:cubicBezTo>
                      <a:pt x="590" y="538"/>
                      <a:pt x="590" y="537"/>
                      <a:pt x="590" y="536"/>
                    </a:cubicBezTo>
                    <a:cubicBezTo>
                      <a:pt x="589" y="536"/>
                      <a:pt x="588" y="536"/>
                      <a:pt x="588" y="536"/>
                    </a:cubicBezTo>
                    <a:cubicBezTo>
                      <a:pt x="588" y="536"/>
                      <a:pt x="587" y="535"/>
                      <a:pt x="587" y="535"/>
                    </a:cubicBezTo>
                    <a:cubicBezTo>
                      <a:pt x="585" y="533"/>
                      <a:pt x="584" y="533"/>
                      <a:pt x="581" y="533"/>
                    </a:cubicBezTo>
                    <a:cubicBezTo>
                      <a:pt x="580" y="534"/>
                      <a:pt x="579" y="535"/>
                      <a:pt x="579" y="535"/>
                    </a:cubicBezTo>
                    <a:cubicBezTo>
                      <a:pt x="579" y="535"/>
                      <a:pt x="578" y="535"/>
                      <a:pt x="578" y="535"/>
                    </a:cubicBezTo>
                    <a:cubicBezTo>
                      <a:pt x="578" y="536"/>
                      <a:pt x="578" y="537"/>
                      <a:pt x="578" y="537"/>
                    </a:cubicBezTo>
                    <a:cubicBezTo>
                      <a:pt x="578" y="537"/>
                      <a:pt x="577" y="537"/>
                      <a:pt x="577" y="537"/>
                    </a:cubicBezTo>
                    <a:cubicBezTo>
                      <a:pt x="576" y="541"/>
                      <a:pt x="575" y="545"/>
                      <a:pt x="574" y="549"/>
                    </a:cubicBezTo>
                    <a:cubicBezTo>
                      <a:pt x="574" y="549"/>
                      <a:pt x="574" y="549"/>
                      <a:pt x="573" y="549"/>
                    </a:cubicBezTo>
                    <a:cubicBezTo>
                      <a:pt x="573" y="550"/>
                      <a:pt x="573" y="551"/>
                      <a:pt x="573" y="552"/>
                    </a:cubicBezTo>
                    <a:cubicBezTo>
                      <a:pt x="573" y="552"/>
                      <a:pt x="573" y="552"/>
                      <a:pt x="573" y="552"/>
                    </a:cubicBezTo>
                    <a:cubicBezTo>
                      <a:pt x="572" y="554"/>
                      <a:pt x="572" y="556"/>
                      <a:pt x="572" y="558"/>
                    </a:cubicBezTo>
                    <a:cubicBezTo>
                      <a:pt x="571" y="558"/>
                      <a:pt x="571" y="558"/>
                      <a:pt x="571" y="558"/>
                    </a:cubicBezTo>
                    <a:cubicBezTo>
                      <a:pt x="571" y="560"/>
                      <a:pt x="570" y="562"/>
                      <a:pt x="570" y="564"/>
                    </a:cubicBezTo>
                    <a:cubicBezTo>
                      <a:pt x="570" y="564"/>
                      <a:pt x="569" y="564"/>
                      <a:pt x="569" y="564"/>
                    </a:cubicBezTo>
                    <a:cubicBezTo>
                      <a:pt x="569" y="565"/>
                      <a:pt x="569" y="565"/>
                      <a:pt x="569" y="566"/>
                    </a:cubicBezTo>
                    <a:cubicBezTo>
                      <a:pt x="569" y="566"/>
                      <a:pt x="568" y="566"/>
                      <a:pt x="568" y="566"/>
                    </a:cubicBezTo>
                    <a:cubicBezTo>
                      <a:pt x="568" y="567"/>
                      <a:pt x="568" y="568"/>
                      <a:pt x="568" y="569"/>
                    </a:cubicBezTo>
                    <a:cubicBezTo>
                      <a:pt x="568" y="569"/>
                      <a:pt x="568" y="569"/>
                      <a:pt x="567" y="569"/>
                    </a:cubicBezTo>
                    <a:cubicBezTo>
                      <a:pt x="567" y="569"/>
                      <a:pt x="567" y="570"/>
                      <a:pt x="567" y="570"/>
                    </a:cubicBezTo>
                    <a:cubicBezTo>
                      <a:pt x="567" y="570"/>
                      <a:pt x="567" y="570"/>
                      <a:pt x="566" y="570"/>
                    </a:cubicBezTo>
                    <a:cubicBezTo>
                      <a:pt x="564" y="574"/>
                      <a:pt x="565" y="577"/>
                      <a:pt x="560" y="579"/>
                    </a:cubicBezTo>
                    <a:cubicBezTo>
                      <a:pt x="557" y="581"/>
                      <a:pt x="547" y="579"/>
                      <a:pt x="543" y="580"/>
                    </a:cubicBezTo>
                    <a:cubicBezTo>
                      <a:pt x="541" y="582"/>
                      <a:pt x="539" y="583"/>
                      <a:pt x="537" y="585"/>
                    </a:cubicBezTo>
                    <a:cubicBezTo>
                      <a:pt x="537" y="585"/>
                      <a:pt x="537" y="586"/>
                      <a:pt x="537" y="587"/>
                    </a:cubicBezTo>
                    <a:cubicBezTo>
                      <a:pt x="536" y="587"/>
                      <a:pt x="536" y="587"/>
                      <a:pt x="536" y="587"/>
                    </a:cubicBezTo>
                    <a:cubicBezTo>
                      <a:pt x="535" y="588"/>
                      <a:pt x="534" y="589"/>
                      <a:pt x="533" y="590"/>
                    </a:cubicBezTo>
                    <a:cubicBezTo>
                      <a:pt x="531" y="591"/>
                      <a:pt x="528" y="591"/>
                      <a:pt x="526" y="591"/>
                    </a:cubicBezTo>
                    <a:cubicBezTo>
                      <a:pt x="526" y="591"/>
                      <a:pt x="526" y="592"/>
                      <a:pt x="526" y="592"/>
                    </a:cubicBezTo>
                    <a:cubicBezTo>
                      <a:pt x="523" y="592"/>
                      <a:pt x="521" y="592"/>
                      <a:pt x="518" y="592"/>
                    </a:cubicBezTo>
                    <a:cubicBezTo>
                      <a:pt x="518" y="592"/>
                      <a:pt x="518" y="593"/>
                      <a:pt x="518" y="593"/>
                    </a:cubicBezTo>
                    <a:cubicBezTo>
                      <a:pt x="516" y="593"/>
                      <a:pt x="515" y="593"/>
                      <a:pt x="513" y="593"/>
                    </a:cubicBezTo>
                    <a:cubicBezTo>
                      <a:pt x="513" y="593"/>
                      <a:pt x="513" y="594"/>
                      <a:pt x="513" y="594"/>
                    </a:cubicBezTo>
                    <a:cubicBezTo>
                      <a:pt x="512" y="594"/>
                      <a:pt x="511" y="594"/>
                      <a:pt x="510" y="594"/>
                    </a:cubicBezTo>
                    <a:cubicBezTo>
                      <a:pt x="510" y="594"/>
                      <a:pt x="510" y="594"/>
                      <a:pt x="510" y="595"/>
                    </a:cubicBezTo>
                    <a:cubicBezTo>
                      <a:pt x="509" y="595"/>
                      <a:pt x="507" y="595"/>
                      <a:pt x="506" y="595"/>
                    </a:cubicBezTo>
                    <a:cubicBezTo>
                      <a:pt x="506" y="595"/>
                      <a:pt x="506" y="595"/>
                      <a:pt x="506" y="596"/>
                    </a:cubicBezTo>
                    <a:cubicBezTo>
                      <a:pt x="506" y="596"/>
                      <a:pt x="505" y="596"/>
                      <a:pt x="504" y="596"/>
                    </a:cubicBezTo>
                    <a:cubicBezTo>
                      <a:pt x="504" y="596"/>
                      <a:pt x="504" y="596"/>
                      <a:pt x="504" y="596"/>
                    </a:cubicBezTo>
                    <a:cubicBezTo>
                      <a:pt x="504" y="596"/>
                      <a:pt x="503" y="596"/>
                      <a:pt x="503" y="596"/>
                    </a:cubicBezTo>
                    <a:cubicBezTo>
                      <a:pt x="502" y="597"/>
                      <a:pt x="502" y="598"/>
                      <a:pt x="502" y="598"/>
                    </a:cubicBezTo>
                    <a:cubicBezTo>
                      <a:pt x="501" y="599"/>
                      <a:pt x="501" y="599"/>
                      <a:pt x="500" y="599"/>
                    </a:cubicBezTo>
                    <a:cubicBezTo>
                      <a:pt x="498" y="602"/>
                      <a:pt x="498" y="606"/>
                      <a:pt x="498" y="610"/>
                    </a:cubicBezTo>
                    <a:cubicBezTo>
                      <a:pt x="498" y="612"/>
                      <a:pt x="498" y="614"/>
                      <a:pt x="498" y="615"/>
                    </a:cubicBezTo>
                    <a:cubicBezTo>
                      <a:pt x="498" y="615"/>
                      <a:pt x="498" y="615"/>
                      <a:pt x="497" y="615"/>
                    </a:cubicBezTo>
                    <a:cubicBezTo>
                      <a:pt x="497" y="616"/>
                      <a:pt x="497" y="617"/>
                      <a:pt x="497" y="618"/>
                    </a:cubicBezTo>
                    <a:cubicBezTo>
                      <a:pt x="496" y="619"/>
                      <a:pt x="495" y="619"/>
                      <a:pt x="495" y="620"/>
                    </a:cubicBezTo>
                    <a:cubicBezTo>
                      <a:pt x="494" y="621"/>
                      <a:pt x="493" y="622"/>
                      <a:pt x="492" y="623"/>
                    </a:cubicBezTo>
                    <a:cubicBezTo>
                      <a:pt x="491" y="623"/>
                      <a:pt x="491" y="623"/>
                      <a:pt x="490" y="623"/>
                    </a:cubicBezTo>
                    <a:cubicBezTo>
                      <a:pt x="490" y="624"/>
                      <a:pt x="489" y="625"/>
                      <a:pt x="489" y="625"/>
                    </a:cubicBezTo>
                    <a:cubicBezTo>
                      <a:pt x="489" y="625"/>
                      <a:pt x="488" y="625"/>
                      <a:pt x="487" y="625"/>
                    </a:cubicBezTo>
                    <a:cubicBezTo>
                      <a:pt x="487" y="626"/>
                      <a:pt x="487" y="626"/>
                      <a:pt x="486" y="627"/>
                    </a:cubicBezTo>
                    <a:cubicBezTo>
                      <a:pt x="484" y="629"/>
                      <a:pt x="483" y="630"/>
                      <a:pt x="483" y="635"/>
                    </a:cubicBezTo>
                    <a:cubicBezTo>
                      <a:pt x="483" y="635"/>
                      <a:pt x="484" y="635"/>
                      <a:pt x="484" y="635"/>
                    </a:cubicBezTo>
                    <a:cubicBezTo>
                      <a:pt x="484" y="637"/>
                      <a:pt x="484" y="639"/>
                      <a:pt x="485" y="641"/>
                    </a:cubicBezTo>
                    <a:cubicBezTo>
                      <a:pt x="485" y="641"/>
                      <a:pt x="485" y="641"/>
                      <a:pt x="486" y="641"/>
                    </a:cubicBezTo>
                    <a:cubicBezTo>
                      <a:pt x="486" y="642"/>
                      <a:pt x="486" y="643"/>
                      <a:pt x="486" y="643"/>
                    </a:cubicBezTo>
                    <a:cubicBezTo>
                      <a:pt x="486" y="643"/>
                      <a:pt x="486" y="643"/>
                      <a:pt x="486" y="643"/>
                    </a:cubicBezTo>
                    <a:cubicBezTo>
                      <a:pt x="486" y="644"/>
                      <a:pt x="486" y="646"/>
                      <a:pt x="486" y="647"/>
                    </a:cubicBezTo>
                    <a:cubicBezTo>
                      <a:pt x="490" y="656"/>
                      <a:pt x="488" y="671"/>
                      <a:pt x="486" y="680"/>
                    </a:cubicBezTo>
                    <a:cubicBezTo>
                      <a:pt x="485" y="682"/>
                      <a:pt x="485" y="684"/>
                      <a:pt x="485" y="686"/>
                    </a:cubicBezTo>
                    <a:cubicBezTo>
                      <a:pt x="484" y="686"/>
                      <a:pt x="484" y="686"/>
                      <a:pt x="484" y="686"/>
                    </a:cubicBezTo>
                    <a:cubicBezTo>
                      <a:pt x="484" y="687"/>
                      <a:pt x="484" y="687"/>
                      <a:pt x="484" y="688"/>
                    </a:cubicBezTo>
                    <a:cubicBezTo>
                      <a:pt x="484" y="688"/>
                      <a:pt x="483" y="688"/>
                      <a:pt x="483" y="688"/>
                    </a:cubicBezTo>
                    <a:cubicBezTo>
                      <a:pt x="483" y="689"/>
                      <a:pt x="483" y="689"/>
                      <a:pt x="483" y="690"/>
                    </a:cubicBezTo>
                    <a:cubicBezTo>
                      <a:pt x="482" y="690"/>
                      <a:pt x="482" y="690"/>
                      <a:pt x="481" y="691"/>
                    </a:cubicBezTo>
                    <a:cubicBezTo>
                      <a:pt x="481" y="691"/>
                      <a:pt x="481" y="692"/>
                      <a:pt x="481" y="692"/>
                    </a:cubicBezTo>
                    <a:cubicBezTo>
                      <a:pt x="481" y="692"/>
                      <a:pt x="481" y="692"/>
                      <a:pt x="480" y="692"/>
                    </a:cubicBezTo>
                    <a:cubicBezTo>
                      <a:pt x="479" y="696"/>
                      <a:pt x="479" y="699"/>
                      <a:pt x="478" y="703"/>
                    </a:cubicBezTo>
                    <a:cubicBezTo>
                      <a:pt x="482" y="703"/>
                      <a:pt x="482" y="701"/>
                      <a:pt x="485" y="701"/>
                    </a:cubicBezTo>
                    <a:cubicBezTo>
                      <a:pt x="485" y="701"/>
                      <a:pt x="485" y="701"/>
                      <a:pt x="485" y="701"/>
                    </a:cubicBezTo>
                    <a:cubicBezTo>
                      <a:pt x="487" y="703"/>
                      <a:pt x="487" y="707"/>
                      <a:pt x="486" y="711"/>
                    </a:cubicBezTo>
                    <a:cubicBezTo>
                      <a:pt x="486" y="711"/>
                      <a:pt x="486" y="711"/>
                      <a:pt x="486" y="711"/>
                    </a:cubicBezTo>
                    <a:cubicBezTo>
                      <a:pt x="485" y="716"/>
                      <a:pt x="484" y="720"/>
                      <a:pt x="484" y="725"/>
                    </a:cubicBezTo>
                    <a:cubicBezTo>
                      <a:pt x="484" y="725"/>
                      <a:pt x="483" y="725"/>
                      <a:pt x="483" y="725"/>
                    </a:cubicBezTo>
                    <a:cubicBezTo>
                      <a:pt x="482" y="728"/>
                      <a:pt x="482" y="731"/>
                      <a:pt x="481" y="734"/>
                    </a:cubicBezTo>
                    <a:cubicBezTo>
                      <a:pt x="481" y="734"/>
                      <a:pt x="481" y="734"/>
                      <a:pt x="480" y="734"/>
                    </a:cubicBezTo>
                    <a:cubicBezTo>
                      <a:pt x="480" y="735"/>
                      <a:pt x="480" y="736"/>
                      <a:pt x="480" y="736"/>
                    </a:cubicBezTo>
                    <a:cubicBezTo>
                      <a:pt x="480" y="736"/>
                      <a:pt x="480" y="736"/>
                      <a:pt x="479" y="736"/>
                    </a:cubicBezTo>
                    <a:cubicBezTo>
                      <a:pt x="479" y="737"/>
                      <a:pt x="479" y="738"/>
                      <a:pt x="479" y="739"/>
                    </a:cubicBezTo>
                    <a:cubicBezTo>
                      <a:pt x="479" y="739"/>
                      <a:pt x="479" y="739"/>
                      <a:pt x="478" y="739"/>
                    </a:cubicBezTo>
                    <a:cubicBezTo>
                      <a:pt x="478" y="740"/>
                      <a:pt x="478" y="741"/>
                      <a:pt x="478" y="742"/>
                    </a:cubicBezTo>
                    <a:cubicBezTo>
                      <a:pt x="478" y="742"/>
                      <a:pt x="478" y="742"/>
                      <a:pt x="478" y="742"/>
                    </a:cubicBezTo>
                    <a:cubicBezTo>
                      <a:pt x="478" y="743"/>
                      <a:pt x="478" y="744"/>
                      <a:pt x="478" y="744"/>
                    </a:cubicBezTo>
                    <a:cubicBezTo>
                      <a:pt x="477" y="744"/>
                      <a:pt x="477" y="744"/>
                      <a:pt x="477" y="744"/>
                    </a:cubicBezTo>
                    <a:cubicBezTo>
                      <a:pt x="477" y="746"/>
                      <a:pt x="477" y="747"/>
                      <a:pt x="477" y="749"/>
                    </a:cubicBezTo>
                    <a:cubicBezTo>
                      <a:pt x="476" y="749"/>
                      <a:pt x="476" y="749"/>
                      <a:pt x="476" y="749"/>
                    </a:cubicBezTo>
                    <a:cubicBezTo>
                      <a:pt x="476" y="751"/>
                      <a:pt x="476" y="754"/>
                      <a:pt x="476" y="756"/>
                    </a:cubicBezTo>
                    <a:cubicBezTo>
                      <a:pt x="475" y="756"/>
                      <a:pt x="475" y="756"/>
                      <a:pt x="475" y="756"/>
                    </a:cubicBezTo>
                    <a:cubicBezTo>
                      <a:pt x="475" y="758"/>
                      <a:pt x="475" y="760"/>
                      <a:pt x="475" y="762"/>
                    </a:cubicBezTo>
                    <a:cubicBezTo>
                      <a:pt x="475" y="762"/>
                      <a:pt x="474" y="762"/>
                      <a:pt x="474" y="762"/>
                    </a:cubicBezTo>
                    <a:cubicBezTo>
                      <a:pt x="474" y="762"/>
                      <a:pt x="474" y="763"/>
                      <a:pt x="474" y="764"/>
                    </a:cubicBezTo>
                    <a:cubicBezTo>
                      <a:pt x="474" y="764"/>
                      <a:pt x="473" y="764"/>
                      <a:pt x="473" y="764"/>
                    </a:cubicBezTo>
                    <a:cubicBezTo>
                      <a:pt x="473" y="765"/>
                      <a:pt x="473" y="765"/>
                      <a:pt x="473" y="766"/>
                    </a:cubicBezTo>
                    <a:cubicBezTo>
                      <a:pt x="473" y="766"/>
                      <a:pt x="472" y="766"/>
                      <a:pt x="472" y="766"/>
                    </a:cubicBezTo>
                    <a:cubicBezTo>
                      <a:pt x="472" y="767"/>
                      <a:pt x="472" y="767"/>
                      <a:pt x="472" y="768"/>
                    </a:cubicBezTo>
                    <a:cubicBezTo>
                      <a:pt x="472" y="768"/>
                      <a:pt x="471" y="768"/>
                      <a:pt x="470" y="769"/>
                    </a:cubicBezTo>
                    <a:cubicBezTo>
                      <a:pt x="470" y="769"/>
                      <a:pt x="470" y="770"/>
                      <a:pt x="470" y="770"/>
                    </a:cubicBezTo>
                    <a:cubicBezTo>
                      <a:pt x="468" y="772"/>
                      <a:pt x="465" y="774"/>
                      <a:pt x="462" y="776"/>
                    </a:cubicBezTo>
                    <a:cubicBezTo>
                      <a:pt x="461" y="776"/>
                      <a:pt x="460" y="776"/>
                      <a:pt x="460" y="776"/>
                    </a:cubicBezTo>
                    <a:cubicBezTo>
                      <a:pt x="460" y="776"/>
                      <a:pt x="460" y="776"/>
                      <a:pt x="460" y="777"/>
                    </a:cubicBezTo>
                    <a:cubicBezTo>
                      <a:pt x="458" y="777"/>
                      <a:pt x="457" y="777"/>
                      <a:pt x="456" y="777"/>
                    </a:cubicBezTo>
                    <a:cubicBezTo>
                      <a:pt x="456" y="777"/>
                      <a:pt x="456" y="777"/>
                      <a:pt x="456" y="778"/>
                    </a:cubicBezTo>
                    <a:cubicBezTo>
                      <a:pt x="454" y="778"/>
                      <a:pt x="452" y="778"/>
                      <a:pt x="451" y="778"/>
                    </a:cubicBezTo>
                    <a:cubicBezTo>
                      <a:pt x="451" y="778"/>
                      <a:pt x="451" y="778"/>
                      <a:pt x="451" y="779"/>
                    </a:cubicBezTo>
                    <a:cubicBezTo>
                      <a:pt x="447" y="779"/>
                      <a:pt x="437" y="779"/>
                      <a:pt x="435" y="778"/>
                    </a:cubicBezTo>
                    <a:cubicBezTo>
                      <a:pt x="435" y="777"/>
                      <a:pt x="435" y="777"/>
                      <a:pt x="435" y="777"/>
                    </a:cubicBezTo>
                    <a:cubicBezTo>
                      <a:pt x="435" y="777"/>
                      <a:pt x="434" y="777"/>
                      <a:pt x="434" y="777"/>
                    </a:cubicBezTo>
                    <a:cubicBezTo>
                      <a:pt x="433" y="776"/>
                      <a:pt x="433" y="776"/>
                      <a:pt x="433" y="775"/>
                    </a:cubicBezTo>
                    <a:cubicBezTo>
                      <a:pt x="432" y="775"/>
                      <a:pt x="431" y="775"/>
                      <a:pt x="431" y="775"/>
                    </a:cubicBezTo>
                    <a:cubicBezTo>
                      <a:pt x="427" y="771"/>
                      <a:pt x="424" y="767"/>
                      <a:pt x="420" y="762"/>
                    </a:cubicBezTo>
                    <a:cubicBezTo>
                      <a:pt x="412" y="757"/>
                      <a:pt x="401" y="751"/>
                      <a:pt x="389" y="751"/>
                    </a:cubicBezTo>
                    <a:cubicBezTo>
                      <a:pt x="389" y="749"/>
                      <a:pt x="389" y="748"/>
                      <a:pt x="389" y="746"/>
                    </a:cubicBezTo>
                    <a:cubicBezTo>
                      <a:pt x="387" y="745"/>
                      <a:pt x="388" y="744"/>
                      <a:pt x="387" y="743"/>
                    </a:cubicBezTo>
                    <a:cubicBezTo>
                      <a:pt x="386" y="742"/>
                      <a:pt x="386" y="742"/>
                      <a:pt x="385" y="742"/>
                    </a:cubicBezTo>
                    <a:cubicBezTo>
                      <a:pt x="384" y="740"/>
                      <a:pt x="383" y="739"/>
                      <a:pt x="382" y="737"/>
                    </a:cubicBezTo>
                    <a:cubicBezTo>
                      <a:pt x="381" y="737"/>
                      <a:pt x="380" y="737"/>
                      <a:pt x="380" y="737"/>
                    </a:cubicBezTo>
                    <a:cubicBezTo>
                      <a:pt x="379" y="737"/>
                      <a:pt x="379" y="736"/>
                      <a:pt x="379" y="736"/>
                    </a:cubicBezTo>
                    <a:cubicBezTo>
                      <a:pt x="378" y="735"/>
                      <a:pt x="376" y="735"/>
                      <a:pt x="375" y="735"/>
                    </a:cubicBezTo>
                    <a:cubicBezTo>
                      <a:pt x="375" y="734"/>
                      <a:pt x="375" y="734"/>
                      <a:pt x="375" y="734"/>
                    </a:cubicBezTo>
                    <a:cubicBezTo>
                      <a:pt x="374" y="734"/>
                      <a:pt x="373" y="734"/>
                      <a:pt x="373" y="734"/>
                    </a:cubicBezTo>
                    <a:cubicBezTo>
                      <a:pt x="373" y="733"/>
                      <a:pt x="373" y="733"/>
                      <a:pt x="373" y="733"/>
                    </a:cubicBezTo>
                    <a:cubicBezTo>
                      <a:pt x="372" y="733"/>
                      <a:pt x="371" y="733"/>
                      <a:pt x="370" y="733"/>
                    </a:cubicBezTo>
                    <a:cubicBezTo>
                      <a:pt x="370" y="733"/>
                      <a:pt x="370" y="732"/>
                      <a:pt x="370" y="732"/>
                    </a:cubicBezTo>
                    <a:cubicBezTo>
                      <a:pt x="368" y="732"/>
                      <a:pt x="365" y="732"/>
                      <a:pt x="363" y="732"/>
                    </a:cubicBezTo>
                    <a:cubicBezTo>
                      <a:pt x="363" y="732"/>
                      <a:pt x="363" y="731"/>
                      <a:pt x="363" y="731"/>
                    </a:cubicBezTo>
                    <a:cubicBezTo>
                      <a:pt x="361" y="731"/>
                      <a:pt x="359" y="731"/>
                      <a:pt x="356" y="731"/>
                    </a:cubicBezTo>
                    <a:cubicBezTo>
                      <a:pt x="356" y="731"/>
                      <a:pt x="356" y="730"/>
                      <a:pt x="356" y="730"/>
                    </a:cubicBezTo>
                    <a:cubicBezTo>
                      <a:pt x="354" y="730"/>
                      <a:pt x="352" y="730"/>
                      <a:pt x="349" y="729"/>
                    </a:cubicBezTo>
                    <a:cubicBezTo>
                      <a:pt x="349" y="729"/>
                      <a:pt x="349" y="729"/>
                      <a:pt x="349" y="728"/>
                    </a:cubicBezTo>
                    <a:cubicBezTo>
                      <a:pt x="348" y="728"/>
                      <a:pt x="347" y="728"/>
                      <a:pt x="347" y="728"/>
                    </a:cubicBezTo>
                    <a:cubicBezTo>
                      <a:pt x="347" y="728"/>
                      <a:pt x="347" y="728"/>
                      <a:pt x="347" y="727"/>
                    </a:cubicBezTo>
                    <a:cubicBezTo>
                      <a:pt x="346" y="727"/>
                      <a:pt x="345" y="727"/>
                      <a:pt x="345" y="727"/>
                    </a:cubicBezTo>
                    <a:cubicBezTo>
                      <a:pt x="345" y="727"/>
                      <a:pt x="345" y="727"/>
                      <a:pt x="345" y="727"/>
                    </a:cubicBezTo>
                    <a:cubicBezTo>
                      <a:pt x="344" y="727"/>
                      <a:pt x="343" y="727"/>
                      <a:pt x="342" y="727"/>
                    </a:cubicBezTo>
                    <a:cubicBezTo>
                      <a:pt x="342" y="726"/>
                      <a:pt x="342" y="726"/>
                      <a:pt x="342" y="726"/>
                    </a:cubicBezTo>
                    <a:cubicBezTo>
                      <a:pt x="342" y="726"/>
                      <a:pt x="341" y="726"/>
                      <a:pt x="340" y="726"/>
                    </a:cubicBezTo>
                    <a:cubicBezTo>
                      <a:pt x="340" y="725"/>
                      <a:pt x="340" y="724"/>
                      <a:pt x="339" y="724"/>
                    </a:cubicBezTo>
                    <a:cubicBezTo>
                      <a:pt x="339" y="724"/>
                      <a:pt x="338" y="724"/>
                      <a:pt x="338" y="724"/>
                    </a:cubicBezTo>
                    <a:cubicBezTo>
                      <a:pt x="337" y="723"/>
                      <a:pt x="337" y="723"/>
                      <a:pt x="337" y="722"/>
                    </a:cubicBezTo>
                    <a:cubicBezTo>
                      <a:pt x="336" y="722"/>
                      <a:pt x="336" y="722"/>
                      <a:pt x="335" y="722"/>
                    </a:cubicBezTo>
                    <a:cubicBezTo>
                      <a:pt x="334" y="721"/>
                      <a:pt x="333" y="720"/>
                      <a:pt x="332" y="718"/>
                    </a:cubicBezTo>
                    <a:cubicBezTo>
                      <a:pt x="331" y="718"/>
                      <a:pt x="330" y="717"/>
                      <a:pt x="330" y="717"/>
                    </a:cubicBezTo>
                    <a:cubicBezTo>
                      <a:pt x="330" y="716"/>
                      <a:pt x="330" y="715"/>
                      <a:pt x="330" y="715"/>
                    </a:cubicBezTo>
                    <a:cubicBezTo>
                      <a:pt x="329" y="715"/>
                      <a:pt x="328" y="714"/>
                      <a:pt x="328" y="714"/>
                    </a:cubicBezTo>
                    <a:cubicBezTo>
                      <a:pt x="328" y="713"/>
                      <a:pt x="328" y="713"/>
                      <a:pt x="328" y="712"/>
                    </a:cubicBezTo>
                    <a:cubicBezTo>
                      <a:pt x="327" y="712"/>
                      <a:pt x="327" y="712"/>
                      <a:pt x="326" y="711"/>
                    </a:cubicBezTo>
                    <a:cubicBezTo>
                      <a:pt x="326" y="711"/>
                      <a:pt x="326" y="710"/>
                      <a:pt x="326" y="709"/>
                    </a:cubicBezTo>
                    <a:cubicBezTo>
                      <a:pt x="326" y="709"/>
                      <a:pt x="325" y="709"/>
                      <a:pt x="325" y="709"/>
                    </a:cubicBezTo>
                    <a:cubicBezTo>
                      <a:pt x="325" y="709"/>
                      <a:pt x="325" y="708"/>
                      <a:pt x="325" y="708"/>
                    </a:cubicBezTo>
                    <a:cubicBezTo>
                      <a:pt x="324" y="707"/>
                      <a:pt x="324" y="707"/>
                      <a:pt x="323" y="707"/>
                    </a:cubicBezTo>
                    <a:cubicBezTo>
                      <a:pt x="323" y="704"/>
                      <a:pt x="322" y="701"/>
                      <a:pt x="321" y="699"/>
                    </a:cubicBezTo>
                    <a:cubicBezTo>
                      <a:pt x="322" y="699"/>
                      <a:pt x="322" y="699"/>
                      <a:pt x="322" y="699"/>
                    </a:cubicBezTo>
                    <a:cubicBezTo>
                      <a:pt x="322" y="698"/>
                      <a:pt x="322" y="698"/>
                      <a:pt x="322" y="697"/>
                    </a:cubicBezTo>
                    <a:cubicBezTo>
                      <a:pt x="323" y="696"/>
                      <a:pt x="324" y="696"/>
                      <a:pt x="325" y="695"/>
                    </a:cubicBezTo>
                    <a:cubicBezTo>
                      <a:pt x="325" y="695"/>
                      <a:pt x="325" y="695"/>
                      <a:pt x="325" y="694"/>
                    </a:cubicBezTo>
                    <a:cubicBezTo>
                      <a:pt x="326" y="694"/>
                      <a:pt x="326" y="694"/>
                      <a:pt x="327" y="694"/>
                    </a:cubicBezTo>
                    <a:cubicBezTo>
                      <a:pt x="327" y="694"/>
                      <a:pt x="327" y="693"/>
                      <a:pt x="328" y="692"/>
                    </a:cubicBezTo>
                    <a:cubicBezTo>
                      <a:pt x="329" y="692"/>
                      <a:pt x="330" y="692"/>
                      <a:pt x="331" y="692"/>
                    </a:cubicBezTo>
                    <a:cubicBezTo>
                      <a:pt x="331" y="691"/>
                      <a:pt x="331" y="691"/>
                      <a:pt x="331" y="691"/>
                    </a:cubicBezTo>
                    <a:cubicBezTo>
                      <a:pt x="332" y="691"/>
                      <a:pt x="333" y="691"/>
                      <a:pt x="333" y="691"/>
                    </a:cubicBezTo>
                    <a:cubicBezTo>
                      <a:pt x="333" y="690"/>
                      <a:pt x="333" y="690"/>
                      <a:pt x="333" y="690"/>
                    </a:cubicBezTo>
                    <a:cubicBezTo>
                      <a:pt x="334" y="690"/>
                      <a:pt x="334" y="690"/>
                      <a:pt x="335" y="690"/>
                    </a:cubicBezTo>
                    <a:cubicBezTo>
                      <a:pt x="335" y="689"/>
                      <a:pt x="335" y="689"/>
                      <a:pt x="335" y="689"/>
                    </a:cubicBezTo>
                    <a:cubicBezTo>
                      <a:pt x="336" y="689"/>
                      <a:pt x="336" y="689"/>
                      <a:pt x="337" y="689"/>
                    </a:cubicBezTo>
                    <a:cubicBezTo>
                      <a:pt x="337" y="689"/>
                      <a:pt x="337" y="688"/>
                      <a:pt x="337" y="688"/>
                    </a:cubicBezTo>
                    <a:cubicBezTo>
                      <a:pt x="337" y="688"/>
                      <a:pt x="338" y="688"/>
                      <a:pt x="339" y="688"/>
                    </a:cubicBezTo>
                    <a:cubicBezTo>
                      <a:pt x="339" y="688"/>
                      <a:pt x="339" y="687"/>
                      <a:pt x="339" y="687"/>
                    </a:cubicBezTo>
                    <a:cubicBezTo>
                      <a:pt x="339" y="687"/>
                      <a:pt x="340" y="687"/>
                      <a:pt x="340" y="687"/>
                    </a:cubicBezTo>
                    <a:cubicBezTo>
                      <a:pt x="342" y="686"/>
                      <a:pt x="344" y="684"/>
                      <a:pt x="346" y="683"/>
                    </a:cubicBezTo>
                    <a:cubicBezTo>
                      <a:pt x="346" y="681"/>
                      <a:pt x="346" y="680"/>
                      <a:pt x="347" y="679"/>
                    </a:cubicBezTo>
                    <a:cubicBezTo>
                      <a:pt x="347" y="679"/>
                      <a:pt x="347" y="679"/>
                      <a:pt x="347" y="679"/>
                    </a:cubicBezTo>
                    <a:cubicBezTo>
                      <a:pt x="347" y="678"/>
                      <a:pt x="347" y="678"/>
                      <a:pt x="347" y="677"/>
                    </a:cubicBezTo>
                    <a:cubicBezTo>
                      <a:pt x="348" y="677"/>
                      <a:pt x="348" y="677"/>
                      <a:pt x="348" y="677"/>
                    </a:cubicBezTo>
                    <a:cubicBezTo>
                      <a:pt x="348" y="676"/>
                      <a:pt x="348" y="675"/>
                      <a:pt x="348" y="674"/>
                    </a:cubicBezTo>
                    <a:cubicBezTo>
                      <a:pt x="350" y="667"/>
                      <a:pt x="350" y="654"/>
                      <a:pt x="348" y="648"/>
                    </a:cubicBezTo>
                    <a:cubicBezTo>
                      <a:pt x="348" y="646"/>
                      <a:pt x="348" y="643"/>
                      <a:pt x="348" y="641"/>
                    </a:cubicBezTo>
                    <a:cubicBezTo>
                      <a:pt x="348" y="641"/>
                      <a:pt x="348" y="641"/>
                      <a:pt x="347" y="641"/>
                    </a:cubicBezTo>
                    <a:cubicBezTo>
                      <a:pt x="347" y="640"/>
                      <a:pt x="347" y="638"/>
                      <a:pt x="347" y="637"/>
                    </a:cubicBezTo>
                    <a:cubicBezTo>
                      <a:pt x="347" y="637"/>
                      <a:pt x="347" y="637"/>
                      <a:pt x="347" y="637"/>
                    </a:cubicBezTo>
                    <a:cubicBezTo>
                      <a:pt x="347" y="635"/>
                      <a:pt x="347" y="634"/>
                      <a:pt x="347" y="632"/>
                    </a:cubicBezTo>
                    <a:cubicBezTo>
                      <a:pt x="346" y="632"/>
                      <a:pt x="346" y="632"/>
                      <a:pt x="346" y="632"/>
                    </a:cubicBezTo>
                    <a:cubicBezTo>
                      <a:pt x="346" y="631"/>
                      <a:pt x="346" y="630"/>
                      <a:pt x="346" y="629"/>
                    </a:cubicBezTo>
                    <a:cubicBezTo>
                      <a:pt x="345" y="629"/>
                      <a:pt x="345" y="629"/>
                      <a:pt x="345" y="629"/>
                    </a:cubicBezTo>
                    <a:cubicBezTo>
                      <a:pt x="345" y="628"/>
                      <a:pt x="345" y="626"/>
                      <a:pt x="345" y="625"/>
                    </a:cubicBezTo>
                    <a:cubicBezTo>
                      <a:pt x="344" y="625"/>
                      <a:pt x="344" y="625"/>
                      <a:pt x="344" y="625"/>
                    </a:cubicBezTo>
                    <a:cubicBezTo>
                      <a:pt x="344" y="624"/>
                      <a:pt x="344" y="623"/>
                      <a:pt x="344" y="622"/>
                    </a:cubicBezTo>
                    <a:cubicBezTo>
                      <a:pt x="344" y="622"/>
                      <a:pt x="343" y="622"/>
                      <a:pt x="343" y="622"/>
                    </a:cubicBezTo>
                    <a:cubicBezTo>
                      <a:pt x="343" y="621"/>
                      <a:pt x="343" y="620"/>
                      <a:pt x="343" y="619"/>
                    </a:cubicBezTo>
                    <a:cubicBezTo>
                      <a:pt x="343" y="619"/>
                      <a:pt x="342" y="619"/>
                      <a:pt x="342" y="619"/>
                    </a:cubicBezTo>
                    <a:cubicBezTo>
                      <a:pt x="342" y="617"/>
                      <a:pt x="342" y="615"/>
                      <a:pt x="341" y="613"/>
                    </a:cubicBezTo>
                    <a:cubicBezTo>
                      <a:pt x="341" y="613"/>
                      <a:pt x="341" y="613"/>
                      <a:pt x="340" y="613"/>
                    </a:cubicBezTo>
                    <a:cubicBezTo>
                      <a:pt x="340" y="611"/>
                      <a:pt x="340" y="610"/>
                      <a:pt x="339" y="608"/>
                    </a:cubicBezTo>
                    <a:cubicBezTo>
                      <a:pt x="339" y="608"/>
                      <a:pt x="339" y="608"/>
                      <a:pt x="339" y="608"/>
                    </a:cubicBezTo>
                    <a:cubicBezTo>
                      <a:pt x="339" y="608"/>
                      <a:pt x="339" y="607"/>
                      <a:pt x="339" y="606"/>
                    </a:cubicBezTo>
                    <a:cubicBezTo>
                      <a:pt x="338" y="606"/>
                      <a:pt x="338" y="606"/>
                      <a:pt x="338" y="606"/>
                    </a:cubicBezTo>
                    <a:cubicBezTo>
                      <a:pt x="338" y="605"/>
                      <a:pt x="338" y="605"/>
                      <a:pt x="338" y="604"/>
                    </a:cubicBezTo>
                    <a:cubicBezTo>
                      <a:pt x="337" y="604"/>
                      <a:pt x="337" y="604"/>
                      <a:pt x="337" y="604"/>
                    </a:cubicBezTo>
                    <a:cubicBezTo>
                      <a:pt x="336" y="602"/>
                      <a:pt x="336" y="601"/>
                      <a:pt x="336" y="600"/>
                    </a:cubicBezTo>
                    <a:cubicBezTo>
                      <a:pt x="336" y="600"/>
                      <a:pt x="335" y="600"/>
                      <a:pt x="335" y="600"/>
                    </a:cubicBezTo>
                    <a:cubicBezTo>
                      <a:pt x="335" y="599"/>
                      <a:pt x="334" y="598"/>
                      <a:pt x="334" y="596"/>
                    </a:cubicBezTo>
                    <a:cubicBezTo>
                      <a:pt x="333" y="596"/>
                      <a:pt x="333" y="596"/>
                      <a:pt x="332" y="596"/>
                    </a:cubicBezTo>
                    <a:cubicBezTo>
                      <a:pt x="332" y="595"/>
                      <a:pt x="332" y="594"/>
                      <a:pt x="332" y="594"/>
                    </a:cubicBezTo>
                    <a:cubicBezTo>
                      <a:pt x="330" y="592"/>
                      <a:pt x="328" y="591"/>
                      <a:pt x="326" y="589"/>
                    </a:cubicBezTo>
                    <a:cubicBezTo>
                      <a:pt x="325" y="589"/>
                      <a:pt x="324" y="589"/>
                      <a:pt x="323" y="589"/>
                    </a:cubicBezTo>
                    <a:cubicBezTo>
                      <a:pt x="323" y="589"/>
                      <a:pt x="323" y="589"/>
                      <a:pt x="323" y="588"/>
                    </a:cubicBezTo>
                    <a:cubicBezTo>
                      <a:pt x="323" y="588"/>
                      <a:pt x="322" y="588"/>
                      <a:pt x="321" y="588"/>
                    </a:cubicBezTo>
                    <a:cubicBezTo>
                      <a:pt x="321" y="588"/>
                      <a:pt x="320" y="587"/>
                      <a:pt x="320" y="586"/>
                    </a:cubicBezTo>
                    <a:cubicBezTo>
                      <a:pt x="319" y="585"/>
                      <a:pt x="318" y="585"/>
                      <a:pt x="317" y="585"/>
                    </a:cubicBezTo>
                    <a:cubicBezTo>
                      <a:pt x="317" y="584"/>
                      <a:pt x="317" y="584"/>
                      <a:pt x="317" y="583"/>
                    </a:cubicBezTo>
                    <a:cubicBezTo>
                      <a:pt x="316" y="583"/>
                      <a:pt x="316" y="582"/>
                      <a:pt x="315" y="582"/>
                    </a:cubicBezTo>
                    <a:cubicBezTo>
                      <a:pt x="315" y="582"/>
                      <a:pt x="315" y="581"/>
                      <a:pt x="315" y="580"/>
                    </a:cubicBezTo>
                    <a:cubicBezTo>
                      <a:pt x="314" y="578"/>
                      <a:pt x="312" y="575"/>
                      <a:pt x="313" y="571"/>
                    </a:cubicBezTo>
                    <a:cubicBezTo>
                      <a:pt x="314" y="571"/>
                      <a:pt x="314" y="571"/>
                      <a:pt x="314" y="571"/>
                    </a:cubicBezTo>
                    <a:cubicBezTo>
                      <a:pt x="314" y="570"/>
                      <a:pt x="314" y="568"/>
                      <a:pt x="314" y="567"/>
                    </a:cubicBezTo>
                    <a:cubicBezTo>
                      <a:pt x="315" y="567"/>
                      <a:pt x="315" y="567"/>
                      <a:pt x="315" y="567"/>
                    </a:cubicBezTo>
                    <a:cubicBezTo>
                      <a:pt x="315" y="566"/>
                      <a:pt x="315" y="564"/>
                      <a:pt x="315" y="563"/>
                    </a:cubicBezTo>
                    <a:cubicBezTo>
                      <a:pt x="316" y="563"/>
                      <a:pt x="316" y="563"/>
                      <a:pt x="316" y="563"/>
                    </a:cubicBezTo>
                    <a:cubicBezTo>
                      <a:pt x="317" y="561"/>
                      <a:pt x="316" y="559"/>
                      <a:pt x="315" y="557"/>
                    </a:cubicBezTo>
                    <a:cubicBezTo>
                      <a:pt x="311" y="557"/>
                      <a:pt x="309" y="557"/>
                      <a:pt x="306" y="559"/>
                    </a:cubicBezTo>
                    <a:cubicBezTo>
                      <a:pt x="306" y="559"/>
                      <a:pt x="306" y="559"/>
                      <a:pt x="306" y="560"/>
                    </a:cubicBezTo>
                    <a:cubicBezTo>
                      <a:pt x="306" y="560"/>
                      <a:pt x="305" y="560"/>
                      <a:pt x="304" y="560"/>
                    </a:cubicBezTo>
                    <a:cubicBezTo>
                      <a:pt x="304" y="560"/>
                      <a:pt x="304" y="560"/>
                      <a:pt x="304" y="561"/>
                    </a:cubicBezTo>
                    <a:cubicBezTo>
                      <a:pt x="304" y="561"/>
                      <a:pt x="303" y="561"/>
                      <a:pt x="303" y="561"/>
                    </a:cubicBezTo>
                    <a:cubicBezTo>
                      <a:pt x="303" y="561"/>
                      <a:pt x="303" y="561"/>
                      <a:pt x="303" y="562"/>
                    </a:cubicBezTo>
                    <a:cubicBezTo>
                      <a:pt x="300" y="562"/>
                      <a:pt x="297" y="563"/>
                      <a:pt x="295" y="563"/>
                    </a:cubicBezTo>
                    <a:cubicBezTo>
                      <a:pt x="293" y="564"/>
                      <a:pt x="289" y="565"/>
                      <a:pt x="286" y="564"/>
                    </a:cubicBezTo>
                    <a:cubicBezTo>
                      <a:pt x="286" y="564"/>
                      <a:pt x="286" y="564"/>
                      <a:pt x="286" y="563"/>
                    </a:cubicBezTo>
                    <a:cubicBezTo>
                      <a:pt x="286" y="563"/>
                      <a:pt x="285" y="563"/>
                      <a:pt x="284" y="563"/>
                    </a:cubicBezTo>
                    <a:cubicBezTo>
                      <a:pt x="284" y="563"/>
                      <a:pt x="284" y="563"/>
                      <a:pt x="284" y="562"/>
                    </a:cubicBezTo>
                    <a:cubicBezTo>
                      <a:pt x="283" y="562"/>
                      <a:pt x="282" y="562"/>
                      <a:pt x="281" y="562"/>
                    </a:cubicBezTo>
                    <a:cubicBezTo>
                      <a:pt x="281" y="562"/>
                      <a:pt x="281" y="562"/>
                      <a:pt x="281" y="562"/>
                    </a:cubicBezTo>
                    <a:cubicBezTo>
                      <a:pt x="281" y="562"/>
                      <a:pt x="280" y="562"/>
                      <a:pt x="279" y="562"/>
                    </a:cubicBezTo>
                    <a:cubicBezTo>
                      <a:pt x="279" y="561"/>
                      <a:pt x="279" y="561"/>
                      <a:pt x="279" y="561"/>
                    </a:cubicBezTo>
                    <a:cubicBezTo>
                      <a:pt x="279" y="561"/>
                      <a:pt x="278" y="561"/>
                      <a:pt x="278" y="561"/>
                    </a:cubicBezTo>
                    <a:cubicBezTo>
                      <a:pt x="277" y="560"/>
                      <a:pt x="277" y="559"/>
                      <a:pt x="277" y="559"/>
                    </a:cubicBezTo>
                    <a:cubicBezTo>
                      <a:pt x="276" y="559"/>
                      <a:pt x="275" y="559"/>
                      <a:pt x="275" y="559"/>
                    </a:cubicBezTo>
                    <a:cubicBezTo>
                      <a:pt x="274" y="558"/>
                      <a:pt x="274" y="557"/>
                      <a:pt x="273" y="556"/>
                    </a:cubicBezTo>
                    <a:cubicBezTo>
                      <a:pt x="272" y="556"/>
                      <a:pt x="272" y="556"/>
                      <a:pt x="271" y="556"/>
                    </a:cubicBezTo>
                    <a:cubicBezTo>
                      <a:pt x="269" y="554"/>
                      <a:pt x="268" y="552"/>
                      <a:pt x="266" y="550"/>
                    </a:cubicBezTo>
                    <a:cubicBezTo>
                      <a:pt x="265" y="550"/>
                      <a:pt x="265" y="550"/>
                      <a:pt x="264" y="550"/>
                    </a:cubicBezTo>
                    <a:cubicBezTo>
                      <a:pt x="263" y="549"/>
                      <a:pt x="263" y="548"/>
                      <a:pt x="262" y="547"/>
                    </a:cubicBezTo>
                    <a:cubicBezTo>
                      <a:pt x="262" y="547"/>
                      <a:pt x="262" y="547"/>
                      <a:pt x="261" y="547"/>
                    </a:cubicBezTo>
                    <a:cubicBezTo>
                      <a:pt x="261" y="547"/>
                      <a:pt x="261" y="546"/>
                      <a:pt x="261" y="545"/>
                    </a:cubicBezTo>
                    <a:cubicBezTo>
                      <a:pt x="261" y="545"/>
                      <a:pt x="260" y="545"/>
                      <a:pt x="260" y="544"/>
                    </a:cubicBezTo>
                    <a:cubicBezTo>
                      <a:pt x="259" y="544"/>
                      <a:pt x="258" y="543"/>
                      <a:pt x="258" y="542"/>
                    </a:cubicBezTo>
                    <a:cubicBezTo>
                      <a:pt x="257" y="542"/>
                      <a:pt x="257" y="542"/>
                      <a:pt x="256" y="542"/>
                    </a:cubicBezTo>
                    <a:cubicBezTo>
                      <a:pt x="255" y="541"/>
                      <a:pt x="254" y="539"/>
                      <a:pt x="253" y="538"/>
                    </a:cubicBezTo>
                    <a:cubicBezTo>
                      <a:pt x="253" y="538"/>
                      <a:pt x="252" y="538"/>
                      <a:pt x="252" y="538"/>
                    </a:cubicBezTo>
                    <a:cubicBezTo>
                      <a:pt x="251" y="538"/>
                      <a:pt x="251" y="537"/>
                      <a:pt x="251" y="536"/>
                    </a:cubicBezTo>
                    <a:cubicBezTo>
                      <a:pt x="250" y="536"/>
                      <a:pt x="249" y="536"/>
                      <a:pt x="249" y="536"/>
                    </a:cubicBezTo>
                    <a:cubicBezTo>
                      <a:pt x="245" y="534"/>
                      <a:pt x="236" y="531"/>
                      <a:pt x="229" y="533"/>
                    </a:cubicBezTo>
                    <a:cubicBezTo>
                      <a:pt x="229" y="533"/>
                      <a:pt x="229" y="533"/>
                      <a:pt x="229" y="534"/>
                    </a:cubicBezTo>
                    <a:cubicBezTo>
                      <a:pt x="228" y="534"/>
                      <a:pt x="227" y="534"/>
                      <a:pt x="225" y="534"/>
                    </a:cubicBezTo>
                    <a:cubicBezTo>
                      <a:pt x="225" y="534"/>
                      <a:pt x="225" y="534"/>
                      <a:pt x="225" y="535"/>
                    </a:cubicBezTo>
                    <a:cubicBezTo>
                      <a:pt x="225" y="535"/>
                      <a:pt x="224" y="535"/>
                      <a:pt x="224" y="535"/>
                    </a:cubicBezTo>
                    <a:cubicBezTo>
                      <a:pt x="224" y="535"/>
                      <a:pt x="224" y="535"/>
                      <a:pt x="224" y="535"/>
                    </a:cubicBezTo>
                    <a:cubicBezTo>
                      <a:pt x="223" y="536"/>
                      <a:pt x="221" y="536"/>
                      <a:pt x="220" y="536"/>
                    </a:cubicBezTo>
                    <a:cubicBezTo>
                      <a:pt x="220" y="537"/>
                      <a:pt x="220" y="538"/>
                      <a:pt x="219" y="538"/>
                    </a:cubicBezTo>
                    <a:cubicBezTo>
                      <a:pt x="219" y="538"/>
                      <a:pt x="218" y="538"/>
                      <a:pt x="217" y="538"/>
                    </a:cubicBezTo>
                    <a:cubicBezTo>
                      <a:pt x="216" y="540"/>
                      <a:pt x="214" y="542"/>
                      <a:pt x="212" y="544"/>
                    </a:cubicBezTo>
                    <a:cubicBezTo>
                      <a:pt x="212" y="548"/>
                      <a:pt x="212" y="552"/>
                      <a:pt x="212" y="555"/>
                    </a:cubicBezTo>
                    <a:cubicBezTo>
                      <a:pt x="212" y="555"/>
                      <a:pt x="213" y="555"/>
                      <a:pt x="213" y="555"/>
                    </a:cubicBezTo>
                    <a:cubicBezTo>
                      <a:pt x="213" y="556"/>
                      <a:pt x="213" y="558"/>
                      <a:pt x="213" y="559"/>
                    </a:cubicBezTo>
                    <a:cubicBezTo>
                      <a:pt x="215" y="564"/>
                      <a:pt x="215" y="566"/>
                      <a:pt x="213" y="571"/>
                    </a:cubicBezTo>
                    <a:cubicBezTo>
                      <a:pt x="210" y="573"/>
                      <a:pt x="207" y="574"/>
                      <a:pt x="204" y="575"/>
                    </a:cubicBezTo>
                    <a:cubicBezTo>
                      <a:pt x="199" y="574"/>
                      <a:pt x="195" y="574"/>
                      <a:pt x="191" y="573"/>
                    </a:cubicBezTo>
                    <a:cubicBezTo>
                      <a:pt x="191" y="573"/>
                      <a:pt x="191" y="573"/>
                      <a:pt x="191" y="572"/>
                    </a:cubicBezTo>
                    <a:cubicBezTo>
                      <a:pt x="190" y="572"/>
                      <a:pt x="189" y="572"/>
                      <a:pt x="189" y="572"/>
                    </a:cubicBezTo>
                    <a:cubicBezTo>
                      <a:pt x="189" y="572"/>
                      <a:pt x="189" y="572"/>
                      <a:pt x="189" y="571"/>
                    </a:cubicBezTo>
                    <a:cubicBezTo>
                      <a:pt x="188" y="571"/>
                      <a:pt x="187" y="571"/>
                      <a:pt x="186" y="571"/>
                    </a:cubicBezTo>
                    <a:cubicBezTo>
                      <a:pt x="186" y="571"/>
                      <a:pt x="186" y="571"/>
                      <a:pt x="186" y="570"/>
                    </a:cubicBezTo>
                    <a:cubicBezTo>
                      <a:pt x="185" y="570"/>
                      <a:pt x="184" y="570"/>
                      <a:pt x="182" y="570"/>
                    </a:cubicBezTo>
                    <a:cubicBezTo>
                      <a:pt x="182" y="569"/>
                      <a:pt x="182" y="569"/>
                      <a:pt x="182" y="569"/>
                    </a:cubicBezTo>
                    <a:cubicBezTo>
                      <a:pt x="181" y="568"/>
                      <a:pt x="180" y="568"/>
                      <a:pt x="179" y="568"/>
                    </a:cubicBezTo>
                    <a:cubicBezTo>
                      <a:pt x="179" y="567"/>
                      <a:pt x="178" y="567"/>
                      <a:pt x="178" y="566"/>
                    </a:cubicBezTo>
                    <a:cubicBezTo>
                      <a:pt x="177" y="566"/>
                      <a:pt x="177" y="566"/>
                      <a:pt x="176" y="566"/>
                    </a:cubicBezTo>
                    <a:cubicBezTo>
                      <a:pt x="176" y="565"/>
                      <a:pt x="176" y="565"/>
                      <a:pt x="175" y="564"/>
                    </a:cubicBezTo>
                    <a:cubicBezTo>
                      <a:pt x="175" y="564"/>
                      <a:pt x="174" y="564"/>
                      <a:pt x="173" y="564"/>
                    </a:cubicBezTo>
                    <a:cubicBezTo>
                      <a:pt x="173" y="564"/>
                      <a:pt x="173" y="563"/>
                      <a:pt x="173" y="562"/>
                    </a:cubicBezTo>
                    <a:cubicBezTo>
                      <a:pt x="172" y="562"/>
                      <a:pt x="171" y="562"/>
                      <a:pt x="171" y="562"/>
                    </a:cubicBezTo>
                    <a:cubicBezTo>
                      <a:pt x="170" y="562"/>
                      <a:pt x="170" y="561"/>
                      <a:pt x="169" y="560"/>
                    </a:cubicBezTo>
                    <a:cubicBezTo>
                      <a:pt x="168" y="560"/>
                      <a:pt x="168" y="560"/>
                      <a:pt x="167" y="560"/>
                    </a:cubicBezTo>
                    <a:cubicBezTo>
                      <a:pt x="166" y="558"/>
                      <a:pt x="165" y="557"/>
                      <a:pt x="164" y="555"/>
                    </a:cubicBezTo>
                    <a:cubicBezTo>
                      <a:pt x="163" y="555"/>
                      <a:pt x="162" y="555"/>
                      <a:pt x="162" y="555"/>
                    </a:cubicBezTo>
                    <a:cubicBezTo>
                      <a:pt x="160" y="553"/>
                      <a:pt x="158" y="551"/>
                      <a:pt x="156" y="549"/>
                    </a:cubicBezTo>
                    <a:cubicBezTo>
                      <a:pt x="156" y="548"/>
                      <a:pt x="155" y="548"/>
                      <a:pt x="154" y="547"/>
                    </a:cubicBezTo>
                    <a:cubicBezTo>
                      <a:pt x="154" y="547"/>
                      <a:pt x="154" y="546"/>
                      <a:pt x="154" y="545"/>
                    </a:cubicBezTo>
                    <a:cubicBezTo>
                      <a:pt x="153" y="544"/>
                      <a:pt x="151" y="544"/>
                      <a:pt x="150" y="543"/>
                    </a:cubicBezTo>
                    <a:cubicBezTo>
                      <a:pt x="150" y="542"/>
                      <a:pt x="150" y="541"/>
                      <a:pt x="150" y="541"/>
                    </a:cubicBezTo>
                    <a:cubicBezTo>
                      <a:pt x="150" y="541"/>
                      <a:pt x="149" y="540"/>
                      <a:pt x="148" y="540"/>
                    </a:cubicBezTo>
                    <a:cubicBezTo>
                      <a:pt x="148" y="539"/>
                      <a:pt x="148" y="539"/>
                      <a:pt x="148" y="538"/>
                    </a:cubicBezTo>
                    <a:cubicBezTo>
                      <a:pt x="148" y="538"/>
                      <a:pt x="147" y="538"/>
                      <a:pt x="147" y="537"/>
                    </a:cubicBezTo>
                    <a:cubicBezTo>
                      <a:pt x="146" y="536"/>
                      <a:pt x="146" y="535"/>
                      <a:pt x="146" y="534"/>
                    </a:cubicBezTo>
                    <a:cubicBezTo>
                      <a:pt x="145" y="534"/>
                      <a:pt x="145" y="534"/>
                      <a:pt x="145" y="534"/>
                    </a:cubicBezTo>
                    <a:cubicBezTo>
                      <a:pt x="144" y="532"/>
                      <a:pt x="144" y="532"/>
                      <a:pt x="143" y="530"/>
                    </a:cubicBezTo>
                    <a:cubicBezTo>
                      <a:pt x="140" y="529"/>
                      <a:pt x="139" y="528"/>
                      <a:pt x="135" y="528"/>
                    </a:cubicBezTo>
                    <a:cubicBezTo>
                      <a:pt x="134" y="529"/>
                      <a:pt x="135" y="529"/>
                      <a:pt x="133" y="529"/>
                    </a:cubicBezTo>
                    <a:cubicBezTo>
                      <a:pt x="133" y="530"/>
                      <a:pt x="132" y="530"/>
                      <a:pt x="131" y="531"/>
                    </a:cubicBezTo>
                    <a:cubicBezTo>
                      <a:pt x="131" y="532"/>
                      <a:pt x="131" y="532"/>
                      <a:pt x="131" y="533"/>
                    </a:cubicBezTo>
                    <a:cubicBezTo>
                      <a:pt x="131" y="533"/>
                      <a:pt x="130" y="533"/>
                      <a:pt x="130" y="534"/>
                    </a:cubicBezTo>
                    <a:cubicBezTo>
                      <a:pt x="129" y="535"/>
                      <a:pt x="129" y="536"/>
                      <a:pt x="129" y="537"/>
                    </a:cubicBezTo>
                    <a:cubicBezTo>
                      <a:pt x="128" y="537"/>
                      <a:pt x="128" y="537"/>
                      <a:pt x="128" y="537"/>
                    </a:cubicBezTo>
                    <a:cubicBezTo>
                      <a:pt x="127" y="541"/>
                      <a:pt x="125" y="544"/>
                      <a:pt x="124" y="547"/>
                    </a:cubicBezTo>
                    <a:cubicBezTo>
                      <a:pt x="123" y="548"/>
                      <a:pt x="122" y="549"/>
                      <a:pt x="121" y="550"/>
                    </a:cubicBezTo>
                    <a:cubicBezTo>
                      <a:pt x="120" y="550"/>
                      <a:pt x="120" y="551"/>
                      <a:pt x="120" y="552"/>
                    </a:cubicBezTo>
                    <a:cubicBezTo>
                      <a:pt x="119" y="552"/>
                      <a:pt x="118" y="552"/>
                      <a:pt x="118" y="552"/>
                    </a:cubicBezTo>
                    <a:cubicBezTo>
                      <a:pt x="118" y="552"/>
                      <a:pt x="117" y="553"/>
                      <a:pt x="117" y="553"/>
                    </a:cubicBezTo>
                    <a:cubicBezTo>
                      <a:pt x="116" y="553"/>
                      <a:pt x="115" y="553"/>
                      <a:pt x="114" y="553"/>
                    </a:cubicBezTo>
                    <a:cubicBezTo>
                      <a:pt x="114" y="554"/>
                      <a:pt x="114" y="554"/>
                      <a:pt x="114" y="554"/>
                    </a:cubicBezTo>
                    <a:cubicBezTo>
                      <a:pt x="114" y="554"/>
                      <a:pt x="113" y="554"/>
                      <a:pt x="113" y="554"/>
                    </a:cubicBezTo>
                    <a:cubicBezTo>
                      <a:pt x="113" y="555"/>
                      <a:pt x="113" y="555"/>
                      <a:pt x="113" y="555"/>
                    </a:cubicBezTo>
                    <a:cubicBezTo>
                      <a:pt x="111" y="555"/>
                      <a:pt x="110" y="555"/>
                      <a:pt x="109" y="555"/>
                    </a:cubicBezTo>
                    <a:cubicBezTo>
                      <a:pt x="101" y="558"/>
                      <a:pt x="91" y="558"/>
                      <a:pt x="80" y="558"/>
                    </a:cubicBezTo>
                    <a:cubicBezTo>
                      <a:pt x="76" y="558"/>
                      <a:pt x="72" y="558"/>
                      <a:pt x="69" y="558"/>
                    </a:cubicBezTo>
                    <a:cubicBezTo>
                      <a:pt x="69" y="558"/>
                      <a:pt x="69" y="557"/>
                      <a:pt x="69" y="557"/>
                    </a:cubicBezTo>
                    <a:cubicBezTo>
                      <a:pt x="63" y="555"/>
                      <a:pt x="54" y="558"/>
                      <a:pt x="49" y="556"/>
                    </a:cubicBezTo>
                    <a:cubicBezTo>
                      <a:pt x="42" y="556"/>
                      <a:pt x="36" y="556"/>
                      <a:pt x="29" y="556"/>
                    </a:cubicBezTo>
                    <a:cubicBezTo>
                      <a:pt x="20" y="554"/>
                      <a:pt x="13" y="552"/>
                      <a:pt x="8" y="546"/>
                    </a:cubicBezTo>
                    <a:cubicBezTo>
                      <a:pt x="5" y="543"/>
                      <a:pt x="3" y="539"/>
                      <a:pt x="1" y="535"/>
                    </a:cubicBezTo>
                    <a:cubicBezTo>
                      <a:pt x="1" y="533"/>
                      <a:pt x="1" y="532"/>
                      <a:pt x="1" y="530"/>
                    </a:cubicBezTo>
                    <a:cubicBezTo>
                      <a:pt x="1" y="530"/>
                      <a:pt x="1" y="530"/>
                      <a:pt x="0" y="530"/>
                    </a:cubicBezTo>
                    <a:cubicBezTo>
                      <a:pt x="0" y="528"/>
                      <a:pt x="0" y="526"/>
                      <a:pt x="0" y="524"/>
                    </a:cubicBezTo>
                    <a:cubicBezTo>
                      <a:pt x="2" y="519"/>
                      <a:pt x="3" y="514"/>
                      <a:pt x="4" y="509"/>
                    </a:cubicBezTo>
                    <a:cubicBezTo>
                      <a:pt x="6" y="504"/>
                      <a:pt x="10" y="500"/>
                      <a:pt x="14" y="497"/>
                    </a:cubicBezTo>
                    <a:cubicBezTo>
                      <a:pt x="14" y="496"/>
                      <a:pt x="15" y="495"/>
                      <a:pt x="16" y="494"/>
                    </a:cubicBezTo>
                    <a:cubicBezTo>
                      <a:pt x="16" y="494"/>
                      <a:pt x="17" y="494"/>
                      <a:pt x="17" y="494"/>
                    </a:cubicBezTo>
                    <a:cubicBezTo>
                      <a:pt x="18" y="494"/>
                      <a:pt x="18" y="493"/>
                      <a:pt x="18" y="492"/>
                    </a:cubicBezTo>
                    <a:cubicBezTo>
                      <a:pt x="20" y="492"/>
                      <a:pt x="21" y="492"/>
                      <a:pt x="22" y="492"/>
                    </a:cubicBezTo>
                    <a:cubicBezTo>
                      <a:pt x="22" y="491"/>
                      <a:pt x="22" y="491"/>
                      <a:pt x="22" y="491"/>
                    </a:cubicBezTo>
                    <a:cubicBezTo>
                      <a:pt x="24" y="490"/>
                      <a:pt x="25" y="489"/>
                      <a:pt x="27" y="489"/>
                    </a:cubicBezTo>
                    <a:cubicBezTo>
                      <a:pt x="27" y="489"/>
                      <a:pt x="27" y="488"/>
                      <a:pt x="27" y="488"/>
                    </a:cubicBezTo>
                    <a:cubicBezTo>
                      <a:pt x="28" y="488"/>
                      <a:pt x="29" y="488"/>
                      <a:pt x="30" y="488"/>
                    </a:cubicBezTo>
                    <a:cubicBezTo>
                      <a:pt x="30" y="488"/>
                      <a:pt x="30" y="487"/>
                      <a:pt x="30" y="487"/>
                    </a:cubicBezTo>
                    <a:cubicBezTo>
                      <a:pt x="31" y="487"/>
                      <a:pt x="31" y="487"/>
                      <a:pt x="32" y="487"/>
                    </a:cubicBezTo>
                    <a:cubicBezTo>
                      <a:pt x="32" y="487"/>
                      <a:pt x="32" y="486"/>
                      <a:pt x="32" y="486"/>
                    </a:cubicBezTo>
                    <a:cubicBezTo>
                      <a:pt x="33" y="486"/>
                      <a:pt x="34" y="486"/>
                      <a:pt x="34" y="486"/>
                    </a:cubicBezTo>
                    <a:cubicBezTo>
                      <a:pt x="34" y="486"/>
                      <a:pt x="34" y="486"/>
                      <a:pt x="34" y="485"/>
                    </a:cubicBezTo>
                    <a:cubicBezTo>
                      <a:pt x="36" y="485"/>
                      <a:pt x="37" y="485"/>
                      <a:pt x="38" y="485"/>
                    </a:cubicBezTo>
                    <a:cubicBezTo>
                      <a:pt x="38" y="485"/>
                      <a:pt x="38" y="485"/>
                      <a:pt x="38" y="484"/>
                    </a:cubicBezTo>
                    <a:cubicBezTo>
                      <a:pt x="40" y="483"/>
                      <a:pt x="43" y="484"/>
                      <a:pt x="45" y="483"/>
                    </a:cubicBezTo>
                    <a:cubicBezTo>
                      <a:pt x="46" y="482"/>
                      <a:pt x="46" y="481"/>
                      <a:pt x="47" y="480"/>
                    </a:cubicBezTo>
                    <a:cubicBezTo>
                      <a:pt x="48" y="480"/>
                      <a:pt x="48" y="480"/>
                      <a:pt x="49" y="480"/>
                    </a:cubicBezTo>
                    <a:cubicBezTo>
                      <a:pt x="49" y="480"/>
                      <a:pt x="49" y="479"/>
                      <a:pt x="49" y="479"/>
                    </a:cubicBezTo>
                    <a:cubicBezTo>
                      <a:pt x="49" y="479"/>
                      <a:pt x="50" y="478"/>
                      <a:pt x="51" y="478"/>
                    </a:cubicBezTo>
                    <a:cubicBezTo>
                      <a:pt x="51" y="477"/>
                      <a:pt x="51" y="477"/>
                      <a:pt x="51" y="476"/>
                    </a:cubicBezTo>
                    <a:cubicBezTo>
                      <a:pt x="51" y="476"/>
                      <a:pt x="52" y="475"/>
                      <a:pt x="53" y="475"/>
                    </a:cubicBezTo>
                    <a:cubicBezTo>
                      <a:pt x="53" y="474"/>
                      <a:pt x="53" y="473"/>
                      <a:pt x="53" y="473"/>
                    </a:cubicBezTo>
                    <a:cubicBezTo>
                      <a:pt x="54" y="472"/>
                      <a:pt x="54" y="472"/>
                      <a:pt x="55" y="472"/>
                    </a:cubicBezTo>
                    <a:cubicBezTo>
                      <a:pt x="56" y="470"/>
                      <a:pt x="56" y="468"/>
                      <a:pt x="57" y="466"/>
                    </a:cubicBezTo>
                    <a:cubicBezTo>
                      <a:pt x="57" y="466"/>
                      <a:pt x="57" y="466"/>
                      <a:pt x="58" y="466"/>
                    </a:cubicBezTo>
                    <a:cubicBezTo>
                      <a:pt x="58" y="466"/>
                      <a:pt x="58" y="465"/>
                      <a:pt x="58" y="465"/>
                    </a:cubicBezTo>
                    <a:cubicBezTo>
                      <a:pt x="58" y="465"/>
                      <a:pt x="58" y="465"/>
                      <a:pt x="59" y="465"/>
                    </a:cubicBezTo>
                    <a:cubicBezTo>
                      <a:pt x="59" y="463"/>
                      <a:pt x="60" y="461"/>
                      <a:pt x="60" y="459"/>
                    </a:cubicBezTo>
                    <a:cubicBezTo>
                      <a:pt x="61" y="459"/>
                      <a:pt x="61" y="459"/>
                      <a:pt x="61" y="459"/>
                    </a:cubicBezTo>
                    <a:cubicBezTo>
                      <a:pt x="62" y="457"/>
                      <a:pt x="62" y="456"/>
                      <a:pt x="62" y="454"/>
                    </a:cubicBezTo>
                    <a:cubicBezTo>
                      <a:pt x="63" y="454"/>
                      <a:pt x="63" y="454"/>
                      <a:pt x="63" y="454"/>
                    </a:cubicBezTo>
                    <a:cubicBezTo>
                      <a:pt x="63" y="453"/>
                      <a:pt x="63" y="452"/>
                      <a:pt x="63" y="451"/>
                    </a:cubicBezTo>
                    <a:cubicBezTo>
                      <a:pt x="63" y="451"/>
                      <a:pt x="64" y="451"/>
                      <a:pt x="64" y="451"/>
                    </a:cubicBezTo>
                    <a:cubicBezTo>
                      <a:pt x="64" y="450"/>
                      <a:pt x="64" y="449"/>
                      <a:pt x="64" y="448"/>
                    </a:cubicBezTo>
                    <a:cubicBezTo>
                      <a:pt x="64" y="448"/>
                      <a:pt x="65" y="448"/>
                      <a:pt x="65" y="448"/>
                    </a:cubicBezTo>
                    <a:cubicBezTo>
                      <a:pt x="65" y="448"/>
                      <a:pt x="65" y="447"/>
                      <a:pt x="65" y="446"/>
                    </a:cubicBezTo>
                    <a:cubicBezTo>
                      <a:pt x="65" y="446"/>
                      <a:pt x="66" y="446"/>
                      <a:pt x="66" y="446"/>
                    </a:cubicBezTo>
                    <a:cubicBezTo>
                      <a:pt x="68" y="437"/>
                      <a:pt x="69" y="429"/>
                      <a:pt x="71" y="421"/>
                    </a:cubicBezTo>
                    <a:cubicBezTo>
                      <a:pt x="71" y="418"/>
                      <a:pt x="71" y="416"/>
                      <a:pt x="71" y="414"/>
                    </a:cubicBezTo>
                    <a:cubicBezTo>
                      <a:pt x="72" y="414"/>
                      <a:pt x="72" y="414"/>
                      <a:pt x="72" y="414"/>
                    </a:cubicBezTo>
                    <a:cubicBezTo>
                      <a:pt x="72" y="411"/>
                      <a:pt x="72" y="408"/>
                      <a:pt x="72" y="405"/>
                    </a:cubicBezTo>
                    <a:cubicBezTo>
                      <a:pt x="72" y="405"/>
                      <a:pt x="73" y="405"/>
                      <a:pt x="73" y="405"/>
                    </a:cubicBezTo>
                    <a:cubicBezTo>
                      <a:pt x="73" y="403"/>
                      <a:pt x="73" y="401"/>
                      <a:pt x="73" y="399"/>
                    </a:cubicBezTo>
                    <a:cubicBezTo>
                      <a:pt x="73" y="399"/>
                      <a:pt x="74" y="399"/>
                      <a:pt x="74" y="399"/>
                    </a:cubicBezTo>
                    <a:cubicBezTo>
                      <a:pt x="74" y="398"/>
                      <a:pt x="74" y="396"/>
                      <a:pt x="74" y="395"/>
                    </a:cubicBezTo>
                    <a:cubicBezTo>
                      <a:pt x="80" y="374"/>
                      <a:pt x="86" y="353"/>
                      <a:pt x="93" y="333"/>
                    </a:cubicBezTo>
                    <a:cubicBezTo>
                      <a:pt x="93" y="330"/>
                      <a:pt x="93" y="328"/>
                      <a:pt x="94" y="326"/>
                    </a:cubicBezTo>
                    <a:cubicBezTo>
                      <a:pt x="94" y="326"/>
                      <a:pt x="94" y="326"/>
                      <a:pt x="95" y="326"/>
                    </a:cubicBezTo>
                    <a:cubicBezTo>
                      <a:pt x="95" y="325"/>
                      <a:pt x="95" y="324"/>
                      <a:pt x="95" y="323"/>
                    </a:cubicBezTo>
                    <a:cubicBezTo>
                      <a:pt x="95" y="323"/>
                      <a:pt x="95" y="323"/>
                      <a:pt x="95" y="323"/>
                    </a:cubicBezTo>
                    <a:cubicBezTo>
                      <a:pt x="95" y="322"/>
                      <a:pt x="95" y="321"/>
                      <a:pt x="95" y="319"/>
                    </a:cubicBezTo>
                    <a:cubicBezTo>
                      <a:pt x="96" y="319"/>
                      <a:pt x="96" y="319"/>
                      <a:pt x="96" y="319"/>
                    </a:cubicBezTo>
                    <a:cubicBezTo>
                      <a:pt x="96" y="318"/>
                      <a:pt x="96" y="317"/>
                      <a:pt x="96" y="316"/>
                    </a:cubicBezTo>
                    <a:cubicBezTo>
                      <a:pt x="97" y="316"/>
                      <a:pt x="97" y="316"/>
                      <a:pt x="97" y="316"/>
                    </a:cubicBezTo>
                    <a:cubicBezTo>
                      <a:pt x="97" y="314"/>
                      <a:pt x="97" y="313"/>
                      <a:pt x="97" y="311"/>
                    </a:cubicBezTo>
                    <a:cubicBezTo>
                      <a:pt x="98" y="311"/>
                      <a:pt x="98" y="311"/>
                      <a:pt x="98" y="311"/>
                    </a:cubicBezTo>
                    <a:cubicBezTo>
                      <a:pt x="98" y="309"/>
                      <a:pt x="99" y="306"/>
                      <a:pt x="99" y="303"/>
                    </a:cubicBezTo>
                    <a:cubicBezTo>
                      <a:pt x="99" y="303"/>
                      <a:pt x="100" y="303"/>
                      <a:pt x="100" y="303"/>
                    </a:cubicBezTo>
                    <a:cubicBezTo>
                      <a:pt x="100" y="302"/>
                      <a:pt x="100" y="301"/>
                      <a:pt x="100" y="300"/>
                    </a:cubicBezTo>
                    <a:cubicBezTo>
                      <a:pt x="100" y="300"/>
                      <a:pt x="101" y="300"/>
                      <a:pt x="101" y="300"/>
                    </a:cubicBezTo>
                    <a:cubicBezTo>
                      <a:pt x="101" y="298"/>
                      <a:pt x="101" y="297"/>
                      <a:pt x="101" y="295"/>
                    </a:cubicBezTo>
                    <a:cubicBezTo>
                      <a:pt x="101" y="295"/>
                      <a:pt x="101" y="295"/>
                      <a:pt x="102" y="295"/>
                    </a:cubicBezTo>
                    <a:cubicBezTo>
                      <a:pt x="102" y="294"/>
                      <a:pt x="102" y="292"/>
                      <a:pt x="102" y="291"/>
                    </a:cubicBezTo>
                    <a:cubicBezTo>
                      <a:pt x="102" y="291"/>
                      <a:pt x="102" y="291"/>
                      <a:pt x="103" y="291"/>
                    </a:cubicBezTo>
                    <a:cubicBezTo>
                      <a:pt x="103" y="289"/>
                      <a:pt x="103" y="287"/>
                      <a:pt x="103" y="285"/>
                    </a:cubicBezTo>
                    <a:cubicBezTo>
                      <a:pt x="103" y="285"/>
                      <a:pt x="103" y="285"/>
                      <a:pt x="104" y="285"/>
                    </a:cubicBezTo>
                    <a:cubicBezTo>
                      <a:pt x="104" y="281"/>
                      <a:pt x="104" y="277"/>
                      <a:pt x="104" y="274"/>
                    </a:cubicBezTo>
                    <a:cubicBezTo>
                      <a:pt x="105" y="271"/>
                      <a:pt x="107" y="257"/>
                      <a:pt x="105" y="253"/>
                    </a:cubicBezTo>
                    <a:cubicBezTo>
                      <a:pt x="105" y="251"/>
                      <a:pt x="103" y="249"/>
                      <a:pt x="103" y="247"/>
                    </a:cubicBezTo>
                    <a:cubicBezTo>
                      <a:pt x="102" y="246"/>
                      <a:pt x="101" y="245"/>
                      <a:pt x="101" y="245"/>
                    </a:cubicBezTo>
                    <a:cubicBezTo>
                      <a:pt x="100" y="245"/>
                      <a:pt x="100" y="245"/>
                      <a:pt x="99" y="245"/>
                    </a:cubicBezTo>
                    <a:cubicBezTo>
                      <a:pt x="99" y="245"/>
                      <a:pt x="99" y="244"/>
                      <a:pt x="99" y="244"/>
                    </a:cubicBezTo>
                    <a:cubicBezTo>
                      <a:pt x="93" y="242"/>
                      <a:pt x="80" y="246"/>
                      <a:pt x="77" y="247"/>
                    </a:cubicBezTo>
                    <a:cubicBezTo>
                      <a:pt x="71" y="248"/>
                      <a:pt x="64" y="246"/>
                      <a:pt x="60" y="245"/>
                    </a:cubicBezTo>
                    <a:cubicBezTo>
                      <a:pt x="60" y="244"/>
                      <a:pt x="59" y="243"/>
                      <a:pt x="59" y="242"/>
                    </a:cubicBezTo>
                    <a:cubicBezTo>
                      <a:pt x="58" y="242"/>
                      <a:pt x="58" y="242"/>
                      <a:pt x="58" y="242"/>
                    </a:cubicBezTo>
                    <a:cubicBezTo>
                      <a:pt x="57" y="240"/>
                      <a:pt x="57" y="239"/>
                      <a:pt x="56" y="237"/>
                    </a:cubicBezTo>
                    <a:cubicBezTo>
                      <a:pt x="56" y="237"/>
                      <a:pt x="55" y="237"/>
                      <a:pt x="55" y="237"/>
                    </a:cubicBezTo>
                    <a:cubicBezTo>
                      <a:pt x="55" y="236"/>
                      <a:pt x="55" y="234"/>
                      <a:pt x="55" y="233"/>
                    </a:cubicBezTo>
                    <a:cubicBezTo>
                      <a:pt x="54" y="230"/>
                      <a:pt x="52" y="214"/>
                      <a:pt x="53" y="208"/>
                    </a:cubicBezTo>
                    <a:cubicBezTo>
                      <a:pt x="54" y="208"/>
                      <a:pt x="54" y="208"/>
                      <a:pt x="54" y="208"/>
                    </a:cubicBezTo>
                    <a:cubicBezTo>
                      <a:pt x="54" y="205"/>
                      <a:pt x="54" y="202"/>
                      <a:pt x="54" y="199"/>
                    </a:cubicBezTo>
                    <a:cubicBezTo>
                      <a:pt x="54" y="199"/>
                      <a:pt x="55" y="199"/>
                      <a:pt x="55" y="199"/>
                    </a:cubicBezTo>
                    <a:cubicBezTo>
                      <a:pt x="55" y="197"/>
                      <a:pt x="55" y="194"/>
                      <a:pt x="55" y="192"/>
                    </a:cubicBezTo>
                    <a:cubicBezTo>
                      <a:pt x="55" y="192"/>
                      <a:pt x="56" y="192"/>
                      <a:pt x="56" y="192"/>
                    </a:cubicBezTo>
                    <a:cubicBezTo>
                      <a:pt x="56" y="189"/>
                      <a:pt x="56" y="186"/>
                      <a:pt x="56" y="183"/>
                    </a:cubicBezTo>
                    <a:cubicBezTo>
                      <a:pt x="56" y="183"/>
                      <a:pt x="57" y="183"/>
                      <a:pt x="57" y="183"/>
                    </a:cubicBezTo>
                    <a:cubicBezTo>
                      <a:pt x="58" y="180"/>
                      <a:pt x="56" y="178"/>
                      <a:pt x="56" y="176"/>
                    </a:cubicBezTo>
                    <a:cubicBezTo>
                      <a:pt x="55" y="167"/>
                      <a:pt x="55" y="151"/>
                      <a:pt x="58" y="145"/>
                    </a:cubicBezTo>
                    <a:cubicBezTo>
                      <a:pt x="58" y="145"/>
                      <a:pt x="58" y="145"/>
                      <a:pt x="59" y="145"/>
                    </a:cubicBezTo>
                    <a:cubicBezTo>
                      <a:pt x="59" y="144"/>
                      <a:pt x="59" y="143"/>
                      <a:pt x="60" y="142"/>
                    </a:cubicBezTo>
                    <a:cubicBezTo>
                      <a:pt x="60" y="141"/>
                      <a:pt x="61" y="141"/>
                      <a:pt x="61" y="141"/>
                    </a:cubicBezTo>
                    <a:cubicBezTo>
                      <a:pt x="63" y="139"/>
                      <a:pt x="64" y="137"/>
                      <a:pt x="66" y="135"/>
                    </a:cubicBezTo>
                    <a:cubicBezTo>
                      <a:pt x="66" y="135"/>
                      <a:pt x="67" y="135"/>
                      <a:pt x="68" y="135"/>
                    </a:cubicBezTo>
                    <a:cubicBezTo>
                      <a:pt x="68" y="135"/>
                      <a:pt x="68" y="134"/>
                      <a:pt x="69" y="134"/>
                    </a:cubicBezTo>
                    <a:cubicBezTo>
                      <a:pt x="69" y="134"/>
                      <a:pt x="69" y="134"/>
                      <a:pt x="69" y="134"/>
                    </a:cubicBezTo>
                    <a:cubicBezTo>
                      <a:pt x="69" y="133"/>
                      <a:pt x="69" y="132"/>
                      <a:pt x="69" y="132"/>
                    </a:cubicBezTo>
                    <a:cubicBezTo>
                      <a:pt x="70" y="131"/>
                      <a:pt x="71" y="131"/>
                      <a:pt x="72" y="130"/>
                    </a:cubicBezTo>
                    <a:cubicBezTo>
                      <a:pt x="72" y="130"/>
                      <a:pt x="72" y="129"/>
                      <a:pt x="72" y="128"/>
                    </a:cubicBezTo>
                    <a:cubicBezTo>
                      <a:pt x="72" y="128"/>
                      <a:pt x="73" y="128"/>
                      <a:pt x="73" y="128"/>
                    </a:cubicBezTo>
                    <a:cubicBezTo>
                      <a:pt x="74" y="127"/>
                      <a:pt x="74" y="125"/>
                      <a:pt x="75" y="123"/>
                    </a:cubicBezTo>
                    <a:cubicBezTo>
                      <a:pt x="75" y="123"/>
                      <a:pt x="75" y="123"/>
                      <a:pt x="76" y="123"/>
                    </a:cubicBezTo>
                    <a:cubicBezTo>
                      <a:pt x="76" y="122"/>
                      <a:pt x="76" y="121"/>
                      <a:pt x="76" y="120"/>
                    </a:cubicBezTo>
                    <a:cubicBezTo>
                      <a:pt x="76" y="120"/>
                      <a:pt x="76" y="120"/>
                      <a:pt x="77" y="120"/>
                    </a:cubicBezTo>
                    <a:cubicBezTo>
                      <a:pt x="77" y="119"/>
                      <a:pt x="77" y="118"/>
                      <a:pt x="77" y="117"/>
                    </a:cubicBezTo>
                    <a:cubicBezTo>
                      <a:pt x="77" y="117"/>
                      <a:pt x="77" y="117"/>
                      <a:pt x="78" y="117"/>
                    </a:cubicBezTo>
                    <a:cubicBezTo>
                      <a:pt x="78" y="115"/>
                      <a:pt x="78" y="114"/>
                      <a:pt x="78" y="112"/>
                    </a:cubicBezTo>
                    <a:cubicBezTo>
                      <a:pt x="78" y="112"/>
                      <a:pt x="78" y="112"/>
                      <a:pt x="78" y="112"/>
                    </a:cubicBezTo>
                    <a:cubicBezTo>
                      <a:pt x="78" y="108"/>
                      <a:pt x="78" y="104"/>
                      <a:pt x="78" y="100"/>
                    </a:cubicBezTo>
                    <a:cubicBezTo>
                      <a:pt x="79" y="100"/>
                      <a:pt x="79" y="100"/>
                      <a:pt x="79" y="100"/>
                    </a:cubicBezTo>
                    <a:cubicBezTo>
                      <a:pt x="79" y="98"/>
                      <a:pt x="79" y="95"/>
                      <a:pt x="79" y="93"/>
                    </a:cubicBezTo>
                    <a:cubicBezTo>
                      <a:pt x="80" y="93"/>
                      <a:pt x="80" y="93"/>
                      <a:pt x="80" y="93"/>
                    </a:cubicBezTo>
                    <a:cubicBezTo>
                      <a:pt x="80" y="93"/>
                      <a:pt x="80" y="92"/>
                      <a:pt x="80" y="92"/>
                    </a:cubicBezTo>
                    <a:cubicBezTo>
                      <a:pt x="81" y="92"/>
                      <a:pt x="81" y="92"/>
                      <a:pt x="81" y="92"/>
                    </a:cubicBezTo>
                    <a:cubicBezTo>
                      <a:pt x="83" y="89"/>
                      <a:pt x="85" y="87"/>
                      <a:pt x="87" y="84"/>
                    </a:cubicBezTo>
                    <a:cubicBezTo>
                      <a:pt x="88" y="84"/>
                      <a:pt x="89" y="84"/>
                      <a:pt x="89" y="84"/>
                    </a:cubicBezTo>
                    <a:cubicBezTo>
                      <a:pt x="90" y="83"/>
                      <a:pt x="90" y="83"/>
                      <a:pt x="91" y="82"/>
                    </a:cubicBezTo>
                    <a:cubicBezTo>
                      <a:pt x="92" y="82"/>
                      <a:pt x="92" y="82"/>
                      <a:pt x="93" y="82"/>
                    </a:cubicBezTo>
                    <a:cubicBezTo>
                      <a:pt x="93" y="81"/>
                      <a:pt x="94" y="80"/>
                      <a:pt x="95" y="79"/>
                    </a:cubicBezTo>
                    <a:cubicBezTo>
                      <a:pt x="95" y="79"/>
                      <a:pt x="96" y="79"/>
                      <a:pt x="96" y="79"/>
                    </a:cubicBezTo>
                    <a:cubicBezTo>
                      <a:pt x="98" y="77"/>
                      <a:pt x="99" y="76"/>
                      <a:pt x="100" y="74"/>
                    </a:cubicBezTo>
                    <a:cubicBezTo>
                      <a:pt x="101" y="74"/>
                      <a:pt x="101" y="74"/>
                      <a:pt x="102" y="74"/>
                    </a:cubicBezTo>
                    <a:cubicBezTo>
                      <a:pt x="103" y="73"/>
                      <a:pt x="104" y="72"/>
                      <a:pt x="104" y="71"/>
                    </a:cubicBezTo>
                    <a:cubicBezTo>
                      <a:pt x="105" y="71"/>
                      <a:pt x="105" y="71"/>
                      <a:pt x="105" y="71"/>
                    </a:cubicBezTo>
                    <a:cubicBezTo>
                      <a:pt x="105" y="70"/>
                      <a:pt x="105" y="70"/>
                      <a:pt x="105" y="69"/>
                    </a:cubicBezTo>
                    <a:cubicBezTo>
                      <a:pt x="106" y="69"/>
                      <a:pt x="107" y="68"/>
                      <a:pt x="108" y="67"/>
                    </a:cubicBezTo>
                    <a:cubicBezTo>
                      <a:pt x="108" y="67"/>
                      <a:pt x="108" y="66"/>
                      <a:pt x="108" y="66"/>
                    </a:cubicBezTo>
                    <a:cubicBezTo>
                      <a:pt x="109" y="65"/>
                      <a:pt x="109" y="65"/>
                      <a:pt x="110" y="65"/>
                    </a:cubicBezTo>
                    <a:cubicBezTo>
                      <a:pt x="110" y="64"/>
                      <a:pt x="110" y="63"/>
                      <a:pt x="110" y="63"/>
                    </a:cubicBezTo>
                    <a:cubicBezTo>
                      <a:pt x="112" y="61"/>
                      <a:pt x="115" y="59"/>
                      <a:pt x="117" y="57"/>
                    </a:cubicBezTo>
                    <a:cubicBezTo>
                      <a:pt x="118" y="57"/>
                      <a:pt x="119" y="57"/>
                      <a:pt x="120" y="57"/>
                    </a:cubicBezTo>
                    <a:cubicBezTo>
                      <a:pt x="120" y="56"/>
                      <a:pt x="120" y="56"/>
                      <a:pt x="120" y="56"/>
                    </a:cubicBezTo>
                    <a:cubicBezTo>
                      <a:pt x="127" y="55"/>
                      <a:pt x="135" y="55"/>
                      <a:pt x="142" y="55"/>
                    </a:cubicBezTo>
                    <a:cubicBezTo>
                      <a:pt x="142" y="54"/>
                      <a:pt x="142" y="54"/>
                      <a:pt x="142" y="54"/>
                    </a:cubicBezTo>
                    <a:cubicBezTo>
                      <a:pt x="143" y="54"/>
                      <a:pt x="144" y="54"/>
                      <a:pt x="146" y="54"/>
                    </a:cubicBezTo>
                    <a:cubicBezTo>
                      <a:pt x="146" y="54"/>
                      <a:pt x="146" y="53"/>
                      <a:pt x="146" y="53"/>
                    </a:cubicBezTo>
                    <a:cubicBezTo>
                      <a:pt x="147" y="53"/>
                      <a:pt x="147" y="53"/>
                      <a:pt x="148" y="53"/>
                    </a:cubicBezTo>
                    <a:cubicBezTo>
                      <a:pt x="148" y="53"/>
                      <a:pt x="148" y="52"/>
                      <a:pt x="148" y="52"/>
                    </a:cubicBezTo>
                    <a:cubicBezTo>
                      <a:pt x="150" y="52"/>
                      <a:pt x="151" y="51"/>
                      <a:pt x="152" y="51"/>
                    </a:cubicBezTo>
                    <a:cubicBezTo>
                      <a:pt x="152" y="51"/>
                      <a:pt x="152" y="51"/>
                      <a:pt x="152" y="50"/>
                    </a:cubicBezTo>
                    <a:cubicBezTo>
                      <a:pt x="153" y="50"/>
                      <a:pt x="153" y="50"/>
                      <a:pt x="154" y="50"/>
                    </a:cubicBezTo>
                    <a:cubicBezTo>
                      <a:pt x="154" y="50"/>
                      <a:pt x="154" y="49"/>
                      <a:pt x="155" y="48"/>
                    </a:cubicBezTo>
                    <a:cubicBezTo>
                      <a:pt x="156" y="47"/>
                      <a:pt x="158" y="45"/>
                      <a:pt x="160" y="44"/>
                    </a:cubicBezTo>
                    <a:cubicBezTo>
                      <a:pt x="160" y="43"/>
                      <a:pt x="161" y="42"/>
                      <a:pt x="161" y="40"/>
                    </a:cubicBezTo>
                    <a:cubicBezTo>
                      <a:pt x="161" y="40"/>
                      <a:pt x="162" y="40"/>
                      <a:pt x="162" y="40"/>
                    </a:cubicBezTo>
                    <a:cubicBezTo>
                      <a:pt x="162" y="40"/>
                      <a:pt x="162" y="39"/>
                      <a:pt x="162" y="38"/>
                    </a:cubicBezTo>
                    <a:cubicBezTo>
                      <a:pt x="162" y="38"/>
                      <a:pt x="162" y="38"/>
                      <a:pt x="163" y="38"/>
                    </a:cubicBezTo>
                    <a:cubicBezTo>
                      <a:pt x="164" y="33"/>
                      <a:pt x="162" y="25"/>
                      <a:pt x="165" y="22"/>
                    </a:cubicBezTo>
                    <a:cubicBezTo>
                      <a:pt x="165" y="21"/>
                      <a:pt x="166" y="20"/>
                      <a:pt x="167" y="20"/>
                    </a:cubicBezTo>
                    <a:cubicBezTo>
                      <a:pt x="168" y="19"/>
                      <a:pt x="169" y="17"/>
                      <a:pt x="170" y="16"/>
                    </a:cubicBezTo>
                    <a:cubicBezTo>
                      <a:pt x="170" y="16"/>
                      <a:pt x="171" y="16"/>
                      <a:pt x="172" y="16"/>
                    </a:cubicBezTo>
                    <a:cubicBezTo>
                      <a:pt x="172" y="16"/>
                      <a:pt x="172" y="15"/>
                      <a:pt x="173" y="14"/>
                    </a:cubicBezTo>
                    <a:cubicBezTo>
                      <a:pt x="179" y="12"/>
                      <a:pt x="186" y="9"/>
                      <a:pt x="192" y="6"/>
                    </a:cubicBezTo>
                    <a:cubicBezTo>
                      <a:pt x="195" y="6"/>
                      <a:pt x="197" y="6"/>
                      <a:pt x="199" y="5"/>
                    </a:cubicBezTo>
                    <a:cubicBezTo>
                      <a:pt x="199" y="5"/>
                      <a:pt x="199" y="5"/>
                      <a:pt x="199" y="5"/>
                    </a:cubicBezTo>
                    <a:cubicBezTo>
                      <a:pt x="202" y="4"/>
                      <a:pt x="204" y="4"/>
                      <a:pt x="206" y="4"/>
                    </a:cubicBezTo>
                    <a:cubicBezTo>
                      <a:pt x="212" y="2"/>
                      <a:pt x="214" y="0"/>
                      <a:pt x="220" y="3"/>
                    </a:cubicBezTo>
                    <a:cubicBezTo>
                      <a:pt x="221" y="4"/>
                      <a:pt x="223" y="6"/>
                      <a:pt x="224" y="8"/>
                    </a:cubicBezTo>
                    <a:cubicBezTo>
                      <a:pt x="224" y="9"/>
                      <a:pt x="224" y="10"/>
                      <a:pt x="224" y="11"/>
                    </a:cubicBezTo>
                    <a:cubicBezTo>
                      <a:pt x="224" y="11"/>
                      <a:pt x="224" y="11"/>
                      <a:pt x="225" y="11"/>
                    </a:cubicBezTo>
                    <a:cubicBezTo>
                      <a:pt x="225" y="12"/>
                      <a:pt x="225" y="14"/>
                      <a:pt x="225" y="15"/>
                    </a:cubicBezTo>
                    <a:cubicBezTo>
                      <a:pt x="225" y="15"/>
                      <a:pt x="225" y="15"/>
                      <a:pt x="225" y="15"/>
                    </a:cubicBezTo>
                    <a:cubicBezTo>
                      <a:pt x="225" y="19"/>
                      <a:pt x="225" y="23"/>
                      <a:pt x="225" y="27"/>
                    </a:cubicBezTo>
                    <a:cubicBezTo>
                      <a:pt x="227" y="31"/>
                      <a:pt x="228" y="37"/>
                      <a:pt x="231" y="40"/>
                    </a:cubicBezTo>
                    <a:cubicBezTo>
                      <a:pt x="231" y="41"/>
                      <a:pt x="232" y="41"/>
                      <a:pt x="233" y="41"/>
                    </a:cubicBezTo>
                    <a:cubicBezTo>
                      <a:pt x="234" y="43"/>
                      <a:pt x="234" y="44"/>
                      <a:pt x="235" y="45"/>
                    </a:cubicBezTo>
                    <a:cubicBezTo>
                      <a:pt x="236" y="45"/>
                      <a:pt x="237" y="45"/>
                      <a:pt x="237" y="45"/>
                    </a:cubicBezTo>
                    <a:cubicBezTo>
                      <a:pt x="238" y="46"/>
                      <a:pt x="238" y="47"/>
                      <a:pt x="239" y="48"/>
                    </a:cubicBezTo>
                    <a:cubicBezTo>
                      <a:pt x="240" y="48"/>
                      <a:pt x="240" y="48"/>
                      <a:pt x="241" y="48"/>
                    </a:cubicBezTo>
                    <a:cubicBezTo>
                      <a:pt x="241" y="48"/>
                      <a:pt x="241" y="48"/>
                      <a:pt x="241" y="48"/>
                    </a:cubicBezTo>
                    <a:cubicBezTo>
                      <a:pt x="243" y="49"/>
                      <a:pt x="244" y="50"/>
                      <a:pt x="246" y="50"/>
                    </a:cubicBezTo>
                    <a:cubicBezTo>
                      <a:pt x="246" y="51"/>
                      <a:pt x="246" y="51"/>
                      <a:pt x="246" y="51"/>
                    </a:cubicBezTo>
                    <a:cubicBezTo>
                      <a:pt x="247" y="51"/>
                      <a:pt x="248" y="51"/>
                      <a:pt x="249" y="51"/>
                    </a:cubicBezTo>
                    <a:cubicBezTo>
                      <a:pt x="249" y="51"/>
                      <a:pt x="249" y="52"/>
                      <a:pt x="249" y="52"/>
                    </a:cubicBezTo>
                    <a:cubicBezTo>
                      <a:pt x="249" y="52"/>
                      <a:pt x="250" y="52"/>
                      <a:pt x="251" y="52"/>
                    </a:cubicBezTo>
                    <a:cubicBezTo>
                      <a:pt x="251" y="52"/>
                      <a:pt x="251" y="53"/>
                      <a:pt x="251" y="53"/>
                    </a:cubicBezTo>
                    <a:cubicBezTo>
                      <a:pt x="252" y="53"/>
                      <a:pt x="252" y="53"/>
                      <a:pt x="253" y="53"/>
                    </a:cubicBezTo>
                    <a:cubicBezTo>
                      <a:pt x="253" y="53"/>
                      <a:pt x="253" y="54"/>
                      <a:pt x="253" y="54"/>
                    </a:cubicBezTo>
                    <a:cubicBezTo>
                      <a:pt x="254" y="54"/>
                      <a:pt x="254" y="54"/>
                      <a:pt x="255" y="54"/>
                    </a:cubicBezTo>
                    <a:cubicBezTo>
                      <a:pt x="255" y="54"/>
                      <a:pt x="255" y="54"/>
                      <a:pt x="255" y="55"/>
                    </a:cubicBezTo>
                    <a:cubicBezTo>
                      <a:pt x="257" y="55"/>
                      <a:pt x="259" y="55"/>
                      <a:pt x="260" y="56"/>
                    </a:cubicBezTo>
                    <a:cubicBezTo>
                      <a:pt x="260" y="56"/>
                      <a:pt x="260" y="56"/>
                      <a:pt x="260" y="57"/>
                    </a:cubicBezTo>
                    <a:cubicBezTo>
                      <a:pt x="261" y="57"/>
                      <a:pt x="262" y="57"/>
                      <a:pt x="262" y="57"/>
                    </a:cubicBezTo>
                    <a:cubicBezTo>
                      <a:pt x="262" y="57"/>
                      <a:pt x="262" y="57"/>
                      <a:pt x="262" y="57"/>
                    </a:cubicBezTo>
                    <a:cubicBezTo>
                      <a:pt x="264" y="58"/>
                      <a:pt x="266" y="58"/>
                      <a:pt x="268" y="58"/>
                    </a:cubicBezTo>
                    <a:cubicBezTo>
                      <a:pt x="268" y="59"/>
                      <a:pt x="268" y="59"/>
                      <a:pt x="268" y="59"/>
                    </a:cubicBezTo>
                    <a:cubicBezTo>
                      <a:pt x="271" y="60"/>
                      <a:pt x="290" y="59"/>
                      <a:pt x="293" y="58"/>
                    </a:cubicBezTo>
                    <a:cubicBezTo>
                      <a:pt x="293" y="58"/>
                      <a:pt x="293" y="58"/>
                      <a:pt x="293" y="57"/>
                    </a:cubicBezTo>
                    <a:cubicBezTo>
                      <a:pt x="294" y="57"/>
                      <a:pt x="296" y="57"/>
                      <a:pt x="297" y="57"/>
                    </a:cubicBezTo>
                    <a:cubicBezTo>
                      <a:pt x="297" y="57"/>
                      <a:pt x="297" y="57"/>
                      <a:pt x="297" y="57"/>
                    </a:cubicBezTo>
                    <a:cubicBezTo>
                      <a:pt x="298" y="57"/>
                      <a:pt x="299" y="57"/>
                      <a:pt x="300" y="57"/>
                    </a:cubicBezTo>
                    <a:cubicBezTo>
                      <a:pt x="300" y="56"/>
                      <a:pt x="300" y="56"/>
                      <a:pt x="300" y="56"/>
                    </a:cubicBezTo>
                    <a:cubicBezTo>
                      <a:pt x="302" y="55"/>
                      <a:pt x="304" y="55"/>
                      <a:pt x="306" y="55"/>
                    </a:cubicBezTo>
                    <a:cubicBezTo>
                      <a:pt x="306" y="54"/>
                      <a:pt x="306" y="54"/>
                      <a:pt x="306" y="54"/>
                    </a:cubicBezTo>
                    <a:cubicBezTo>
                      <a:pt x="307" y="54"/>
                      <a:pt x="308" y="54"/>
                      <a:pt x="309" y="54"/>
                    </a:cubicBezTo>
                    <a:cubicBezTo>
                      <a:pt x="309" y="54"/>
                      <a:pt x="309" y="53"/>
                      <a:pt x="309" y="53"/>
                    </a:cubicBezTo>
                    <a:cubicBezTo>
                      <a:pt x="310" y="53"/>
                      <a:pt x="312" y="52"/>
                      <a:pt x="313" y="52"/>
                    </a:cubicBezTo>
                    <a:cubicBezTo>
                      <a:pt x="313" y="52"/>
                      <a:pt x="313" y="51"/>
                      <a:pt x="313" y="51"/>
                    </a:cubicBezTo>
                    <a:cubicBezTo>
                      <a:pt x="315" y="51"/>
                      <a:pt x="316" y="51"/>
                      <a:pt x="317" y="50"/>
                    </a:cubicBezTo>
                    <a:cubicBezTo>
                      <a:pt x="317" y="50"/>
                      <a:pt x="317" y="50"/>
                      <a:pt x="317" y="49"/>
                    </a:cubicBezTo>
                    <a:cubicBezTo>
                      <a:pt x="318" y="49"/>
                      <a:pt x="319" y="49"/>
                      <a:pt x="321" y="48"/>
                    </a:cubicBezTo>
                    <a:cubicBezTo>
                      <a:pt x="321" y="48"/>
                      <a:pt x="321" y="47"/>
                      <a:pt x="321" y="47"/>
                    </a:cubicBezTo>
                    <a:cubicBezTo>
                      <a:pt x="322" y="47"/>
                      <a:pt x="323" y="47"/>
                      <a:pt x="323" y="47"/>
                    </a:cubicBezTo>
                    <a:cubicBezTo>
                      <a:pt x="324" y="46"/>
                      <a:pt x="324" y="45"/>
                      <a:pt x="324" y="45"/>
                    </a:cubicBezTo>
                    <a:cubicBezTo>
                      <a:pt x="325" y="45"/>
                      <a:pt x="325" y="45"/>
                      <a:pt x="326" y="45"/>
                    </a:cubicBezTo>
                    <a:cubicBezTo>
                      <a:pt x="326" y="45"/>
                      <a:pt x="326" y="44"/>
                      <a:pt x="326" y="44"/>
                    </a:cubicBezTo>
                    <a:cubicBezTo>
                      <a:pt x="330" y="42"/>
                      <a:pt x="333" y="42"/>
                      <a:pt x="338" y="43"/>
                    </a:cubicBezTo>
                    <a:cubicBezTo>
                      <a:pt x="338" y="44"/>
                      <a:pt x="339" y="45"/>
                      <a:pt x="339" y="46"/>
                    </a:cubicBezTo>
                    <a:cubicBezTo>
                      <a:pt x="340" y="46"/>
                      <a:pt x="340" y="46"/>
                      <a:pt x="340" y="46"/>
                    </a:cubicBezTo>
                    <a:cubicBezTo>
                      <a:pt x="340" y="46"/>
                      <a:pt x="340" y="47"/>
                      <a:pt x="340" y="48"/>
                    </a:cubicBezTo>
                    <a:cubicBezTo>
                      <a:pt x="341" y="48"/>
                      <a:pt x="342" y="48"/>
                      <a:pt x="342" y="48"/>
                    </a:cubicBezTo>
                    <a:cubicBezTo>
                      <a:pt x="342" y="50"/>
                      <a:pt x="343" y="51"/>
                      <a:pt x="343" y="52"/>
                    </a:cubicBezTo>
                    <a:cubicBezTo>
                      <a:pt x="343" y="52"/>
                      <a:pt x="344" y="52"/>
                      <a:pt x="344" y="52"/>
                    </a:cubicBezTo>
                    <a:cubicBezTo>
                      <a:pt x="344" y="54"/>
                      <a:pt x="344" y="56"/>
                      <a:pt x="345" y="57"/>
                    </a:cubicBezTo>
                    <a:cubicBezTo>
                      <a:pt x="347" y="63"/>
                      <a:pt x="350" y="73"/>
                      <a:pt x="347" y="81"/>
                    </a:cubicBezTo>
                    <a:cubicBezTo>
                      <a:pt x="347" y="82"/>
                      <a:pt x="347" y="83"/>
                      <a:pt x="347" y="84"/>
                    </a:cubicBezTo>
                    <a:cubicBezTo>
                      <a:pt x="347" y="84"/>
                      <a:pt x="347" y="84"/>
                      <a:pt x="347" y="84"/>
                    </a:cubicBezTo>
                    <a:cubicBezTo>
                      <a:pt x="347" y="85"/>
                      <a:pt x="347" y="86"/>
                      <a:pt x="347" y="87"/>
                    </a:cubicBezTo>
                    <a:cubicBezTo>
                      <a:pt x="346" y="87"/>
                      <a:pt x="346" y="87"/>
                      <a:pt x="346" y="87"/>
                    </a:cubicBezTo>
                    <a:cubicBezTo>
                      <a:pt x="345" y="88"/>
                      <a:pt x="345" y="89"/>
                      <a:pt x="345" y="91"/>
                    </a:cubicBezTo>
                    <a:cubicBezTo>
                      <a:pt x="344" y="91"/>
                      <a:pt x="344" y="91"/>
                      <a:pt x="344" y="91"/>
                    </a:cubicBezTo>
                    <a:cubicBezTo>
                      <a:pt x="344" y="91"/>
                      <a:pt x="344" y="92"/>
                      <a:pt x="344" y="92"/>
                    </a:cubicBezTo>
                    <a:cubicBezTo>
                      <a:pt x="343" y="93"/>
                      <a:pt x="343" y="93"/>
                      <a:pt x="342" y="93"/>
                    </a:cubicBezTo>
                    <a:cubicBezTo>
                      <a:pt x="342" y="94"/>
                      <a:pt x="342" y="95"/>
                      <a:pt x="342" y="95"/>
                    </a:cubicBezTo>
                    <a:cubicBezTo>
                      <a:pt x="341" y="96"/>
                      <a:pt x="340" y="97"/>
                      <a:pt x="339" y="98"/>
                    </a:cubicBezTo>
                    <a:cubicBezTo>
                      <a:pt x="338" y="98"/>
                      <a:pt x="338" y="99"/>
                      <a:pt x="338" y="100"/>
                    </a:cubicBezTo>
                    <a:cubicBezTo>
                      <a:pt x="337" y="100"/>
                      <a:pt x="336" y="100"/>
                      <a:pt x="336" y="100"/>
                    </a:cubicBezTo>
                    <a:cubicBezTo>
                      <a:pt x="335" y="101"/>
                      <a:pt x="334" y="102"/>
                      <a:pt x="333" y="103"/>
                    </a:cubicBezTo>
                    <a:cubicBezTo>
                      <a:pt x="333" y="103"/>
                      <a:pt x="332" y="103"/>
                      <a:pt x="331" y="103"/>
                    </a:cubicBezTo>
                    <a:cubicBezTo>
                      <a:pt x="331" y="104"/>
                      <a:pt x="331" y="104"/>
                      <a:pt x="330" y="105"/>
                    </a:cubicBezTo>
                    <a:cubicBezTo>
                      <a:pt x="330" y="105"/>
                      <a:pt x="329" y="105"/>
                      <a:pt x="329" y="105"/>
                    </a:cubicBezTo>
                    <a:cubicBezTo>
                      <a:pt x="328" y="106"/>
                      <a:pt x="327" y="107"/>
                      <a:pt x="327" y="108"/>
                    </a:cubicBezTo>
                    <a:cubicBezTo>
                      <a:pt x="326" y="108"/>
                      <a:pt x="325" y="108"/>
                      <a:pt x="324" y="109"/>
                    </a:cubicBezTo>
                    <a:cubicBezTo>
                      <a:pt x="324" y="110"/>
                      <a:pt x="324" y="112"/>
                      <a:pt x="323" y="114"/>
                    </a:cubicBezTo>
                    <a:cubicBezTo>
                      <a:pt x="326" y="116"/>
                      <a:pt x="328" y="118"/>
                      <a:pt x="330" y="120"/>
                    </a:cubicBezTo>
                    <a:cubicBezTo>
                      <a:pt x="331" y="121"/>
                      <a:pt x="331" y="121"/>
                      <a:pt x="331" y="122"/>
                    </a:cubicBezTo>
                    <a:cubicBezTo>
                      <a:pt x="332" y="122"/>
                      <a:pt x="333" y="122"/>
                      <a:pt x="333" y="122"/>
                    </a:cubicBezTo>
                    <a:cubicBezTo>
                      <a:pt x="333" y="123"/>
                      <a:pt x="334" y="123"/>
                      <a:pt x="334" y="124"/>
                    </a:cubicBezTo>
                    <a:cubicBezTo>
                      <a:pt x="335" y="124"/>
                      <a:pt x="335" y="124"/>
                      <a:pt x="336" y="124"/>
                    </a:cubicBezTo>
                    <a:cubicBezTo>
                      <a:pt x="336" y="124"/>
                      <a:pt x="336" y="125"/>
                      <a:pt x="337" y="126"/>
                    </a:cubicBezTo>
                    <a:cubicBezTo>
                      <a:pt x="338" y="126"/>
                      <a:pt x="339" y="126"/>
                      <a:pt x="339" y="127"/>
                    </a:cubicBezTo>
                    <a:cubicBezTo>
                      <a:pt x="339" y="127"/>
                      <a:pt x="339" y="127"/>
                      <a:pt x="339" y="127"/>
                    </a:cubicBezTo>
                    <a:cubicBezTo>
                      <a:pt x="341" y="128"/>
                      <a:pt x="342" y="128"/>
                      <a:pt x="343" y="128"/>
                    </a:cubicBezTo>
                    <a:cubicBezTo>
                      <a:pt x="343" y="129"/>
                      <a:pt x="344" y="130"/>
                      <a:pt x="344" y="130"/>
                    </a:cubicBezTo>
                    <a:cubicBezTo>
                      <a:pt x="345" y="130"/>
                      <a:pt x="346" y="131"/>
                      <a:pt x="347" y="131"/>
                    </a:cubicBezTo>
                    <a:cubicBezTo>
                      <a:pt x="347" y="131"/>
                      <a:pt x="347" y="132"/>
                      <a:pt x="347" y="132"/>
                    </a:cubicBezTo>
                    <a:cubicBezTo>
                      <a:pt x="349" y="132"/>
                      <a:pt x="351" y="133"/>
                      <a:pt x="353" y="134"/>
                    </a:cubicBezTo>
                    <a:cubicBezTo>
                      <a:pt x="353" y="134"/>
                      <a:pt x="353" y="134"/>
                      <a:pt x="353" y="135"/>
                    </a:cubicBezTo>
                    <a:cubicBezTo>
                      <a:pt x="354" y="135"/>
                      <a:pt x="355" y="135"/>
                      <a:pt x="356" y="135"/>
                    </a:cubicBezTo>
                    <a:cubicBezTo>
                      <a:pt x="356" y="135"/>
                      <a:pt x="356" y="135"/>
                      <a:pt x="356" y="135"/>
                    </a:cubicBezTo>
                    <a:cubicBezTo>
                      <a:pt x="356" y="135"/>
                      <a:pt x="357" y="135"/>
                      <a:pt x="357" y="135"/>
                    </a:cubicBezTo>
                    <a:cubicBezTo>
                      <a:pt x="357" y="136"/>
                      <a:pt x="357" y="136"/>
                      <a:pt x="357" y="136"/>
                    </a:cubicBezTo>
                    <a:cubicBezTo>
                      <a:pt x="358" y="136"/>
                      <a:pt x="359" y="136"/>
                      <a:pt x="360" y="136"/>
                    </a:cubicBezTo>
                    <a:cubicBezTo>
                      <a:pt x="360" y="137"/>
                      <a:pt x="360" y="137"/>
                      <a:pt x="360" y="137"/>
                    </a:cubicBezTo>
                    <a:cubicBezTo>
                      <a:pt x="362" y="137"/>
                      <a:pt x="363" y="137"/>
                      <a:pt x="365" y="137"/>
                    </a:cubicBezTo>
                    <a:cubicBezTo>
                      <a:pt x="365" y="138"/>
                      <a:pt x="365" y="138"/>
                      <a:pt x="365" y="138"/>
                    </a:cubicBezTo>
                    <a:cubicBezTo>
                      <a:pt x="369" y="139"/>
                      <a:pt x="373" y="137"/>
                      <a:pt x="375" y="136"/>
                    </a:cubicBezTo>
                    <a:cubicBezTo>
                      <a:pt x="375" y="136"/>
                      <a:pt x="375" y="136"/>
                      <a:pt x="375" y="135"/>
                    </a:cubicBezTo>
                    <a:cubicBezTo>
                      <a:pt x="378" y="135"/>
                      <a:pt x="380" y="135"/>
                      <a:pt x="382" y="135"/>
                    </a:cubicBezTo>
                    <a:cubicBezTo>
                      <a:pt x="382" y="134"/>
                      <a:pt x="382" y="134"/>
                      <a:pt x="382" y="134"/>
                    </a:cubicBezTo>
                    <a:cubicBezTo>
                      <a:pt x="389" y="133"/>
                      <a:pt x="396" y="132"/>
                      <a:pt x="402" y="132"/>
                    </a:cubicBezTo>
                    <a:cubicBezTo>
                      <a:pt x="402" y="132"/>
                      <a:pt x="402" y="131"/>
                      <a:pt x="402" y="131"/>
                    </a:cubicBezTo>
                    <a:cubicBezTo>
                      <a:pt x="405" y="131"/>
                      <a:pt x="408" y="131"/>
                      <a:pt x="411" y="131"/>
                    </a:cubicBezTo>
                    <a:cubicBezTo>
                      <a:pt x="411" y="131"/>
                      <a:pt x="411" y="130"/>
                      <a:pt x="411" y="130"/>
                    </a:cubicBezTo>
                    <a:cubicBezTo>
                      <a:pt x="414" y="130"/>
                      <a:pt x="417" y="130"/>
                      <a:pt x="420" y="130"/>
                    </a:cubicBezTo>
                    <a:cubicBezTo>
                      <a:pt x="420" y="130"/>
                      <a:pt x="420" y="130"/>
                      <a:pt x="420" y="129"/>
                    </a:cubicBezTo>
                    <a:cubicBezTo>
                      <a:pt x="423" y="129"/>
                      <a:pt x="426" y="129"/>
                      <a:pt x="429" y="129"/>
                    </a:cubicBezTo>
                    <a:cubicBezTo>
                      <a:pt x="429" y="129"/>
                      <a:pt x="429" y="129"/>
                      <a:pt x="429" y="128"/>
                    </a:cubicBezTo>
                    <a:cubicBezTo>
                      <a:pt x="433" y="128"/>
                      <a:pt x="436" y="128"/>
                      <a:pt x="440" y="128"/>
                    </a:cubicBezTo>
                    <a:cubicBezTo>
                      <a:pt x="440" y="129"/>
                      <a:pt x="440" y="129"/>
                      <a:pt x="440" y="129"/>
                    </a:cubicBezTo>
                    <a:cubicBezTo>
                      <a:pt x="441" y="130"/>
                      <a:pt x="443" y="130"/>
                      <a:pt x="444" y="130"/>
                    </a:cubicBezTo>
                    <a:cubicBezTo>
                      <a:pt x="445" y="131"/>
                      <a:pt x="446" y="132"/>
                      <a:pt x="446" y="133"/>
                    </a:cubicBezTo>
                    <a:cubicBezTo>
                      <a:pt x="447" y="133"/>
                      <a:pt x="447" y="133"/>
                      <a:pt x="448" y="133"/>
                    </a:cubicBezTo>
                    <a:cubicBezTo>
                      <a:pt x="448" y="133"/>
                      <a:pt x="448" y="133"/>
                      <a:pt x="448" y="134"/>
                    </a:cubicBezTo>
                    <a:cubicBezTo>
                      <a:pt x="449" y="135"/>
                      <a:pt x="450" y="135"/>
                      <a:pt x="452" y="136"/>
                    </a:cubicBezTo>
                    <a:cubicBezTo>
                      <a:pt x="452" y="137"/>
                      <a:pt x="452" y="138"/>
                      <a:pt x="452" y="138"/>
                    </a:cubicBezTo>
                    <a:cubicBezTo>
                      <a:pt x="452" y="139"/>
                      <a:pt x="453" y="139"/>
                      <a:pt x="454" y="140"/>
                    </a:cubicBezTo>
                    <a:cubicBezTo>
                      <a:pt x="455" y="141"/>
                      <a:pt x="455" y="142"/>
                      <a:pt x="455" y="144"/>
                    </a:cubicBezTo>
                    <a:cubicBezTo>
                      <a:pt x="456" y="144"/>
                      <a:pt x="456" y="144"/>
                      <a:pt x="457" y="144"/>
                    </a:cubicBezTo>
                    <a:cubicBezTo>
                      <a:pt x="458" y="147"/>
                      <a:pt x="459" y="150"/>
                      <a:pt x="460" y="153"/>
                    </a:cubicBezTo>
                    <a:cubicBezTo>
                      <a:pt x="460" y="153"/>
                      <a:pt x="460" y="153"/>
                      <a:pt x="460" y="153"/>
                    </a:cubicBezTo>
                    <a:cubicBezTo>
                      <a:pt x="460" y="153"/>
                      <a:pt x="460" y="154"/>
                      <a:pt x="460" y="154"/>
                    </a:cubicBezTo>
                    <a:cubicBezTo>
                      <a:pt x="461" y="154"/>
                      <a:pt x="461" y="154"/>
                      <a:pt x="461" y="154"/>
                    </a:cubicBezTo>
                    <a:cubicBezTo>
                      <a:pt x="461" y="155"/>
                      <a:pt x="461" y="156"/>
                      <a:pt x="461" y="157"/>
                    </a:cubicBezTo>
                    <a:cubicBezTo>
                      <a:pt x="462" y="157"/>
                      <a:pt x="462" y="157"/>
                      <a:pt x="462" y="157"/>
                    </a:cubicBezTo>
                    <a:cubicBezTo>
                      <a:pt x="462" y="158"/>
                      <a:pt x="462" y="158"/>
                      <a:pt x="462" y="159"/>
                    </a:cubicBezTo>
                    <a:cubicBezTo>
                      <a:pt x="463" y="159"/>
                      <a:pt x="463" y="159"/>
                      <a:pt x="463" y="159"/>
                    </a:cubicBezTo>
                    <a:cubicBezTo>
                      <a:pt x="463" y="161"/>
                      <a:pt x="464" y="162"/>
                      <a:pt x="464" y="164"/>
                    </a:cubicBezTo>
                    <a:cubicBezTo>
                      <a:pt x="464" y="164"/>
                      <a:pt x="465" y="164"/>
                      <a:pt x="465" y="164"/>
                    </a:cubicBezTo>
                    <a:cubicBezTo>
                      <a:pt x="465" y="165"/>
                      <a:pt x="465" y="167"/>
                      <a:pt x="465" y="168"/>
                    </a:cubicBezTo>
                    <a:cubicBezTo>
                      <a:pt x="465" y="168"/>
                      <a:pt x="466" y="168"/>
                      <a:pt x="466" y="168"/>
                    </a:cubicBezTo>
                    <a:cubicBezTo>
                      <a:pt x="466" y="169"/>
                      <a:pt x="466" y="170"/>
                      <a:pt x="466" y="170"/>
                    </a:cubicBezTo>
                    <a:cubicBezTo>
                      <a:pt x="466" y="170"/>
                      <a:pt x="466" y="170"/>
                      <a:pt x="467" y="170"/>
                    </a:cubicBezTo>
                    <a:cubicBezTo>
                      <a:pt x="467" y="172"/>
                      <a:pt x="467" y="173"/>
                      <a:pt x="467" y="174"/>
                    </a:cubicBezTo>
                    <a:cubicBezTo>
                      <a:pt x="467" y="174"/>
                      <a:pt x="467" y="174"/>
                      <a:pt x="468" y="174"/>
                    </a:cubicBezTo>
                    <a:cubicBezTo>
                      <a:pt x="468" y="175"/>
                      <a:pt x="468" y="176"/>
                      <a:pt x="468" y="178"/>
                    </a:cubicBezTo>
                    <a:cubicBezTo>
                      <a:pt x="468" y="178"/>
                      <a:pt x="468" y="178"/>
                      <a:pt x="469" y="178"/>
                    </a:cubicBezTo>
                    <a:cubicBezTo>
                      <a:pt x="469" y="179"/>
                      <a:pt x="469" y="181"/>
                      <a:pt x="469" y="182"/>
                    </a:cubicBezTo>
                    <a:cubicBezTo>
                      <a:pt x="469" y="182"/>
                      <a:pt x="469" y="182"/>
                      <a:pt x="469" y="182"/>
                    </a:cubicBezTo>
                    <a:cubicBezTo>
                      <a:pt x="469" y="184"/>
                      <a:pt x="469" y="185"/>
                      <a:pt x="469" y="187"/>
                    </a:cubicBezTo>
                    <a:cubicBezTo>
                      <a:pt x="470" y="187"/>
                      <a:pt x="470" y="187"/>
                      <a:pt x="470" y="187"/>
                    </a:cubicBezTo>
                    <a:cubicBezTo>
                      <a:pt x="470" y="188"/>
                      <a:pt x="470" y="190"/>
                      <a:pt x="470" y="191"/>
                    </a:cubicBezTo>
                    <a:cubicBezTo>
                      <a:pt x="471" y="191"/>
                      <a:pt x="471" y="191"/>
                      <a:pt x="471" y="191"/>
                    </a:cubicBezTo>
                    <a:cubicBezTo>
                      <a:pt x="471" y="193"/>
                      <a:pt x="471" y="195"/>
                      <a:pt x="471" y="197"/>
                    </a:cubicBezTo>
                    <a:cubicBezTo>
                      <a:pt x="472" y="197"/>
                      <a:pt x="472" y="197"/>
                      <a:pt x="472" y="197"/>
                    </a:cubicBezTo>
                    <a:cubicBezTo>
                      <a:pt x="472" y="202"/>
                      <a:pt x="473" y="206"/>
                      <a:pt x="473" y="211"/>
                    </a:cubicBezTo>
                    <a:cubicBezTo>
                      <a:pt x="473" y="211"/>
                      <a:pt x="474" y="211"/>
                      <a:pt x="474" y="211"/>
                    </a:cubicBezTo>
                    <a:cubicBezTo>
                      <a:pt x="474" y="212"/>
                      <a:pt x="475" y="214"/>
                      <a:pt x="475" y="215"/>
                    </a:cubicBezTo>
                    <a:cubicBezTo>
                      <a:pt x="475" y="216"/>
                      <a:pt x="476" y="216"/>
                      <a:pt x="477" y="216"/>
                    </a:cubicBezTo>
                    <a:cubicBezTo>
                      <a:pt x="477" y="217"/>
                      <a:pt x="477" y="217"/>
                      <a:pt x="477" y="218"/>
                    </a:cubicBezTo>
                    <a:cubicBezTo>
                      <a:pt x="477" y="218"/>
                      <a:pt x="477" y="218"/>
                      <a:pt x="478" y="218"/>
                    </a:cubicBezTo>
                    <a:cubicBezTo>
                      <a:pt x="479" y="219"/>
                      <a:pt x="478" y="219"/>
                      <a:pt x="480" y="220"/>
                    </a:cubicBezTo>
                    <a:cubicBezTo>
                      <a:pt x="482" y="222"/>
                      <a:pt x="484" y="222"/>
                      <a:pt x="487" y="222"/>
                    </a:cubicBezTo>
                    <a:cubicBezTo>
                      <a:pt x="489" y="220"/>
                      <a:pt x="491" y="219"/>
                      <a:pt x="493" y="217"/>
                    </a:cubicBezTo>
                    <a:cubicBezTo>
                      <a:pt x="493" y="216"/>
                      <a:pt x="493" y="215"/>
                      <a:pt x="494" y="214"/>
                    </a:cubicBezTo>
                    <a:cubicBezTo>
                      <a:pt x="494" y="213"/>
                      <a:pt x="495" y="213"/>
                      <a:pt x="495" y="213"/>
                    </a:cubicBezTo>
                    <a:cubicBezTo>
                      <a:pt x="497" y="211"/>
                      <a:pt x="498" y="209"/>
                      <a:pt x="500" y="207"/>
                    </a:cubicBezTo>
                    <a:cubicBezTo>
                      <a:pt x="501" y="207"/>
                      <a:pt x="501" y="207"/>
                      <a:pt x="502" y="207"/>
                    </a:cubicBezTo>
                    <a:cubicBezTo>
                      <a:pt x="502" y="207"/>
                      <a:pt x="502" y="207"/>
                      <a:pt x="502" y="206"/>
                    </a:cubicBezTo>
                    <a:cubicBezTo>
                      <a:pt x="504" y="206"/>
                      <a:pt x="505" y="205"/>
                      <a:pt x="507" y="205"/>
                    </a:cubicBezTo>
                    <a:cubicBezTo>
                      <a:pt x="507" y="204"/>
                      <a:pt x="507" y="204"/>
                      <a:pt x="507" y="204"/>
                    </a:cubicBezTo>
                    <a:cubicBezTo>
                      <a:pt x="508" y="204"/>
                      <a:pt x="509" y="204"/>
                      <a:pt x="510" y="204"/>
                    </a:cubicBezTo>
                    <a:cubicBezTo>
                      <a:pt x="510" y="203"/>
                      <a:pt x="510" y="203"/>
                      <a:pt x="510" y="203"/>
                    </a:cubicBezTo>
                    <a:cubicBezTo>
                      <a:pt x="510" y="203"/>
                      <a:pt x="511" y="203"/>
                      <a:pt x="512" y="203"/>
                    </a:cubicBezTo>
                    <a:cubicBezTo>
                      <a:pt x="512" y="202"/>
                      <a:pt x="512" y="202"/>
                      <a:pt x="512" y="202"/>
                    </a:cubicBezTo>
                    <a:cubicBezTo>
                      <a:pt x="513" y="202"/>
                      <a:pt x="515" y="201"/>
                      <a:pt x="517" y="201"/>
                    </a:cubicBezTo>
                    <a:cubicBezTo>
                      <a:pt x="517" y="201"/>
                      <a:pt x="517" y="200"/>
                      <a:pt x="517" y="200"/>
                    </a:cubicBezTo>
                    <a:cubicBezTo>
                      <a:pt x="518" y="200"/>
                      <a:pt x="519" y="200"/>
                      <a:pt x="520" y="200"/>
                    </a:cubicBezTo>
                    <a:cubicBezTo>
                      <a:pt x="520" y="200"/>
                      <a:pt x="520" y="199"/>
                      <a:pt x="520" y="199"/>
                    </a:cubicBezTo>
                    <a:cubicBezTo>
                      <a:pt x="522" y="198"/>
                      <a:pt x="528" y="198"/>
                      <a:pt x="530" y="199"/>
                    </a:cubicBezTo>
                    <a:cubicBezTo>
                      <a:pt x="530" y="199"/>
                      <a:pt x="530" y="200"/>
                      <a:pt x="530" y="200"/>
                    </a:cubicBezTo>
                    <a:cubicBezTo>
                      <a:pt x="531" y="200"/>
                      <a:pt x="532" y="200"/>
                      <a:pt x="532" y="200"/>
                    </a:cubicBezTo>
                    <a:cubicBezTo>
                      <a:pt x="533" y="201"/>
                      <a:pt x="533" y="201"/>
                      <a:pt x="533" y="202"/>
                    </a:cubicBezTo>
                    <a:cubicBezTo>
                      <a:pt x="534" y="203"/>
                      <a:pt x="536" y="204"/>
                      <a:pt x="537" y="205"/>
                    </a:cubicBezTo>
                    <a:cubicBezTo>
                      <a:pt x="537" y="205"/>
                      <a:pt x="537" y="206"/>
                      <a:pt x="537" y="206"/>
                    </a:cubicBezTo>
                    <a:cubicBezTo>
                      <a:pt x="537" y="206"/>
                      <a:pt x="537" y="206"/>
                      <a:pt x="538" y="206"/>
                    </a:cubicBezTo>
                    <a:cubicBezTo>
                      <a:pt x="538" y="207"/>
                      <a:pt x="538" y="208"/>
                      <a:pt x="538" y="208"/>
                    </a:cubicBezTo>
                    <a:cubicBezTo>
                      <a:pt x="538" y="208"/>
                      <a:pt x="538" y="208"/>
                      <a:pt x="539" y="208"/>
                    </a:cubicBezTo>
                    <a:cubicBezTo>
                      <a:pt x="539" y="209"/>
                      <a:pt x="539" y="209"/>
                      <a:pt x="539" y="210"/>
                    </a:cubicBezTo>
                    <a:cubicBezTo>
                      <a:pt x="539" y="210"/>
                      <a:pt x="539" y="210"/>
                      <a:pt x="539" y="210"/>
                    </a:cubicBezTo>
                    <a:cubicBezTo>
                      <a:pt x="539" y="211"/>
                      <a:pt x="539" y="211"/>
                      <a:pt x="539" y="212"/>
                    </a:cubicBezTo>
                    <a:cubicBezTo>
                      <a:pt x="540" y="212"/>
                      <a:pt x="540" y="212"/>
                      <a:pt x="540" y="212"/>
                    </a:cubicBezTo>
                    <a:cubicBezTo>
                      <a:pt x="540" y="212"/>
                      <a:pt x="540" y="213"/>
                      <a:pt x="540" y="214"/>
                    </a:cubicBezTo>
                    <a:cubicBezTo>
                      <a:pt x="541" y="214"/>
                      <a:pt x="541" y="214"/>
                      <a:pt x="541" y="214"/>
                    </a:cubicBezTo>
                    <a:cubicBezTo>
                      <a:pt x="541" y="214"/>
                      <a:pt x="541" y="215"/>
                      <a:pt x="541" y="216"/>
                    </a:cubicBezTo>
                    <a:cubicBezTo>
                      <a:pt x="542" y="216"/>
                      <a:pt x="542" y="216"/>
                      <a:pt x="542" y="216"/>
                    </a:cubicBezTo>
                    <a:cubicBezTo>
                      <a:pt x="542" y="217"/>
                      <a:pt x="542" y="217"/>
                      <a:pt x="542" y="218"/>
                    </a:cubicBezTo>
                    <a:cubicBezTo>
                      <a:pt x="542" y="218"/>
                      <a:pt x="543" y="218"/>
                      <a:pt x="543" y="218"/>
                    </a:cubicBezTo>
                    <a:cubicBezTo>
                      <a:pt x="543" y="220"/>
                      <a:pt x="544" y="222"/>
                      <a:pt x="544" y="223"/>
                    </a:cubicBezTo>
                    <a:cubicBezTo>
                      <a:pt x="544" y="223"/>
                      <a:pt x="544" y="223"/>
                      <a:pt x="545" y="223"/>
                    </a:cubicBezTo>
                    <a:cubicBezTo>
                      <a:pt x="545" y="224"/>
                      <a:pt x="545" y="225"/>
                      <a:pt x="545" y="225"/>
                    </a:cubicBezTo>
                    <a:cubicBezTo>
                      <a:pt x="545" y="225"/>
                      <a:pt x="545" y="225"/>
                      <a:pt x="546" y="225"/>
                    </a:cubicBezTo>
                    <a:cubicBezTo>
                      <a:pt x="546" y="226"/>
                      <a:pt x="546" y="227"/>
                      <a:pt x="546" y="228"/>
                    </a:cubicBezTo>
                    <a:cubicBezTo>
                      <a:pt x="546" y="228"/>
                      <a:pt x="546" y="228"/>
                      <a:pt x="547" y="228"/>
                    </a:cubicBezTo>
                    <a:cubicBezTo>
                      <a:pt x="547" y="229"/>
                      <a:pt x="547" y="230"/>
                      <a:pt x="547" y="231"/>
                    </a:cubicBezTo>
                    <a:cubicBezTo>
                      <a:pt x="548" y="231"/>
                      <a:pt x="548" y="231"/>
                      <a:pt x="548" y="231"/>
                    </a:cubicBezTo>
                    <a:cubicBezTo>
                      <a:pt x="549" y="233"/>
                      <a:pt x="549" y="234"/>
                      <a:pt x="549" y="235"/>
                    </a:cubicBezTo>
                    <a:cubicBezTo>
                      <a:pt x="550" y="235"/>
                      <a:pt x="550" y="236"/>
                      <a:pt x="551" y="236"/>
                    </a:cubicBezTo>
                    <a:cubicBezTo>
                      <a:pt x="552" y="238"/>
                      <a:pt x="552" y="240"/>
                      <a:pt x="553" y="241"/>
                    </a:cubicBezTo>
                    <a:cubicBezTo>
                      <a:pt x="553" y="241"/>
                      <a:pt x="553" y="241"/>
                      <a:pt x="554" y="241"/>
                    </a:cubicBezTo>
                    <a:cubicBezTo>
                      <a:pt x="554" y="242"/>
                      <a:pt x="554" y="243"/>
                      <a:pt x="555" y="244"/>
                    </a:cubicBezTo>
                    <a:cubicBezTo>
                      <a:pt x="555" y="244"/>
                      <a:pt x="556" y="245"/>
                      <a:pt x="556" y="245"/>
                    </a:cubicBezTo>
                    <a:cubicBezTo>
                      <a:pt x="556" y="246"/>
                      <a:pt x="556" y="246"/>
                      <a:pt x="556" y="247"/>
                    </a:cubicBezTo>
                    <a:cubicBezTo>
                      <a:pt x="557" y="247"/>
                      <a:pt x="558" y="247"/>
                      <a:pt x="558" y="248"/>
                    </a:cubicBezTo>
                    <a:cubicBezTo>
                      <a:pt x="558" y="248"/>
                      <a:pt x="558" y="249"/>
                      <a:pt x="558" y="249"/>
                    </a:cubicBezTo>
                    <a:cubicBezTo>
                      <a:pt x="559" y="250"/>
                      <a:pt x="559" y="250"/>
                      <a:pt x="560" y="250"/>
                    </a:cubicBezTo>
                    <a:cubicBezTo>
                      <a:pt x="560" y="251"/>
                      <a:pt x="560" y="251"/>
                      <a:pt x="560" y="252"/>
                    </a:cubicBezTo>
                    <a:cubicBezTo>
                      <a:pt x="561" y="252"/>
                      <a:pt x="561" y="253"/>
                      <a:pt x="562" y="253"/>
                    </a:cubicBezTo>
                    <a:cubicBezTo>
                      <a:pt x="562" y="254"/>
                      <a:pt x="562" y="254"/>
                      <a:pt x="562" y="255"/>
                    </a:cubicBezTo>
                    <a:cubicBezTo>
                      <a:pt x="563" y="255"/>
                      <a:pt x="564" y="256"/>
                      <a:pt x="565" y="257"/>
                    </a:cubicBezTo>
                    <a:cubicBezTo>
                      <a:pt x="565" y="257"/>
                      <a:pt x="565" y="258"/>
                      <a:pt x="565" y="258"/>
                    </a:cubicBezTo>
                    <a:cubicBezTo>
                      <a:pt x="565" y="258"/>
                      <a:pt x="565" y="258"/>
                      <a:pt x="565" y="258"/>
                    </a:cubicBezTo>
                    <a:cubicBezTo>
                      <a:pt x="565" y="259"/>
                      <a:pt x="565" y="259"/>
                      <a:pt x="565" y="259"/>
                    </a:cubicBezTo>
                    <a:cubicBezTo>
                      <a:pt x="565" y="259"/>
                      <a:pt x="565" y="259"/>
                      <a:pt x="565" y="259"/>
                    </a:cubicBezTo>
                    <a:cubicBezTo>
                      <a:pt x="565" y="265"/>
                      <a:pt x="565" y="271"/>
                      <a:pt x="565" y="276"/>
                    </a:cubicBezTo>
                    <a:cubicBezTo>
                      <a:pt x="565" y="284"/>
                      <a:pt x="565" y="292"/>
                      <a:pt x="567" y="298"/>
                    </a:cubicBezTo>
                    <a:cubicBezTo>
                      <a:pt x="567" y="301"/>
                      <a:pt x="567" y="303"/>
                      <a:pt x="567" y="306"/>
                    </a:cubicBezTo>
                    <a:cubicBezTo>
                      <a:pt x="568" y="306"/>
                      <a:pt x="568" y="306"/>
                      <a:pt x="568" y="306"/>
                    </a:cubicBezTo>
                    <a:cubicBezTo>
                      <a:pt x="569" y="310"/>
                      <a:pt x="568" y="326"/>
                      <a:pt x="567" y="328"/>
                    </a:cubicBezTo>
                    <a:cubicBezTo>
                      <a:pt x="567" y="328"/>
                      <a:pt x="567" y="328"/>
                      <a:pt x="566" y="328"/>
                    </a:cubicBezTo>
                    <a:cubicBezTo>
                      <a:pt x="565" y="333"/>
                      <a:pt x="567" y="349"/>
                      <a:pt x="568" y="352"/>
                    </a:cubicBezTo>
                    <a:cubicBezTo>
                      <a:pt x="568" y="352"/>
                      <a:pt x="569" y="352"/>
                      <a:pt x="569" y="352"/>
                    </a:cubicBezTo>
                    <a:cubicBezTo>
                      <a:pt x="569" y="353"/>
                      <a:pt x="570" y="354"/>
                      <a:pt x="570" y="355"/>
                    </a:cubicBezTo>
                    <a:cubicBezTo>
                      <a:pt x="570" y="355"/>
                      <a:pt x="571" y="355"/>
                      <a:pt x="571" y="355"/>
                    </a:cubicBezTo>
                    <a:cubicBezTo>
                      <a:pt x="571" y="356"/>
                      <a:pt x="571" y="356"/>
                      <a:pt x="571" y="357"/>
                    </a:cubicBezTo>
                    <a:cubicBezTo>
                      <a:pt x="571" y="357"/>
                      <a:pt x="572" y="358"/>
                      <a:pt x="573" y="358"/>
                    </a:cubicBezTo>
                    <a:cubicBezTo>
                      <a:pt x="573" y="359"/>
                      <a:pt x="573" y="359"/>
                      <a:pt x="573" y="360"/>
                    </a:cubicBezTo>
                    <a:cubicBezTo>
                      <a:pt x="573" y="360"/>
                      <a:pt x="574" y="360"/>
                      <a:pt x="574" y="361"/>
                    </a:cubicBezTo>
                    <a:cubicBezTo>
                      <a:pt x="575" y="362"/>
                      <a:pt x="576" y="363"/>
                      <a:pt x="577" y="364"/>
                    </a:cubicBezTo>
                    <a:cubicBezTo>
                      <a:pt x="578" y="364"/>
                      <a:pt x="578" y="364"/>
                      <a:pt x="579" y="364"/>
                    </a:cubicBezTo>
                    <a:cubicBezTo>
                      <a:pt x="579" y="365"/>
                      <a:pt x="579" y="365"/>
                      <a:pt x="580" y="366"/>
                    </a:cubicBezTo>
                    <a:cubicBezTo>
                      <a:pt x="580" y="366"/>
                      <a:pt x="581" y="366"/>
                      <a:pt x="582" y="366"/>
                    </a:cubicBezTo>
                    <a:cubicBezTo>
                      <a:pt x="582" y="366"/>
                      <a:pt x="582" y="367"/>
                      <a:pt x="582" y="367"/>
                    </a:cubicBezTo>
                    <a:cubicBezTo>
                      <a:pt x="582" y="367"/>
                      <a:pt x="583" y="367"/>
                      <a:pt x="584" y="367"/>
                    </a:cubicBezTo>
                    <a:cubicBezTo>
                      <a:pt x="584" y="367"/>
                      <a:pt x="584" y="367"/>
                      <a:pt x="584" y="368"/>
                    </a:cubicBezTo>
                    <a:cubicBezTo>
                      <a:pt x="590" y="368"/>
                      <a:pt x="595" y="368"/>
                      <a:pt x="600" y="369"/>
                    </a:cubicBezTo>
                    <a:cubicBezTo>
                      <a:pt x="600" y="369"/>
                      <a:pt x="600" y="369"/>
                      <a:pt x="600" y="370"/>
                    </a:cubicBezTo>
                    <a:cubicBezTo>
                      <a:pt x="604" y="370"/>
                      <a:pt x="607" y="370"/>
                      <a:pt x="610" y="370"/>
                    </a:cubicBezTo>
                    <a:cubicBezTo>
                      <a:pt x="618" y="373"/>
                      <a:pt x="627" y="374"/>
                      <a:pt x="634" y="377"/>
                    </a:cubicBezTo>
                    <a:cubicBezTo>
                      <a:pt x="635" y="377"/>
                      <a:pt x="636" y="377"/>
                      <a:pt x="637" y="377"/>
                    </a:cubicBezTo>
                    <a:cubicBezTo>
                      <a:pt x="637" y="377"/>
                      <a:pt x="637" y="377"/>
                      <a:pt x="637" y="378"/>
                    </a:cubicBezTo>
                    <a:cubicBezTo>
                      <a:pt x="638" y="378"/>
                      <a:pt x="640" y="378"/>
                      <a:pt x="641" y="378"/>
                    </a:cubicBezTo>
                    <a:cubicBezTo>
                      <a:pt x="641" y="378"/>
                      <a:pt x="641" y="378"/>
                      <a:pt x="641" y="379"/>
                    </a:cubicBezTo>
                    <a:cubicBezTo>
                      <a:pt x="643" y="379"/>
                      <a:pt x="645" y="379"/>
                      <a:pt x="647" y="379"/>
                    </a:cubicBezTo>
                    <a:cubicBezTo>
                      <a:pt x="647" y="380"/>
                      <a:pt x="647" y="380"/>
                      <a:pt x="647" y="380"/>
                    </a:cubicBezTo>
                    <a:cubicBezTo>
                      <a:pt x="647" y="380"/>
                      <a:pt x="648" y="380"/>
                      <a:pt x="648" y="380"/>
                    </a:cubicBezTo>
                    <a:cubicBezTo>
                      <a:pt x="648" y="383"/>
                      <a:pt x="648" y="385"/>
                      <a:pt x="648" y="388"/>
                    </a:cubicBezTo>
                    <a:cubicBezTo>
                      <a:pt x="646" y="390"/>
                      <a:pt x="647" y="394"/>
                      <a:pt x="646" y="397"/>
                    </a:cubicBezTo>
                    <a:cubicBezTo>
                      <a:pt x="646" y="397"/>
                      <a:pt x="646" y="397"/>
                      <a:pt x="645" y="397"/>
                    </a:cubicBezTo>
                    <a:cubicBezTo>
                      <a:pt x="645" y="402"/>
                      <a:pt x="644" y="407"/>
                      <a:pt x="643" y="412"/>
                    </a:cubicBezTo>
                    <a:cubicBezTo>
                      <a:pt x="644" y="412"/>
                      <a:pt x="644" y="412"/>
                      <a:pt x="644" y="412"/>
                    </a:cubicBezTo>
                    <a:cubicBezTo>
                      <a:pt x="644" y="413"/>
                      <a:pt x="644" y="414"/>
                      <a:pt x="644" y="414"/>
                    </a:cubicBezTo>
                    <a:cubicBezTo>
                      <a:pt x="645" y="414"/>
                      <a:pt x="645" y="414"/>
                      <a:pt x="645" y="414"/>
                    </a:cubicBezTo>
                    <a:cubicBezTo>
                      <a:pt x="645" y="416"/>
                      <a:pt x="645" y="417"/>
                      <a:pt x="645" y="418"/>
                    </a:cubicBezTo>
                    <a:cubicBezTo>
                      <a:pt x="646" y="418"/>
                      <a:pt x="646" y="418"/>
                      <a:pt x="646" y="418"/>
                    </a:cubicBezTo>
                    <a:cubicBezTo>
                      <a:pt x="646" y="419"/>
                      <a:pt x="645" y="420"/>
                      <a:pt x="645" y="422"/>
                    </a:cubicBezTo>
                    <a:cubicBezTo>
                      <a:pt x="644" y="422"/>
                      <a:pt x="643" y="423"/>
                      <a:pt x="643" y="423"/>
                    </a:cubicBezTo>
                    <a:cubicBezTo>
                      <a:pt x="643" y="424"/>
                      <a:pt x="643" y="425"/>
                      <a:pt x="643" y="425"/>
                    </a:cubicBezTo>
                    <a:cubicBezTo>
                      <a:pt x="641" y="426"/>
                      <a:pt x="640" y="427"/>
                      <a:pt x="639" y="428"/>
                    </a:cubicBezTo>
                    <a:cubicBezTo>
                      <a:pt x="639" y="428"/>
                      <a:pt x="639" y="429"/>
                      <a:pt x="639" y="430"/>
                    </a:cubicBezTo>
                    <a:cubicBezTo>
                      <a:pt x="638" y="430"/>
                      <a:pt x="638" y="430"/>
                      <a:pt x="637" y="431"/>
                    </a:cubicBezTo>
                    <a:cubicBezTo>
                      <a:pt x="637" y="431"/>
                      <a:pt x="637" y="432"/>
                      <a:pt x="637" y="432"/>
                    </a:cubicBezTo>
                    <a:cubicBezTo>
                      <a:pt x="637" y="432"/>
                      <a:pt x="637" y="432"/>
                      <a:pt x="636" y="432"/>
                    </a:cubicBezTo>
                    <a:cubicBezTo>
                      <a:pt x="636" y="434"/>
                      <a:pt x="635" y="436"/>
                      <a:pt x="634" y="438"/>
                    </a:cubicBezTo>
                    <a:cubicBezTo>
                      <a:pt x="634" y="438"/>
                      <a:pt x="634" y="438"/>
                      <a:pt x="634" y="438"/>
                    </a:cubicBezTo>
                    <a:cubicBezTo>
                      <a:pt x="634" y="439"/>
                      <a:pt x="634" y="440"/>
                      <a:pt x="634" y="440"/>
                    </a:cubicBezTo>
                    <a:cubicBezTo>
                      <a:pt x="633" y="440"/>
                      <a:pt x="633" y="440"/>
                      <a:pt x="633" y="440"/>
                    </a:cubicBezTo>
                    <a:cubicBezTo>
                      <a:pt x="633" y="441"/>
                      <a:pt x="633" y="442"/>
                      <a:pt x="633" y="442"/>
                    </a:cubicBezTo>
                    <a:cubicBezTo>
                      <a:pt x="632" y="442"/>
                      <a:pt x="632" y="442"/>
                      <a:pt x="632" y="442"/>
                    </a:cubicBezTo>
                    <a:cubicBezTo>
                      <a:pt x="632" y="443"/>
                      <a:pt x="632" y="443"/>
                      <a:pt x="632" y="444"/>
                    </a:cubicBezTo>
                    <a:cubicBezTo>
                      <a:pt x="631" y="444"/>
                      <a:pt x="631" y="444"/>
                      <a:pt x="631" y="444"/>
                    </a:cubicBezTo>
                    <a:cubicBezTo>
                      <a:pt x="630" y="446"/>
                      <a:pt x="630" y="448"/>
                      <a:pt x="629" y="449"/>
                    </a:cubicBezTo>
                    <a:cubicBezTo>
                      <a:pt x="629" y="449"/>
                      <a:pt x="628" y="449"/>
                      <a:pt x="628" y="449"/>
                    </a:cubicBezTo>
                    <a:cubicBezTo>
                      <a:pt x="628" y="450"/>
                      <a:pt x="628" y="451"/>
                      <a:pt x="628" y="452"/>
                    </a:cubicBezTo>
                    <a:cubicBezTo>
                      <a:pt x="628" y="452"/>
                      <a:pt x="628" y="452"/>
                      <a:pt x="627" y="452"/>
                    </a:cubicBezTo>
                    <a:cubicBezTo>
                      <a:pt x="627" y="454"/>
                      <a:pt x="626" y="456"/>
                      <a:pt x="626" y="457"/>
                    </a:cubicBezTo>
                    <a:cubicBezTo>
                      <a:pt x="625" y="457"/>
                      <a:pt x="625" y="457"/>
                      <a:pt x="625" y="457"/>
                    </a:cubicBezTo>
                    <a:cubicBezTo>
                      <a:pt x="625" y="458"/>
                      <a:pt x="625" y="459"/>
                      <a:pt x="625" y="459"/>
                    </a:cubicBezTo>
                    <a:cubicBezTo>
                      <a:pt x="624" y="459"/>
                      <a:pt x="624" y="459"/>
                      <a:pt x="624" y="459"/>
                    </a:cubicBezTo>
                    <a:cubicBezTo>
                      <a:pt x="624" y="460"/>
                      <a:pt x="624" y="460"/>
                      <a:pt x="624" y="461"/>
                    </a:cubicBezTo>
                    <a:cubicBezTo>
                      <a:pt x="623" y="461"/>
                      <a:pt x="623" y="461"/>
                      <a:pt x="623" y="461"/>
                    </a:cubicBezTo>
                    <a:cubicBezTo>
                      <a:pt x="623" y="462"/>
                      <a:pt x="622" y="463"/>
                      <a:pt x="622" y="465"/>
                    </a:cubicBezTo>
                    <a:cubicBezTo>
                      <a:pt x="622" y="465"/>
                      <a:pt x="621" y="465"/>
                      <a:pt x="621" y="465"/>
                    </a:cubicBezTo>
                    <a:cubicBezTo>
                      <a:pt x="621" y="466"/>
                      <a:pt x="620" y="467"/>
                      <a:pt x="620" y="468"/>
                    </a:cubicBezTo>
                    <a:cubicBezTo>
                      <a:pt x="620" y="468"/>
                      <a:pt x="620" y="468"/>
                      <a:pt x="619" y="468"/>
                    </a:cubicBezTo>
                    <a:cubicBezTo>
                      <a:pt x="619" y="469"/>
                      <a:pt x="619" y="470"/>
                      <a:pt x="619" y="471"/>
                    </a:cubicBezTo>
                    <a:cubicBezTo>
                      <a:pt x="619" y="471"/>
                      <a:pt x="619" y="471"/>
                      <a:pt x="618" y="471"/>
                    </a:cubicBezTo>
                    <a:cubicBezTo>
                      <a:pt x="618" y="472"/>
                      <a:pt x="618" y="472"/>
                      <a:pt x="618" y="473"/>
                    </a:cubicBezTo>
                    <a:cubicBezTo>
                      <a:pt x="618" y="473"/>
                      <a:pt x="618" y="473"/>
                      <a:pt x="617" y="473"/>
                    </a:cubicBezTo>
                    <a:cubicBezTo>
                      <a:pt x="617" y="473"/>
                      <a:pt x="617" y="474"/>
                      <a:pt x="617" y="475"/>
                    </a:cubicBezTo>
                    <a:cubicBezTo>
                      <a:pt x="617" y="475"/>
                      <a:pt x="617" y="475"/>
                      <a:pt x="617" y="475"/>
                    </a:cubicBezTo>
                    <a:cubicBezTo>
                      <a:pt x="616" y="476"/>
                      <a:pt x="615" y="478"/>
                      <a:pt x="615" y="480"/>
                    </a:cubicBezTo>
                    <a:cubicBezTo>
                      <a:pt x="614" y="480"/>
                      <a:pt x="614" y="480"/>
                      <a:pt x="614" y="480"/>
                    </a:cubicBezTo>
                    <a:cubicBezTo>
                      <a:pt x="614" y="481"/>
                      <a:pt x="614" y="482"/>
                      <a:pt x="614" y="483"/>
                    </a:cubicBezTo>
                    <a:cubicBezTo>
                      <a:pt x="614" y="483"/>
                      <a:pt x="613" y="483"/>
                      <a:pt x="613" y="483"/>
                    </a:cubicBezTo>
                    <a:cubicBezTo>
                      <a:pt x="613" y="484"/>
                      <a:pt x="612" y="485"/>
                      <a:pt x="612" y="486"/>
                    </a:cubicBezTo>
                    <a:cubicBezTo>
                      <a:pt x="612" y="486"/>
                      <a:pt x="611" y="486"/>
                      <a:pt x="611" y="486"/>
                    </a:cubicBezTo>
                    <a:cubicBezTo>
                      <a:pt x="611" y="487"/>
                      <a:pt x="611" y="488"/>
                      <a:pt x="611" y="489"/>
                    </a:cubicBezTo>
                    <a:cubicBezTo>
                      <a:pt x="611" y="489"/>
                      <a:pt x="611" y="489"/>
                      <a:pt x="610" y="489"/>
                    </a:cubicBezTo>
                    <a:cubicBezTo>
                      <a:pt x="610" y="489"/>
                      <a:pt x="610" y="490"/>
                      <a:pt x="610" y="491"/>
                    </a:cubicBezTo>
                    <a:cubicBezTo>
                      <a:pt x="610" y="491"/>
                      <a:pt x="610" y="491"/>
                      <a:pt x="609" y="491"/>
                    </a:cubicBezTo>
                    <a:cubicBezTo>
                      <a:pt x="609" y="492"/>
                      <a:pt x="609" y="492"/>
                      <a:pt x="609" y="493"/>
                    </a:cubicBezTo>
                    <a:cubicBezTo>
                      <a:pt x="609" y="493"/>
                      <a:pt x="609" y="493"/>
                      <a:pt x="608" y="493"/>
                    </a:cubicBezTo>
                    <a:cubicBezTo>
                      <a:pt x="608" y="494"/>
                      <a:pt x="608" y="495"/>
                      <a:pt x="608" y="496"/>
                    </a:cubicBezTo>
                    <a:cubicBezTo>
                      <a:pt x="608" y="496"/>
                      <a:pt x="608" y="496"/>
                      <a:pt x="608" y="496"/>
                    </a:cubicBezTo>
                    <a:cubicBezTo>
                      <a:pt x="608" y="497"/>
                      <a:pt x="608" y="498"/>
                      <a:pt x="608" y="500"/>
                    </a:cubicBezTo>
                    <a:cubicBezTo>
                      <a:pt x="607" y="500"/>
                      <a:pt x="607" y="500"/>
                      <a:pt x="607" y="500"/>
                    </a:cubicBezTo>
                    <a:cubicBezTo>
                      <a:pt x="607" y="502"/>
                      <a:pt x="607" y="504"/>
                      <a:pt x="607" y="507"/>
                    </a:cubicBezTo>
                    <a:cubicBezTo>
                      <a:pt x="606" y="507"/>
                      <a:pt x="606" y="507"/>
                      <a:pt x="606" y="507"/>
                    </a:cubicBezTo>
                    <a:cubicBezTo>
                      <a:pt x="605" y="508"/>
                      <a:pt x="605" y="509"/>
                      <a:pt x="605" y="510"/>
                    </a:cubicBezTo>
                    <a:cubicBezTo>
                      <a:pt x="604" y="511"/>
                      <a:pt x="603" y="511"/>
                      <a:pt x="601" y="511"/>
                    </a:cubicBezTo>
                    <a:cubicBezTo>
                      <a:pt x="599" y="508"/>
                      <a:pt x="596" y="504"/>
                      <a:pt x="595" y="500"/>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25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64" name="Freeform 31"/>
              <p:cNvSpPr/>
              <p:nvPr/>
            </p:nvSpPr>
            <p:spPr bwMode="auto">
              <a:xfrm>
                <a:off x="2033" y="6280"/>
                <a:ext cx="2318" cy="2613"/>
              </a:xfrm>
              <a:custGeom>
                <a:avLst/>
                <a:gdLst>
                  <a:gd name="T0" fmla="*/ 530 w 1154"/>
                  <a:gd name="T1" fmla="*/ 133 h 1301"/>
                  <a:gd name="T2" fmla="*/ 509 w 1154"/>
                  <a:gd name="T3" fmla="*/ 224 h 1301"/>
                  <a:gd name="T4" fmla="*/ 574 w 1154"/>
                  <a:gd name="T5" fmla="*/ 250 h 1301"/>
                  <a:gd name="T6" fmla="*/ 648 w 1154"/>
                  <a:gd name="T7" fmla="*/ 258 h 1301"/>
                  <a:gd name="T8" fmla="*/ 690 w 1154"/>
                  <a:gd name="T9" fmla="*/ 238 h 1301"/>
                  <a:gd name="T10" fmla="*/ 742 w 1154"/>
                  <a:gd name="T11" fmla="*/ 187 h 1301"/>
                  <a:gd name="T12" fmla="*/ 814 w 1154"/>
                  <a:gd name="T13" fmla="*/ 185 h 1301"/>
                  <a:gd name="T14" fmla="*/ 866 w 1154"/>
                  <a:gd name="T15" fmla="*/ 200 h 1301"/>
                  <a:gd name="T16" fmla="*/ 975 w 1154"/>
                  <a:gd name="T17" fmla="*/ 188 h 1301"/>
                  <a:gd name="T18" fmla="*/ 1040 w 1154"/>
                  <a:gd name="T19" fmla="*/ 213 h 1301"/>
                  <a:gd name="T20" fmla="*/ 1105 w 1154"/>
                  <a:gd name="T21" fmla="*/ 252 h 1301"/>
                  <a:gd name="T22" fmla="*/ 1136 w 1154"/>
                  <a:gd name="T23" fmla="*/ 296 h 1301"/>
                  <a:gd name="T24" fmla="*/ 1144 w 1154"/>
                  <a:gd name="T25" fmla="*/ 366 h 1301"/>
                  <a:gd name="T26" fmla="*/ 1057 w 1154"/>
                  <a:gd name="T27" fmla="*/ 410 h 1301"/>
                  <a:gd name="T28" fmla="*/ 1062 w 1154"/>
                  <a:gd name="T29" fmla="*/ 594 h 1301"/>
                  <a:gd name="T30" fmla="*/ 1021 w 1154"/>
                  <a:gd name="T31" fmla="*/ 585 h 1301"/>
                  <a:gd name="T32" fmla="*/ 936 w 1154"/>
                  <a:gd name="T33" fmla="*/ 595 h 1301"/>
                  <a:gd name="T34" fmla="*/ 868 w 1154"/>
                  <a:gd name="T35" fmla="*/ 628 h 1301"/>
                  <a:gd name="T36" fmla="*/ 787 w 1154"/>
                  <a:gd name="T37" fmla="*/ 650 h 1301"/>
                  <a:gd name="T38" fmla="*/ 720 w 1154"/>
                  <a:gd name="T39" fmla="*/ 682 h 1301"/>
                  <a:gd name="T40" fmla="*/ 633 w 1154"/>
                  <a:gd name="T41" fmla="*/ 722 h 1301"/>
                  <a:gd name="T42" fmla="*/ 658 w 1154"/>
                  <a:gd name="T43" fmla="*/ 766 h 1301"/>
                  <a:gd name="T44" fmla="*/ 713 w 1154"/>
                  <a:gd name="T45" fmla="*/ 826 h 1301"/>
                  <a:gd name="T46" fmla="*/ 759 w 1154"/>
                  <a:gd name="T47" fmla="*/ 886 h 1301"/>
                  <a:gd name="T48" fmla="*/ 823 w 1154"/>
                  <a:gd name="T49" fmla="*/ 925 h 1301"/>
                  <a:gd name="T50" fmla="*/ 851 w 1154"/>
                  <a:gd name="T51" fmla="*/ 970 h 1301"/>
                  <a:gd name="T52" fmla="*/ 889 w 1154"/>
                  <a:gd name="T53" fmla="*/ 1033 h 1301"/>
                  <a:gd name="T54" fmla="*/ 931 w 1154"/>
                  <a:gd name="T55" fmla="*/ 1075 h 1301"/>
                  <a:gd name="T56" fmla="*/ 985 w 1154"/>
                  <a:gd name="T57" fmla="*/ 1125 h 1301"/>
                  <a:gd name="T58" fmla="*/ 955 w 1154"/>
                  <a:gd name="T59" fmla="*/ 1185 h 1301"/>
                  <a:gd name="T60" fmla="*/ 932 w 1154"/>
                  <a:gd name="T61" fmla="*/ 1216 h 1301"/>
                  <a:gd name="T62" fmla="*/ 893 w 1154"/>
                  <a:gd name="T63" fmla="*/ 1290 h 1301"/>
                  <a:gd name="T64" fmla="*/ 842 w 1154"/>
                  <a:gd name="T65" fmla="*/ 1242 h 1301"/>
                  <a:gd name="T66" fmla="*/ 788 w 1154"/>
                  <a:gd name="T67" fmla="*/ 1134 h 1301"/>
                  <a:gd name="T68" fmla="*/ 762 w 1154"/>
                  <a:gd name="T69" fmla="*/ 1015 h 1301"/>
                  <a:gd name="T70" fmla="*/ 723 w 1154"/>
                  <a:gd name="T71" fmla="*/ 967 h 1301"/>
                  <a:gd name="T72" fmla="*/ 689 w 1154"/>
                  <a:gd name="T73" fmla="*/ 925 h 1301"/>
                  <a:gd name="T74" fmla="*/ 614 w 1154"/>
                  <a:gd name="T75" fmla="*/ 885 h 1301"/>
                  <a:gd name="T76" fmla="*/ 510 w 1154"/>
                  <a:gd name="T77" fmla="*/ 878 h 1301"/>
                  <a:gd name="T78" fmla="*/ 396 w 1154"/>
                  <a:gd name="T79" fmla="*/ 903 h 1301"/>
                  <a:gd name="T80" fmla="*/ 346 w 1154"/>
                  <a:gd name="T81" fmla="*/ 938 h 1301"/>
                  <a:gd name="T82" fmla="*/ 269 w 1154"/>
                  <a:gd name="T83" fmla="*/ 915 h 1301"/>
                  <a:gd name="T84" fmla="*/ 220 w 1154"/>
                  <a:gd name="T85" fmla="*/ 881 h 1301"/>
                  <a:gd name="T86" fmla="*/ 173 w 1154"/>
                  <a:gd name="T87" fmla="*/ 855 h 1301"/>
                  <a:gd name="T88" fmla="*/ 162 w 1154"/>
                  <a:gd name="T89" fmla="*/ 808 h 1301"/>
                  <a:gd name="T90" fmla="*/ 194 w 1154"/>
                  <a:gd name="T91" fmla="*/ 729 h 1301"/>
                  <a:gd name="T92" fmla="*/ 233 w 1154"/>
                  <a:gd name="T93" fmla="*/ 607 h 1301"/>
                  <a:gd name="T94" fmla="*/ 228 w 1154"/>
                  <a:gd name="T95" fmla="*/ 457 h 1301"/>
                  <a:gd name="T96" fmla="*/ 193 w 1154"/>
                  <a:gd name="T97" fmla="*/ 429 h 1301"/>
                  <a:gd name="T98" fmla="*/ 174 w 1154"/>
                  <a:gd name="T99" fmla="*/ 333 h 1301"/>
                  <a:gd name="T100" fmla="*/ 140 w 1154"/>
                  <a:gd name="T101" fmla="*/ 217 h 1301"/>
                  <a:gd name="T102" fmla="*/ 80 w 1154"/>
                  <a:gd name="T103" fmla="*/ 168 h 1301"/>
                  <a:gd name="T104" fmla="*/ 17 w 1154"/>
                  <a:gd name="T105" fmla="*/ 87 h 1301"/>
                  <a:gd name="T106" fmla="*/ 46 w 1154"/>
                  <a:gd name="T107" fmla="*/ 15 h 1301"/>
                  <a:gd name="T108" fmla="*/ 124 w 1154"/>
                  <a:gd name="T109" fmla="*/ 10 h 1301"/>
                  <a:gd name="T110" fmla="*/ 141 w 1154"/>
                  <a:gd name="T111" fmla="*/ 40 h 1301"/>
                  <a:gd name="T112" fmla="*/ 168 w 1154"/>
                  <a:gd name="T113" fmla="*/ 83 h 1301"/>
                  <a:gd name="T114" fmla="*/ 231 w 1154"/>
                  <a:gd name="T115" fmla="*/ 113 h 1301"/>
                  <a:gd name="T116" fmla="*/ 300 w 1154"/>
                  <a:gd name="T117" fmla="*/ 165 h 1301"/>
                  <a:gd name="T118" fmla="*/ 395 w 1154"/>
                  <a:gd name="T119" fmla="*/ 141 h 1301"/>
                  <a:gd name="T120" fmla="*/ 470 w 1154"/>
                  <a:gd name="T121" fmla="*/ 102 h 1301"/>
                  <a:gd name="T122" fmla="*/ 533 w 1154"/>
                  <a:gd name="T123" fmla="*/ 5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4" h="1301">
                    <a:moveTo>
                      <a:pt x="549" y="63"/>
                    </a:moveTo>
                    <a:cubicBezTo>
                      <a:pt x="550" y="71"/>
                      <a:pt x="548" y="75"/>
                      <a:pt x="545" y="81"/>
                    </a:cubicBezTo>
                    <a:cubicBezTo>
                      <a:pt x="545" y="81"/>
                      <a:pt x="545" y="82"/>
                      <a:pt x="545" y="83"/>
                    </a:cubicBezTo>
                    <a:cubicBezTo>
                      <a:pt x="545" y="83"/>
                      <a:pt x="545" y="83"/>
                      <a:pt x="544" y="83"/>
                    </a:cubicBezTo>
                    <a:cubicBezTo>
                      <a:pt x="544" y="85"/>
                      <a:pt x="543" y="87"/>
                      <a:pt x="543" y="89"/>
                    </a:cubicBezTo>
                    <a:cubicBezTo>
                      <a:pt x="542" y="89"/>
                      <a:pt x="542" y="89"/>
                      <a:pt x="542" y="89"/>
                    </a:cubicBezTo>
                    <a:cubicBezTo>
                      <a:pt x="542" y="89"/>
                      <a:pt x="542" y="90"/>
                      <a:pt x="542" y="90"/>
                    </a:cubicBezTo>
                    <a:cubicBezTo>
                      <a:pt x="541" y="90"/>
                      <a:pt x="541" y="90"/>
                      <a:pt x="541" y="90"/>
                    </a:cubicBezTo>
                    <a:cubicBezTo>
                      <a:pt x="541" y="92"/>
                      <a:pt x="540" y="93"/>
                      <a:pt x="540" y="94"/>
                    </a:cubicBezTo>
                    <a:cubicBezTo>
                      <a:pt x="539" y="94"/>
                      <a:pt x="539" y="95"/>
                      <a:pt x="538" y="95"/>
                    </a:cubicBezTo>
                    <a:cubicBezTo>
                      <a:pt x="538" y="95"/>
                      <a:pt x="538" y="96"/>
                      <a:pt x="538" y="97"/>
                    </a:cubicBezTo>
                    <a:cubicBezTo>
                      <a:pt x="538" y="97"/>
                      <a:pt x="538" y="97"/>
                      <a:pt x="537" y="97"/>
                    </a:cubicBezTo>
                    <a:cubicBezTo>
                      <a:pt x="537" y="97"/>
                      <a:pt x="537" y="98"/>
                      <a:pt x="537" y="98"/>
                    </a:cubicBezTo>
                    <a:cubicBezTo>
                      <a:pt x="537" y="98"/>
                      <a:pt x="537" y="98"/>
                      <a:pt x="536" y="98"/>
                    </a:cubicBezTo>
                    <a:cubicBezTo>
                      <a:pt x="536" y="99"/>
                      <a:pt x="536" y="100"/>
                      <a:pt x="536" y="100"/>
                    </a:cubicBezTo>
                    <a:cubicBezTo>
                      <a:pt x="536" y="100"/>
                      <a:pt x="536" y="100"/>
                      <a:pt x="535" y="100"/>
                    </a:cubicBezTo>
                    <a:cubicBezTo>
                      <a:pt x="535" y="101"/>
                      <a:pt x="535" y="101"/>
                      <a:pt x="535" y="102"/>
                    </a:cubicBezTo>
                    <a:cubicBezTo>
                      <a:pt x="535" y="102"/>
                      <a:pt x="534" y="103"/>
                      <a:pt x="534" y="103"/>
                    </a:cubicBezTo>
                    <a:cubicBezTo>
                      <a:pt x="533" y="105"/>
                      <a:pt x="532" y="107"/>
                      <a:pt x="532" y="108"/>
                    </a:cubicBezTo>
                    <a:cubicBezTo>
                      <a:pt x="531" y="109"/>
                      <a:pt x="531" y="109"/>
                      <a:pt x="530" y="109"/>
                    </a:cubicBezTo>
                    <a:cubicBezTo>
                      <a:pt x="530" y="110"/>
                      <a:pt x="529" y="112"/>
                      <a:pt x="529" y="113"/>
                    </a:cubicBezTo>
                    <a:cubicBezTo>
                      <a:pt x="529" y="113"/>
                      <a:pt x="528" y="113"/>
                      <a:pt x="527" y="114"/>
                    </a:cubicBezTo>
                    <a:cubicBezTo>
                      <a:pt x="527" y="114"/>
                      <a:pt x="527" y="115"/>
                      <a:pt x="527" y="116"/>
                    </a:cubicBezTo>
                    <a:cubicBezTo>
                      <a:pt x="527" y="116"/>
                      <a:pt x="527" y="116"/>
                      <a:pt x="527" y="116"/>
                    </a:cubicBezTo>
                    <a:cubicBezTo>
                      <a:pt x="527" y="116"/>
                      <a:pt x="527" y="117"/>
                      <a:pt x="527" y="117"/>
                    </a:cubicBezTo>
                    <a:cubicBezTo>
                      <a:pt x="526" y="117"/>
                      <a:pt x="526" y="117"/>
                      <a:pt x="526" y="117"/>
                    </a:cubicBezTo>
                    <a:cubicBezTo>
                      <a:pt x="525" y="119"/>
                      <a:pt x="524" y="124"/>
                      <a:pt x="526" y="126"/>
                    </a:cubicBezTo>
                    <a:cubicBezTo>
                      <a:pt x="526" y="129"/>
                      <a:pt x="529" y="132"/>
                      <a:pt x="530" y="133"/>
                    </a:cubicBezTo>
                    <a:cubicBezTo>
                      <a:pt x="531" y="134"/>
                      <a:pt x="532" y="134"/>
                      <a:pt x="533" y="134"/>
                    </a:cubicBezTo>
                    <a:cubicBezTo>
                      <a:pt x="535" y="137"/>
                      <a:pt x="537" y="139"/>
                      <a:pt x="539" y="142"/>
                    </a:cubicBezTo>
                    <a:cubicBezTo>
                      <a:pt x="540" y="142"/>
                      <a:pt x="541" y="143"/>
                      <a:pt x="543" y="144"/>
                    </a:cubicBezTo>
                    <a:cubicBezTo>
                      <a:pt x="543" y="145"/>
                      <a:pt x="543" y="145"/>
                      <a:pt x="543" y="146"/>
                    </a:cubicBezTo>
                    <a:cubicBezTo>
                      <a:pt x="544" y="147"/>
                      <a:pt x="546" y="148"/>
                      <a:pt x="547" y="150"/>
                    </a:cubicBezTo>
                    <a:cubicBezTo>
                      <a:pt x="547" y="150"/>
                      <a:pt x="547" y="151"/>
                      <a:pt x="547" y="151"/>
                    </a:cubicBezTo>
                    <a:cubicBezTo>
                      <a:pt x="547" y="151"/>
                      <a:pt x="548" y="151"/>
                      <a:pt x="548" y="151"/>
                    </a:cubicBezTo>
                    <a:cubicBezTo>
                      <a:pt x="548" y="152"/>
                      <a:pt x="548" y="153"/>
                      <a:pt x="548" y="153"/>
                    </a:cubicBezTo>
                    <a:cubicBezTo>
                      <a:pt x="548" y="153"/>
                      <a:pt x="549" y="153"/>
                      <a:pt x="549" y="153"/>
                    </a:cubicBezTo>
                    <a:cubicBezTo>
                      <a:pt x="549" y="154"/>
                      <a:pt x="549" y="155"/>
                      <a:pt x="549" y="156"/>
                    </a:cubicBezTo>
                    <a:cubicBezTo>
                      <a:pt x="549" y="156"/>
                      <a:pt x="550" y="156"/>
                      <a:pt x="550" y="156"/>
                    </a:cubicBezTo>
                    <a:cubicBezTo>
                      <a:pt x="552" y="162"/>
                      <a:pt x="546" y="178"/>
                      <a:pt x="544" y="181"/>
                    </a:cubicBezTo>
                    <a:cubicBezTo>
                      <a:pt x="544" y="181"/>
                      <a:pt x="543" y="182"/>
                      <a:pt x="543" y="182"/>
                    </a:cubicBezTo>
                    <a:cubicBezTo>
                      <a:pt x="542" y="183"/>
                      <a:pt x="542" y="184"/>
                      <a:pt x="542" y="185"/>
                    </a:cubicBezTo>
                    <a:cubicBezTo>
                      <a:pt x="541" y="185"/>
                      <a:pt x="541" y="185"/>
                      <a:pt x="541" y="185"/>
                    </a:cubicBezTo>
                    <a:cubicBezTo>
                      <a:pt x="541" y="186"/>
                      <a:pt x="540" y="187"/>
                      <a:pt x="540" y="188"/>
                    </a:cubicBezTo>
                    <a:cubicBezTo>
                      <a:pt x="539" y="188"/>
                      <a:pt x="539" y="189"/>
                      <a:pt x="538" y="189"/>
                    </a:cubicBezTo>
                    <a:cubicBezTo>
                      <a:pt x="538" y="190"/>
                      <a:pt x="538" y="190"/>
                      <a:pt x="538" y="191"/>
                    </a:cubicBezTo>
                    <a:cubicBezTo>
                      <a:pt x="538" y="191"/>
                      <a:pt x="537" y="191"/>
                      <a:pt x="536" y="192"/>
                    </a:cubicBezTo>
                    <a:cubicBezTo>
                      <a:pt x="536" y="192"/>
                      <a:pt x="536" y="193"/>
                      <a:pt x="536" y="194"/>
                    </a:cubicBezTo>
                    <a:cubicBezTo>
                      <a:pt x="535" y="194"/>
                      <a:pt x="535" y="195"/>
                      <a:pt x="534" y="195"/>
                    </a:cubicBezTo>
                    <a:cubicBezTo>
                      <a:pt x="534" y="196"/>
                      <a:pt x="534" y="197"/>
                      <a:pt x="534" y="197"/>
                    </a:cubicBezTo>
                    <a:cubicBezTo>
                      <a:pt x="532" y="198"/>
                      <a:pt x="531" y="199"/>
                      <a:pt x="530" y="200"/>
                    </a:cubicBezTo>
                    <a:cubicBezTo>
                      <a:pt x="530" y="200"/>
                      <a:pt x="530" y="201"/>
                      <a:pt x="530" y="202"/>
                    </a:cubicBezTo>
                    <a:cubicBezTo>
                      <a:pt x="529" y="203"/>
                      <a:pt x="527" y="204"/>
                      <a:pt x="526" y="205"/>
                    </a:cubicBezTo>
                    <a:cubicBezTo>
                      <a:pt x="526" y="206"/>
                      <a:pt x="526" y="206"/>
                      <a:pt x="526" y="207"/>
                    </a:cubicBezTo>
                    <a:cubicBezTo>
                      <a:pt x="525" y="208"/>
                      <a:pt x="524" y="208"/>
                      <a:pt x="523" y="209"/>
                    </a:cubicBezTo>
                    <a:cubicBezTo>
                      <a:pt x="518" y="214"/>
                      <a:pt x="513" y="218"/>
                      <a:pt x="509" y="224"/>
                    </a:cubicBezTo>
                    <a:cubicBezTo>
                      <a:pt x="509" y="224"/>
                      <a:pt x="508" y="225"/>
                      <a:pt x="508" y="225"/>
                    </a:cubicBezTo>
                    <a:cubicBezTo>
                      <a:pt x="508" y="226"/>
                      <a:pt x="508" y="226"/>
                      <a:pt x="508" y="227"/>
                    </a:cubicBezTo>
                    <a:cubicBezTo>
                      <a:pt x="507" y="227"/>
                      <a:pt x="507" y="227"/>
                      <a:pt x="507" y="227"/>
                    </a:cubicBezTo>
                    <a:cubicBezTo>
                      <a:pt x="507" y="229"/>
                      <a:pt x="507" y="230"/>
                      <a:pt x="507" y="232"/>
                    </a:cubicBezTo>
                    <a:cubicBezTo>
                      <a:pt x="508" y="233"/>
                      <a:pt x="509" y="234"/>
                      <a:pt x="510" y="235"/>
                    </a:cubicBezTo>
                    <a:cubicBezTo>
                      <a:pt x="510" y="235"/>
                      <a:pt x="510" y="235"/>
                      <a:pt x="510" y="236"/>
                    </a:cubicBezTo>
                    <a:cubicBezTo>
                      <a:pt x="512" y="236"/>
                      <a:pt x="514" y="237"/>
                      <a:pt x="516" y="237"/>
                    </a:cubicBezTo>
                    <a:cubicBezTo>
                      <a:pt x="516" y="238"/>
                      <a:pt x="516" y="238"/>
                      <a:pt x="516" y="238"/>
                    </a:cubicBezTo>
                    <a:cubicBezTo>
                      <a:pt x="521" y="240"/>
                      <a:pt x="526" y="241"/>
                      <a:pt x="531" y="242"/>
                    </a:cubicBezTo>
                    <a:cubicBezTo>
                      <a:pt x="534" y="242"/>
                      <a:pt x="537" y="242"/>
                      <a:pt x="540" y="242"/>
                    </a:cubicBezTo>
                    <a:cubicBezTo>
                      <a:pt x="540" y="242"/>
                      <a:pt x="540" y="243"/>
                      <a:pt x="540" y="243"/>
                    </a:cubicBezTo>
                    <a:cubicBezTo>
                      <a:pt x="545" y="243"/>
                      <a:pt x="550" y="243"/>
                      <a:pt x="555" y="243"/>
                    </a:cubicBezTo>
                    <a:cubicBezTo>
                      <a:pt x="555" y="243"/>
                      <a:pt x="555" y="243"/>
                      <a:pt x="555" y="244"/>
                    </a:cubicBezTo>
                    <a:cubicBezTo>
                      <a:pt x="556" y="244"/>
                      <a:pt x="558" y="244"/>
                      <a:pt x="559" y="244"/>
                    </a:cubicBezTo>
                    <a:cubicBezTo>
                      <a:pt x="559" y="244"/>
                      <a:pt x="559" y="244"/>
                      <a:pt x="559" y="245"/>
                    </a:cubicBezTo>
                    <a:cubicBezTo>
                      <a:pt x="560" y="245"/>
                      <a:pt x="561" y="245"/>
                      <a:pt x="561" y="245"/>
                    </a:cubicBezTo>
                    <a:cubicBezTo>
                      <a:pt x="561" y="245"/>
                      <a:pt x="561" y="245"/>
                      <a:pt x="561" y="246"/>
                    </a:cubicBezTo>
                    <a:cubicBezTo>
                      <a:pt x="562" y="246"/>
                      <a:pt x="563" y="246"/>
                      <a:pt x="564" y="246"/>
                    </a:cubicBezTo>
                    <a:cubicBezTo>
                      <a:pt x="564" y="246"/>
                      <a:pt x="564" y="246"/>
                      <a:pt x="564" y="246"/>
                    </a:cubicBezTo>
                    <a:cubicBezTo>
                      <a:pt x="565" y="246"/>
                      <a:pt x="566" y="246"/>
                      <a:pt x="567" y="246"/>
                    </a:cubicBezTo>
                    <a:cubicBezTo>
                      <a:pt x="567" y="247"/>
                      <a:pt x="567" y="247"/>
                      <a:pt x="567" y="247"/>
                    </a:cubicBezTo>
                    <a:cubicBezTo>
                      <a:pt x="567" y="247"/>
                      <a:pt x="568" y="247"/>
                      <a:pt x="569" y="247"/>
                    </a:cubicBezTo>
                    <a:cubicBezTo>
                      <a:pt x="569" y="248"/>
                      <a:pt x="569" y="248"/>
                      <a:pt x="569" y="248"/>
                    </a:cubicBezTo>
                    <a:cubicBezTo>
                      <a:pt x="569" y="248"/>
                      <a:pt x="570" y="248"/>
                      <a:pt x="570" y="248"/>
                    </a:cubicBezTo>
                    <a:cubicBezTo>
                      <a:pt x="570" y="249"/>
                      <a:pt x="570" y="249"/>
                      <a:pt x="570" y="249"/>
                    </a:cubicBezTo>
                    <a:cubicBezTo>
                      <a:pt x="571" y="249"/>
                      <a:pt x="572" y="249"/>
                      <a:pt x="572" y="249"/>
                    </a:cubicBezTo>
                    <a:cubicBezTo>
                      <a:pt x="572" y="249"/>
                      <a:pt x="572" y="250"/>
                      <a:pt x="572" y="250"/>
                    </a:cubicBezTo>
                    <a:cubicBezTo>
                      <a:pt x="573" y="250"/>
                      <a:pt x="573" y="250"/>
                      <a:pt x="574" y="250"/>
                    </a:cubicBezTo>
                    <a:cubicBezTo>
                      <a:pt x="574" y="250"/>
                      <a:pt x="574" y="251"/>
                      <a:pt x="574" y="251"/>
                    </a:cubicBezTo>
                    <a:cubicBezTo>
                      <a:pt x="575" y="251"/>
                      <a:pt x="575" y="251"/>
                      <a:pt x="576" y="251"/>
                    </a:cubicBezTo>
                    <a:cubicBezTo>
                      <a:pt x="576" y="252"/>
                      <a:pt x="576" y="252"/>
                      <a:pt x="577" y="253"/>
                    </a:cubicBezTo>
                    <a:cubicBezTo>
                      <a:pt x="577" y="253"/>
                      <a:pt x="578" y="253"/>
                      <a:pt x="579" y="253"/>
                    </a:cubicBezTo>
                    <a:cubicBezTo>
                      <a:pt x="579" y="253"/>
                      <a:pt x="579" y="254"/>
                      <a:pt x="579" y="255"/>
                    </a:cubicBezTo>
                    <a:cubicBezTo>
                      <a:pt x="580" y="255"/>
                      <a:pt x="581" y="255"/>
                      <a:pt x="581" y="255"/>
                    </a:cubicBezTo>
                    <a:cubicBezTo>
                      <a:pt x="582" y="255"/>
                      <a:pt x="582" y="256"/>
                      <a:pt x="582" y="256"/>
                    </a:cubicBezTo>
                    <a:cubicBezTo>
                      <a:pt x="583" y="256"/>
                      <a:pt x="583" y="256"/>
                      <a:pt x="584" y="256"/>
                    </a:cubicBezTo>
                    <a:cubicBezTo>
                      <a:pt x="585" y="258"/>
                      <a:pt x="586" y="259"/>
                      <a:pt x="587" y="260"/>
                    </a:cubicBezTo>
                    <a:cubicBezTo>
                      <a:pt x="587" y="260"/>
                      <a:pt x="588" y="260"/>
                      <a:pt x="588" y="260"/>
                    </a:cubicBezTo>
                    <a:cubicBezTo>
                      <a:pt x="589" y="261"/>
                      <a:pt x="589" y="261"/>
                      <a:pt x="589" y="262"/>
                    </a:cubicBezTo>
                    <a:cubicBezTo>
                      <a:pt x="591" y="263"/>
                      <a:pt x="593" y="265"/>
                      <a:pt x="595" y="266"/>
                    </a:cubicBezTo>
                    <a:cubicBezTo>
                      <a:pt x="599" y="270"/>
                      <a:pt x="606" y="280"/>
                      <a:pt x="611" y="281"/>
                    </a:cubicBezTo>
                    <a:cubicBezTo>
                      <a:pt x="613" y="281"/>
                      <a:pt x="616" y="281"/>
                      <a:pt x="618" y="281"/>
                    </a:cubicBezTo>
                    <a:cubicBezTo>
                      <a:pt x="620" y="279"/>
                      <a:pt x="623" y="278"/>
                      <a:pt x="625" y="276"/>
                    </a:cubicBezTo>
                    <a:cubicBezTo>
                      <a:pt x="625" y="276"/>
                      <a:pt x="625" y="275"/>
                      <a:pt x="625" y="275"/>
                    </a:cubicBezTo>
                    <a:cubicBezTo>
                      <a:pt x="626" y="275"/>
                      <a:pt x="626" y="275"/>
                      <a:pt x="627" y="274"/>
                    </a:cubicBezTo>
                    <a:cubicBezTo>
                      <a:pt x="627" y="274"/>
                      <a:pt x="627" y="273"/>
                      <a:pt x="627" y="272"/>
                    </a:cubicBezTo>
                    <a:cubicBezTo>
                      <a:pt x="628" y="272"/>
                      <a:pt x="629" y="271"/>
                      <a:pt x="630" y="271"/>
                    </a:cubicBezTo>
                    <a:cubicBezTo>
                      <a:pt x="631" y="269"/>
                      <a:pt x="633" y="266"/>
                      <a:pt x="635" y="264"/>
                    </a:cubicBezTo>
                    <a:cubicBezTo>
                      <a:pt x="636" y="264"/>
                      <a:pt x="636" y="264"/>
                      <a:pt x="637" y="264"/>
                    </a:cubicBezTo>
                    <a:cubicBezTo>
                      <a:pt x="637" y="264"/>
                      <a:pt x="637" y="263"/>
                      <a:pt x="638" y="263"/>
                    </a:cubicBezTo>
                    <a:cubicBezTo>
                      <a:pt x="640" y="262"/>
                      <a:pt x="641" y="261"/>
                      <a:pt x="643" y="261"/>
                    </a:cubicBezTo>
                    <a:cubicBezTo>
                      <a:pt x="643" y="261"/>
                      <a:pt x="643" y="260"/>
                      <a:pt x="643" y="260"/>
                    </a:cubicBezTo>
                    <a:cubicBezTo>
                      <a:pt x="644" y="260"/>
                      <a:pt x="644" y="260"/>
                      <a:pt x="645" y="260"/>
                    </a:cubicBezTo>
                    <a:cubicBezTo>
                      <a:pt x="645" y="260"/>
                      <a:pt x="645" y="259"/>
                      <a:pt x="645" y="259"/>
                    </a:cubicBezTo>
                    <a:cubicBezTo>
                      <a:pt x="646" y="259"/>
                      <a:pt x="647" y="259"/>
                      <a:pt x="648" y="259"/>
                    </a:cubicBezTo>
                    <a:cubicBezTo>
                      <a:pt x="648" y="259"/>
                      <a:pt x="648" y="258"/>
                      <a:pt x="648" y="258"/>
                    </a:cubicBezTo>
                    <a:cubicBezTo>
                      <a:pt x="648" y="258"/>
                      <a:pt x="649" y="258"/>
                      <a:pt x="649" y="258"/>
                    </a:cubicBezTo>
                    <a:cubicBezTo>
                      <a:pt x="649" y="258"/>
                      <a:pt x="649" y="258"/>
                      <a:pt x="649" y="257"/>
                    </a:cubicBezTo>
                    <a:cubicBezTo>
                      <a:pt x="651" y="257"/>
                      <a:pt x="652" y="257"/>
                      <a:pt x="653" y="257"/>
                    </a:cubicBezTo>
                    <a:cubicBezTo>
                      <a:pt x="653" y="257"/>
                      <a:pt x="653" y="257"/>
                      <a:pt x="653" y="256"/>
                    </a:cubicBezTo>
                    <a:cubicBezTo>
                      <a:pt x="654" y="256"/>
                      <a:pt x="655" y="256"/>
                      <a:pt x="656" y="256"/>
                    </a:cubicBezTo>
                    <a:cubicBezTo>
                      <a:pt x="656" y="256"/>
                      <a:pt x="656" y="256"/>
                      <a:pt x="656" y="255"/>
                    </a:cubicBezTo>
                    <a:cubicBezTo>
                      <a:pt x="657" y="255"/>
                      <a:pt x="658" y="255"/>
                      <a:pt x="659" y="255"/>
                    </a:cubicBezTo>
                    <a:cubicBezTo>
                      <a:pt x="659" y="255"/>
                      <a:pt x="659" y="255"/>
                      <a:pt x="659" y="255"/>
                    </a:cubicBezTo>
                    <a:cubicBezTo>
                      <a:pt x="661" y="255"/>
                      <a:pt x="662" y="255"/>
                      <a:pt x="664" y="255"/>
                    </a:cubicBezTo>
                    <a:cubicBezTo>
                      <a:pt x="664" y="254"/>
                      <a:pt x="664" y="254"/>
                      <a:pt x="664" y="254"/>
                    </a:cubicBezTo>
                    <a:cubicBezTo>
                      <a:pt x="665" y="254"/>
                      <a:pt x="667" y="254"/>
                      <a:pt x="668" y="254"/>
                    </a:cubicBezTo>
                    <a:cubicBezTo>
                      <a:pt x="668" y="253"/>
                      <a:pt x="668" y="253"/>
                      <a:pt x="668" y="253"/>
                    </a:cubicBezTo>
                    <a:cubicBezTo>
                      <a:pt x="669" y="253"/>
                      <a:pt x="671" y="253"/>
                      <a:pt x="672" y="253"/>
                    </a:cubicBezTo>
                    <a:cubicBezTo>
                      <a:pt x="672" y="252"/>
                      <a:pt x="672" y="252"/>
                      <a:pt x="672" y="252"/>
                    </a:cubicBezTo>
                    <a:cubicBezTo>
                      <a:pt x="673" y="252"/>
                      <a:pt x="674" y="252"/>
                      <a:pt x="674" y="252"/>
                    </a:cubicBezTo>
                    <a:cubicBezTo>
                      <a:pt x="674" y="252"/>
                      <a:pt x="674" y="251"/>
                      <a:pt x="674" y="251"/>
                    </a:cubicBezTo>
                    <a:cubicBezTo>
                      <a:pt x="675" y="251"/>
                      <a:pt x="676" y="251"/>
                      <a:pt x="677" y="251"/>
                    </a:cubicBezTo>
                    <a:cubicBezTo>
                      <a:pt x="677" y="251"/>
                      <a:pt x="677" y="250"/>
                      <a:pt x="677" y="250"/>
                    </a:cubicBezTo>
                    <a:cubicBezTo>
                      <a:pt x="678" y="250"/>
                      <a:pt x="678" y="250"/>
                      <a:pt x="679" y="250"/>
                    </a:cubicBezTo>
                    <a:cubicBezTo>
                      <a:pt x="679" y="250"/>
                      <a:pt x="679" y="249"/>
                      <a:pt x="679" y="249"/>
                    </a:cubicBezTo>
                    <a:cubicBezTo>
                      <a:pt x="680" y="249"/>
                      <a:pt x="680" y="249"/>
                      <a:pt x="681" y="249"/>
                    </a:cubicBezTo>
                    <a:cubicBezTo>
                      <a:pt x="681" y="249"/>
                      <a:pt x="681" y="248"/>
                      <a:pt x="682" y="247"/>
                    </a:cubicBezTo>
                    <a:cubicBezTo>
                      <a:pt x="682" y="247"/>
                      <a:pt x="683" y="247"/>
                      <a:pt x="683" y="247"/>
                    </a:cubicBezTo>
                    <a:cubicBezTo>
                      <a:pt x="684" y="246"/>
                      <a:pt x="685" y="246"/>
                      <a:pt x="685" y="245"/>
                    </a:cubicBezTo>
                    <a:cubicBezTo>
                      <a:pt x="686" y="244"/>
                      <a:pt x="687" y="243"/>
                      <a:pt x="688" y="243"/>
                    </a:cubicBezTo>
                    <a:cubicBezTo>
                      <a:pt x="688" y="242"/>
                      <a:pt x="688" y="242"/>
                      <a:pt x="688" y="241"/>
                    </a:cubicBezTo>
                    <a:cubicBezTo>
                      <a:pt x="689" y="241"/>
                      <a:pt x="689" y="240"/>
                      <a:pt x="690" y="240"/>
                    </a:cubicBezTo>
                    <a:cubicBezTo>
                      <a:pt x="690" y="240"/>
                      <a:pt x="690" y="239"/>
                      <a:pt x="690" y="238"/>
                    </a:cubicBezTo>
                    <a:cubicBezTo>
                      <a:pt x="690" y="238"/>
                      <a:pt x="690" y="238"/>
                      <a:pt x="691" y="238"/>
                    </a:cubicBezTo>
                    <a:cubicBezTo>
                      <a:pt x="691" y="238"/>
                      <a:pt x="691" y="237"/>
                      <a:pt x="691" y="237"/>
                    </a:cubicBezTo>
                    <a:cubicBezTo>
                      <a:pt x="691" y="237"/>
                      <a:pt x="691" y="237"/>
                      <a:pt x="692" y="237"/>
                    </a:cubicBezTo>
                    <a:cubicBezTo>
                      <a:pt x="692" y="236"/>
                      <a:pt x="692" y="235"/>
                      <a:pt x="692" y="234"/>
                    </a:cubicBezTo>
                    <a:cubicBezTo>
                      <a:pt x="692" y="234"/>
                      <a:pt x="692" y="234"/>
                      <a:pt x="692" y="234"/>
                    </a:cubicBezTo>
                    <a:cubicBezTo>
                      <a:pt x="692" y="233"/>
                      <a:pt x="692" y="232"/>
                      <a:pt x="692" y="231"/>
                    </a:cubicBezTo>
                    <a:cubicBezTo>
                      <a:pt x="693" y="231"/>
                      <a:pt x="693" y="231"/>
                      <a:pt x="693" y="231"/>
                    </a:cubicBezTo>
                    <a:cubicBezTo>
                      <a:pt x="693" y="230"/>
                      <a:pt x="693" y="229"/>
                      <a:pt x="693" y="228"/>
                    </a:cubicBezTo>
                    <a:cubicBezTo>
                      <a:pt x="694" y="228"/>
                      <a:pt x="694" y="228"/>
                      <a:pt x="694" y="228"/>
                    </a:cubicBezTo>
                    <a:cubicBezTo>
                      <a:pt x="695" y="226"/>
                      <a:pt x="695" y="223"/>
                      <a:pt x="695" y="221"/>
                    </a:cubicBezTo>
                    <a:cubicBezTo>
                      <a:pt x="695" y="221"/>
                      <a:pt x="696" y="221"/>
                      <a:pt x="696" y="221"/>
                    </a:cubicBezTo>
                    <a:cubicBezTo>
                      <a:pt x="696" y="220"/>
                      <a:pt x="696" y="220"/>
                      <a:pt x="696" y="219"/>
                    </a:cubicBezTo>
                    <a:cubicBezTo>
                      <a:pt x="696" y="219"/>
                      <a:pt x="697" y="219"/>
                      <a:pt x="697" y="219"/>
                    </a:cubicBezTo>
                    <a:cubicBezTo>
                      <a:pt x="697" y="218"/>
                      <a:pt x="697" y="217"/>
                      <a:pt x="697" y="217"/>
                    </a:cubicBezTo>
                    <a:cubicBezTo>
                      <a:pt x="697" y="217"/>
                      <a:pt x="698" y="217"/>
                      <a:pt x="698" y="217"/>
                    </a:cubicBezTo>
                    <a:cubicBezTo>
                      <a:pt x="698" y="216"/>
                      <a:pt x="698" y="214"/>
                      <a:pt x="699" y="213"/>
                    </a:cubicBezTo>
                    <a:cubicBezTo>
                      <a:pt x="700" y="212"/>
                      <a:pt x="701" y="211"/>
                      <a:pt x="702" y="211"/>
                    </a:cubicBezTo>
                    <a:cubicBezTo>
                      <a:pt x="702" y="210"/>
                      <a:pt x="702" y="210"/>
                      <a:pt x="702" y="210"/>
                    </a:cubicBezTo>
                    <a:cubicBezTo>
                      <a:pt x="703" y="210"/>
                      <a:pt x="703" y="210"/>
                      <a:pt x="704" y="210"/>
                    </a:cubicBezTo>
                    <a:cubicBezTo>
                      <a:pt x="704" y="209"/>
                      <a:pt x="705" y="208"/>
                      <a:pt x="705" y="208"/>
                    </a:cubicBezTo>
                    <a:cubicBezTo>
                      <a:pt x="706" y="208"/>
                      <a:pt x="707" y="208"/>
                      <a:pt x="708" y="208"/>
                    </a:cubicBezTo>
                    <a:cubicBezTo>
                      <a:pt x="708" y="208"/>
                      <a:pt x="708" y="207"/>
                      <a:pt x="708" y="207"/>
                    </a:cubicBezTo>
                    <a:cubicBezTo>
                      <a:pt x="709" y="207"/>
                      <a:pt x="711" y="207"/>
                      <a:pt x="712" y="207"/>
                    </a:cubicBezTo>
                    <a:cubicBezTo>
                      <a:pt x="712" y="207"/>
                      <a:pt x="712" y="206"/>
                      <a:pt x="712" y="206"/>
                    </a:cubicBezTo>
                    <a:cubicBezTo>
                      <a:pt x="717" y="205"/>
                      <a:pt x="721" y="207"/>
                      <a:pt x="725" y="204"/>
                    </a:cubicBezTo>
                    <a:cubicBezTo>
                      <a:pt x="729" y="200"/>
                      <a:pt x="733" y="197"/>
                      <a:pt x="737" y="193"/>
                    </a:cubicBezTo>
                    <a:cubicBezTo>
                      <a:pt x="737" y="192"/>
                      <a:pt x="737" y="191"/>
                      <a:pt x="737" y="191"/>
                    </a:cubicBezTo>
                    <a:cubicBezTo>
                      <a:pt x="739" y="190"/>
                      <a:pt x="740" y="188"/>
                      <a:pt x="742" y="187"/>
                    </a:cubicBezTo>
                    <a:cubicBezTo>
                      <a:pt x="744" y="184"/>
                      <a:pt x="747" y="181"/>
                      <a:pt x="750" y="178"/>
                    </a:cubicBezTo>
                    <a:cubicBezTo>
                      <a:pt x="750" y="178"/>
                      <a:pt x="751" y="178"/>
                      <a:pt x="752" y="178"/>
                    </a:cubicBezTo>
                    <a:cubicBezTo>
                      <a:pt x="752" y="178"/>
                      <a:pt x="752" y="177"/>
                      <a:pt x="753" y="177"/>
                    </a:cubicBezTo>
                    <a:cubicBezTo>
                      <a:pt x="753" y="177"/>
                      <a:pt x="754" y="177"/>
                      <a:pt x="754" y="177"/>
                    </a:cubicBezTo>
                    <a:cubicBezTo>
                      <a:pt x="755" y="176"/>
                      <a:pt x="755" y="175"/>
                      <a:pt x="755" y="175"/>
                    </a:cubicBezTo>
                    <a:cubicBezTo>
                      <a:pt x="756" y="174"/>
                      <a:pt x="758" y="174"/>
                      <a:pt x="759" y="174"/>
                    </a:cubicBezTo>
                    <a:cubicBezTo>
                      <a:pt x="759" y="174"/>
                      <a:pt x="759" y="173"/>
                      <a:pt x="759" y="173"/>
                    </a:cubicBezTo>
                    <a:cubicBezTo>
                      <a:pt x="760" y="173"/>
                      <a:pt x="761" y="173"/>
                      <a:pt x="762" y="173"/>
                    </a:cubicBezTo>
                    <a:cubicBezTo>
                      <a:pt x="762" y="173"/>
                      <a:pt x="762" y="172"/>
                      <a:pt x="762" y="172"/>
                    </a:cubicBezTo>
                    <a:cubicBezTo>
                      <a:pt x="767" y="170"/>
                      <a:pt x="776" y="173"/>
                      <a:pt x="779" y="174"/>
                    </a:cubicBezTo>
                    <a:cubicBezTo>
                      <a:pt x="783" y="174"/>
                      <a:pt x="787" y="175"/>
                      <a:pt x="790" y="176"/>
                    </a:cubicBezTo>
                    <a:cubicBezTo>
                      <a:pt x="790" y="176"/>
                      <a:pt x="790" y="176"/>
                      <a:pt x="790" y="177"/>
                    </a:cubicBezTo>
                    <a:cubicBezTo>
                      <a:pt x="791" y="177"/>
                      <a:pt x="792" y="177"/>
                      <a:pt x="793" y="177"/>
                    </a:cubicBezTo>
                    <a:cubicBezTo>
                      <a:pt x="793" y="177"/>
                      <a:pt x="793" y="177"/>
                      <a:pt x="793" y="177"/>
                    </a:cubicBezTo>
                    <a:cubicBezTo>
                      <a:pt x="794" y="177"/>
                      <a:pt x="795" y="177"/>
                      <a:pt x="796" y="177"/>
                    </a:cubicBezTo>
                    <a:cubicBezTo>
                      <a:pt x="796" y="178"/>
                      <a:pt x="796" y="178"/>
                      <a:pt x="796" y="178"/>
                    </a:cubicBezTo>
                    <a:cubicBezTo>
                      <a:pt x="796" y="178"/>
                      <a:pt x="797" y="178"/>
                      <a:pt x="798" y="178"/>
                    </a:cubicBezTo>
                    <a:cubicBezTo>
                      <a:pt x="798" y="179"/>
                      <a:pt x="798" y="179"/>
                      <a:pt x="798" y="179"/>
                    </a:cubicBezTo>
                    <a:cubicBezTo>
                      <a:pt x="799" y="179"/>
                      <a:pt x="800" y="179"/>
                      <a:pt x="801" y="179"/>
                    </a:cubicBezTo>
                    <a:cubicBezTo>
                      <a:pt x="801" y="180"/>
                      <a:pt x="801" y="180"/>
                      <a:pt x="801" y="180"/>
                    </a:cubicBezTo>
                    <a:cubicBezTo>
                      <a:pt x="802" y="180"/>
                      <a:pt x="803" y="180"/>
                      <a:pt x="804" y="180"/>
                    </a:cubicBezTo>
                    <a:cubicBezTo>
                      <a:pt x="804" y="180"/>
                      <a:pt x="804" y="181"/>
                      <a:pt x="804" y="181"/>
                    </a:cubicBezTo>
                    <a:cubicBezTo>
                      <a:pt x="805" y="181"/>
                      <a:pt x="805" y="181"/>
                      <a:pt x="806" y="181"/>
                    </a:cubicBezTo>
                    <a:cubicBezTo>
                      <a:pt x="806" y="181"/>
                      <a:pt x="806" y="182"/>
                      <a:pt x="806" y="182"/>
                    </a:cubicBezTo>
                    <a:cubicBezTo>
                      <a:pt x="808" y="182"/>
                      <a:pt x="810" y="182"/>
                      <a:pt x="812" y="183"/>
                    </a:cubicBezTo>
                    <a:cubicBezTo>
                      <a:pt x="812" y="183"/>
                      <a:pt x="812" y="183"/>
                      <a:pt x="812" y="184"/>
                    </a:cubicBezTo>
                    <a:cubicBezTo>
                      <a:pt x="812" y="184"/>
                      <a:pt x="813" y="184"/>
                      <a:pt x="814" y="184"/>
                    </a:cubicBezTo>
                    <a:cubicBezTo>
                      <a:pt x="814" y="184"/>
                      <a:pt x="814" y="184"/>
                      <a:pt x="814" y="185"/>
                    </a:cubicBezTo>
                    <a:cubicBezTo>
                      <a:pt x="814" y="185"/>
                      <a:pt x="815" y="185"/>
                      <a:pt x="816" y="185"/>
                    </a:cubicBezTo>
                    <a:cubicBezTo>
                      <a:pt x="816" y="185"/>
                      <a:pt x="816" y="185"/>
                      <a:pt x="816" y="185"/>
                    </a:cubicBezTo>
                    <a:cubicBezTo>
                      <a:pt x="819" y="186"/>
                      <a:pt x="822" y="187"/>
                      <a:pt x="824" y="187"/>
                    </a:cubicBezTo>
                    <a:cubicBezTo>
                      <a:pt x="824" y="188"/>
                      <a:pt x="824" y="188"/>
                      <a:pt x="824" y="188"/>
                    </a:cubicBezTo>
                    <a:cubicBezTo>
                      <a:pt x="825" y="188"/>
                      <a:pt x="825" y="188"/>
                      <a:pt x="826" y="188"/>
                    </a:cubicBezTo>
                    <a:cubicBezTo>
                      <a:pt x="826" y="188"/>
                      <a:pt x="826" y="189"/>
                      <a:pt x="826" y="189"/>
                    </a:cubicBezTo>
                    <a:cubicBezTo>
                      <a:pt x="828" y="189"/>
                      <a:pt x="830" y="190"/>
                      <a:pt x="831" y="190"/>
                    </a:cubicBezTo>
                    <a:cubicBezTo>
                      <a:pt x="831" y="190"/>
                      <a:pt x="831" y="191"/>
                      <a:pt x="831" y="191"/>
                    </a:cubicBezTo>
                    <a:cubicBezTo>
                      <a:pt x="832" y="191"/>
                      <a:pt x="833" y="191"/>
                      <a:pt x="834" y="191"/>
                    </a:cubicBezTo>
                    <a:cubicBezTo>
                      <a:pt x="834" y="191"/>
                      <a:pt x="834" y="191"/>
                      <a:pt x="834" y="192"/>
                    </a:cubicBezTo>
                    <a:cubicBezTo>
                      <a:pt x="835" y="192"/>
                      <a:pt x="836" y="192"/>
                      <a:pt x="837" y="192"/>
                    </a:cubicBezTo>
                    <a:cubicBezTo>
                      <a:pt x="837" y="192"/>
                      <a:pt x="837" y="192"/>
                      <a:pt x="837" y="193"/>
                    </a:cubicBezTo>
                    <a:cubicBezTo>
                      <a:pt x="838" y="193"/>
                      <a:pt x="839" y="193"/>
                      <a:pt x="840" y="193"/>
                    </a:cubicBezTo>
                    <a:cubicBezTo>
                      <a:pt x="840" y="193"/>
                      <a:pt x="840" y="193"/>
                      <a:pt x="840" y="194"/>
                    </a:cubicBezTo>
                    <a:cubicBezTo>
                      <a:pt x="840" y="194"/>
                      <a:pt x="841" y="194"/>
                      <a:pt x="842" y="194"/>
                    </a:cubicBezTo>
                    <a:cubicBezTo>
                      <a:pt x="842" y="194"/>
                      <a:pt x="842" y="194"/>
                      <a:pt x="842" y="194"/>
                    </a:cubicBezTo>
                    <a:cubicBezTo>
                      <a:pt x="843" y="194"/>
                      <a:pt x="844" y="194"/>
                      <a:pt x="845" y="194"/>
                    </a:cubicBezTo>
                    <a:cubicBezTo>
                      <a:pt x="845" y="195"/>
                      <a:pt x="845" y="195"/>
                      <a:pt x="845" y="195"/>
                    </a:cubicBezTo>
                    <a:cubicBezTo>
                      <a:pt x="846" y="195"/>
                      <a:pt x="847" y="195"/>
                      <a:pt x="848" y="195"/>
                    </a:cubicBezTo>
                    <a:cubicBezTo>
                      <a:pt x="848" y="196"/>
                      <a:pt x="848" y="196"/>
                      <a:pt x="848" y="196"/>
                    </a:cubicBezTo>
                    <a:cubicBezTo>
                      <a:pt x="850" y="196"/>
                      <a:pt x="851" y="196"/>
                      <a:pt x="852" y="196"/>
                    </a:cubicBezTo>
                    <a:cubicBezTo>
                      <a:pt x="852" y="197"/>
                      <a:pt x="852" y="197"/>
                      <a:pt x="852" y="197"/>
                    </a:cubicBezTo>
                    <a:cubicBezTo>
                      <a:pt x="853" y="197"/>
                      <a:pt x="854" y="197"/>
                      <a:pt x="856" y="197"/>
                    </a:cubicBezTo>
                    <a:cubicBezTo>
                      <a:pt x="856" y="197"/>
                      <a:pt x="856" y="198"/>
                      <a:pt x="856" y="198"/>
                    </a:cubicBezTo>
                    <a:cubicBezTo>
                      <a:pt x="857" y="198"/>
                      <a:pt x="858" y="198"/>
                      <a:pt x="859" y="198"/>
                    </a:cubicBezTo>
                    <a:cubicBezTo>
                      <a:pt x="859" y="198"/>
                      <a:pt x="859" y="199"/>
                      <a:pt x="859" y="199"/>
                    </a:cubicBezTo>
                    <a:cubicBezTo>
                      <a:pt x="861" y="199"/>
                      <a:pt x="863" y="199"/>
                      <a:pt x="866" y="199"/>
                    </a:cubicBezTo>
                    <a:cubicBezTo>
                      <a:pt x="866" y="199"/>
                      <a:pt x="866" y="200"/>
                      <a:pt x="866" y="200"/>
                    </a:cubicBezTo>
                    <a:cubicBezTo>
                      <a:pt x="870" y="201"/>
                      <a:pt x="878" y="199"/>
                      <a:pt x="881" y="198"/>
                    </a:cubicBezTo>
                    <a:cubicBezTo>
                      <a:pt x="887" y="196"/>
                      <a:pt x="898" y="199"/>
                      <a:pt x="902" y="200"/>
                    </a:cubicBezTo>
                    <a:cubicBezTo>
                      <a:pt x="904" y="200"/>
                      <a:pt x="905" y="200"/>
                      <a:pt x="907" y="200"/>
                    </a:cubicBezTo>
                    <a:cubicBezTo>
                      <a:pt x="907" y="200"/>
                      <a:pt x="907" y="200"/>
                      <a:pt x="907" y="201"/>
                    </a:cubicBezTo>
                    <a:cubicBezTo>
                      <a:pt x="908" y="201"/>
                      <a:pt x="909" y="201"/>
                      <a:pt x="910" y="201"/>
                    </a:cubicBezTo>
                    <a:cubicBezTo>
                      <a:pt x="918" y="204"/>
                      <a:pt x="925" y="207"/>
                      <a:pt x="932" y="210"/>
                    </a:cubicBezTo>
                    <a:cubicBezTo>
                      <a:pt x="932" y="210"/>
                      <a:pt x="932" y="210"/>
                      <a:pt x="932" y="211"/>
                    </a:cubicBezTo>
                    <a:cubicBezTo>
                      <a:pt x="933" y="211"/>
                      <a:pt x="934" y="211"/>
                      <a:pt x="935" y="211"/>
                    </a:cubicBezTo>
                    <a:cubicBezTo>
                      <a:pt x="936" y="212"/>
                      <a:pt x="936" y="213"/>
                      <a:pt x="936" y="213"/>
                    </a:cubicBezTo>
                    <a:cubicBezTo>
                      <a:pt x="938" y="214"/>
                      <a:pt x="939" y="214"/>
                      <a:pt x="940" y="214"/>
                    </a:cubicBezTo>
                    <a:cubicBezTo>
                      <a:pt x="940" y="215"/>
                      <a:pt x="941" y="215"/>
                      <a:pt x="941" y="216"/>
                    </a:cubicBezTo>
                    <a:cubicBezTo>
                      <a:pt x="942" y="217"/>
                      <a:pt x="945" y="217"/>
                      <a:pt x="947" y="217"/>
                    </a:cubicBezTo>
                    <a:cubicBezTo>
                      <a:pt x="949" y="215"/>
                      <a:pt x="949" y="216"/>
                      <a:pt x="951" y="215"/>
                    </a:cubicBezTo>
                    <a:cubicBezTo>
                      <a:pt x="951" y="215"/>
                      <a:pt x="951" y="214"/>
                      <a:pt x="951" y="214"/>
                    </a:cubicBezTo>
                    <a:cubicBezTo>
                      <a:pt x="951" y="214"/>
                      <a:pt x="952" y="214"/>
                      <a:pt x="953" y="214"/>
                    </a:cubicBezTo>
                    <a:cubicBezTo>
                      <a:pt x="953" y="213"/>
                      <a:pt x="954" y="212"/>
                      <a:pt x="954" y="211"/>
                    </a:cubicBezTo>
                    <a:cubicBezTo>
                      <a:pt x="955" y="211"/>
                      <a:pt x="956" y="211"/>
                      <a:pt x="956" y="211"/>
                    </a:cubicBezTo>
                    <a:cubicBezTo>
                      <a:pt x="956" y="211"/>
                      <a:pt x="957" y="210"/>
                      <a:pt x="957" y="210"/>
                    </a:cubicBezTo>
                    <a:cubicBezTo>
                      <a:pt x="958" y="209"/>
                      <a:pt x="959" y="208"/>
                      <a:pt x="961" y="207"/>
                    </a:cubicBezTo>
                    <a:cubicBezTo>
                      <a:pt x="961" y="206"/>
                      <a:pt x="961" y="205"/>
                      <a:pt x="962" y="204"/>
                    </a:cubicBezTo>
                    <a:cubicBezTo>
                      <a:pt x="963" y="203"/>
                      <a:pt x="965" y="201"/>
                      <a:pt x="967" y="200"/>
                    </a:cubicBezTo>
                    <a:cubicBezTo>
                      <a:pt x="967" y="199"/>
                      <a:pt x="967" y="199"/>
                      <a:pt x="967" y="198"/>
                    </a:cubicBezTo>
                    <a:cubicBezTo>
                      <a:pt x="968" y="197"/>
                      <a:pt x="970" y="196"/>
                      <a:pt x="971" y="194"/>
                    </a:cubicBezTo>
                    <a:cubicBezTo>
                      <a:pt x="971" y="194"/>
                      <a:pt x="971" y="193"/>
                      <a:pt x="971" y="193"/>
                    </a:cubicBezTo>
                    <a:cubicBezTo>
                      <a:pt x="972" y="192"/>
                      <a:pt x="973" y="192"/>
                      <a:pt x="973" y="192"/>
                    </a:cubicBezTo>
                    <a:cubicBezTo>
                      <a:pt x="973" y="191"/>
                      <a:pt x="973" y="191"/>
                      <a:pt x="973" y="191"/>
                    </a:cubicBezTo>
                    <a:cubicBezTo>
                      <a:pt x="974" y="191"/>
                      <a:pt x="974" y="190"/>
                      <a:pt x="975" y="190"/>
                    </a:cubicBezTo>
                    <a:cubicBezTo>
                      <a:pt x="975" y="189"/>
                      <a:pt x="975" y="189"/>
                      <a:pt x="975" y="188"/>
                    </a:cubicBezTo>
                    <a:cubicBezTo>
                      <a:pt x="978" y="186"/>
                      <a:pt x="980" y="183"/>
                      <a:pt x="983" y="181"/>
                    </a:cubicBezTo>
                    <a:cubicBezTo>
                      <a:pt x="983" y="181"/>
                      <a:pt x="983" y="180"/>
                      <a:pt x="983" y="180"/>
                    </a:cubicBezTo>
                    <a:cubicBezTo>
                      <a:pt x="985" y="180"/>
                      <a:pt x="987" y="180"/>
                      <a:pt x="989" y="180"/>
                    </a:cubicBezTo>
                    <a:cubicBezTo>
                      <a:pt x="989" y="180"/>
                      <a:pt x="989" y="181"/>
                      <a:pt x="989" y="181"/>
                    </a:cubicBezTo>
                    <a:cubicBezTo>
                      <a:pt x="991" y="181"/>
                      <a:pt x="992" y="182"/>
                      <a:pt x="994" y="182"/>
                    </a:cubicBezTo>
                    <a:cubicBezTo>
                      <a:pt x="994" y="182"/>
                      <a:pt x="994" y="182"/>
                      <a:pt x="994" y="183"/>
                    </a:cubicBezTo>
                    <a:cubicBezTo>
                      <a:pt x="994" y="183"/>
                      <a:pt x="995" y="183"/>
                      <a:pt x="996" y="183"/>
                    </a:cubicBezTo>
                    <a:cubicBezTo>
                      <a:pt x="996" y="183"/>
                      <a:pt x="996" y="183"/>
                      <a:pt x="996" y="184"/>
                    </a:cubicBezTo>
                    <a:cubicBezTo>
                      <a:pt x="996" y="184"/>
                      <a:pt x="997" y="184"/>
                      <a:pt x="998" y="185"/>
                    </a:cubicBezTo>
                    <a:cubicBezTo>
                      <a:pt x="999" y="185"/>
                      <a:pt x="999" y="186"/>
                      <a:pt x="999" y="186"/>
                    </a:cubicBezTo>
                    <a:cubicBezTo>
                      <a:pt x="1000" y="186"/>
                      <a:pt x="1000" y="186"/>
                      <a:pt x="1001" y="186"/>
                    </a:cubicBezTo>
                    <a:cubicBezTo>
                      <a:pt x="1002" y="187"/>
                      <a:pt x="1002" y="188"/>
                      <a:pt x="1003" y="189"/>
                    </a:cubicBezTo>
                    <a:cubicBezTo>
                      <a:pt x="1003" y="189"/>
                      <a:pt x="1004" y="189"/>
                      <a:pt x="1005" y="189"/>
                    </a:cubicBezTo>
                    <a:cubicBezTo>
                      <a:pt x="1005" y="190"/>
                      <a:pt x="1005" y="190"/>
                      <a:pt x="1005" y="191"/>
                    </a:cubicBezTo>
                    <a:cubicBezTo>
                      <a:pt x="1006" y="191"/>
                      <a:pt x="1007" y="191"/>
                      <a:pt x="1008" y="192"/>
                    </a:cubicBezTo>
                    <a:cubicBezTo>
                      <a:pt x="1009" y="193"/>
                      <a:pt x="1010" y="194"/>
                      <a:pt x="1011" y="195"/>
                    </a:cubicBezTo>
                    <a:cubicBezTo>
                      <a:pt x="1011" y="195"/>
                      <a:pt x="1012" y="195"/>
                      <a:pt x="1013" y="195"/>
                    </a:cubicBezTo>
                    <a:cubicBezTo>
                      <a:pt x="1013" y="196"/>
                      <a:pt x="1014" y="197"/>
                      <a:pt x="1014" y="198"/>
                    </a:cubicBezTo>
                    <a:cubicBezTo>
                      <a:pt x="1015" y="198"/>
                      <a:pt x="1016" y="198"/>
                      <a:pt x="1016" y="198"/>
                    </a:cubicBezTo>
                    <a:cubicBezTo>
                      <a:pt x="1017" y="199"/>
                      <a:pt x="1017" y="199"/>
                      <a:pt x="1017" y="200"/>
                    </a:cubicBezTo>
                    <a:cubicBezTo>
                      <a:pt x="1018" y="200"/>
                      <a:pt x="1018" y="200"/>
                      <a:pt x="1019" y="200"/>
                    </a:cubicBezTo>
                    <a:cubicBezTo>
                      <a:pt x="1019" y="200"/>
                      <a:pt x="1019" y="201"/>
                      <a:pt x="1020" y="202"/>
                    </a:cubicBezTo>
                    <a:cubicBezTo>
                      <a:pt x="1020" y="202"/>
                      <a:pt x="1021" y="202"/>
                      <a:pt x="1022" y="202"/>
                    </a:cubicBezTo>
                    <a:cubicBezTo>
                      <a:pt x="1022" y="202"/>
                      <a:pt x="1022" y="202"/>
                      <a:pt x="1022" y="203"/>
                    </a:cubicBezTo>
                    <a:cubicBezTo>
                      <a:pt x="1026" y="203"/>
                      <a:pt x="1030" y="204"/>
                      <a:pt x="1034" y="205"/>
                    </a:cubicBezTo>
                    <a:cubicBezTo>
                      <a:pt x="1035" y="206"/>
                      <a:pt x="1036" y="208"/>
                      <a:pt x="1037" y="209"/>
                    </a:cubicBezTo>
                    <a:cubicBezTo>
                      <a:pt x="1038" y="210"/>
                      <a:pt x="1039" y="211"/>
                      <a:pt x="1040" y="211"/>
                    </a:cubicBezTo>
                    <a:cubicBezTo>
                      <a:pt x="1040" y="212"/>
                      <a:pt x="1040" y="213"/>
                      <a:pt x="1040" y="213"/>
                    </a:cubicBezTo>
                    <a:cubicBezTo>
                      <a:pt x="1041" y="214"/>
                      <a:pt x="1042" y="214"/>
                      <a:pt x="1042" y="214"/>
                    </a:cubicBezTo>
                    <a:cubicBezTo>
                      <a:pt x="1043" y="215"/>
                      <a:pt x="1043" y="216"/>
                      <a:pt x="1043" y="217"/>
                    </a:cubicBezTo>
                    <a:cubicBezTo>
                      <a:pt x="1043" y="217"/>
                      <a:pt x="1044" y="217"/>
                      <a:pt x="1044" y="217"/>
                    </a:cubicBezTo>
                    <a:cubicBezTo>
                      <a:pt x="1044" y="217"/>
                      <a:pt x="1044" y="218"/>
                      <a:pt x="1044" y="219"/>
                    </a:cubicBezTo>
                    <a:cubicBezTo>
                      <a:pt x="1045" y="219"/>
                      <a:pt x="1045" y="219"/>
                      <a:pt x="1046" y="220"/>
                    </a:cubicBezTo>
                    <a:cubicBezTo>
                      <a:pt x="1046" y="221"/>
                      <a:pt x="1046" y="222"/>
                      <a:pt x="1047" y="223"/>
                    </a:cubicBezTo>
                    <a:cubicBezTo>
                      <a:pt x="1047" y="223"/>
                      <a:pt x="1048" y="224"/>
                      <a:pt x="1049" y="224"/>
                    </a:cubicBezTo>
                    <a:cubicBezTo>
                      <a:pt x="1049" y="225"/>
                      <a:pt x="1049" y="226"/>
                      <a:pt x="1049" y="228"/>
                    </a:cubicBezTo>
                    <a:cubicBezTo>
                      <a:pt x="1050" y="228"/>
                      <a:pt x="1051" y="228"/>
                      <a:pt x="1051" y="229"/>
                    </a:cubicBezTo>
                    <a:cubicBezTo>
                      <a:pt x="1053" y="230"/>
                      <a:pt x="1054" y="232"/>
                      <a:pt x="1056" y="234"/>
                    </a:cubicBezTo>
                    <a:cubicBezTo>
                      <a:pt x="1057" y="235"/>
                      <a:pt x="1059" y="235"/>
                      <a:pt x="1061" y="236"/>
                    </a:cubicBezTo>
                    <a:cubicBezTo>
                      <a:pt x="1061" y="236"/>
                      <a:pt x="1061" y="236"/>
                      <a:pt x="1061" y="237"/>
                    </a:cubicBezTo>
                    <a:cubicBezTo>
                      <a:pt x="1066" y="237"/>
                      <a:pt x="1070" y="237"/>
                      <a:pt x="1075" y="237"/>
                    </a:cubicBezTo>
                    <a:cubicBezTo>
                      <a:pt x="1075" y="236"/>
                      <a:pt x="1075" y="236"/>
                      <a:pt x="1075" y="236"/>
                    </a:cubicBezTo>
                    <a:cubicBezTo>
                      <a:pt x="1075" y="236"/>
                      <a:pt x="1076" y="236"/>
                      <a:pt x="1076" y="236"/>
                    </a:cubicBezTo>
                    <a:cubicBezTo>
                      <a:pt x="1076" y="235"/>
                      <a:pt x="1076" y="235"/>
                      <a:pt x="1076" y="235"/>
                    </a:cubicBezTo>
                    <a:cubicBezTo>
                      <a:pt x="1080" y="235"/>
                      <a:pt x="1084" y="234"/>
                      <a:pt x="1088" y="234"/>
                    </a:cubicBezTo>
                    <a:cubicBezTo>
                      <a:pt x="1088" y="234"/>
                      <a:pt x="1088" y="235"/>
                      <a:pt x="1088" y="235"/>
                    </a:cubicBezTo>
                    <a:cubicBezTo>
                      <a:pt x="1089" y="235"/>
                      <a:pt x="1090" y="235"/>
                      <a:pt x="1092" y="236"/>
                    </a:cubicBezTo>
                    <a:cubicBezTo>
                      <a:pt x="1092" y="237"/>
                      <a:pt x="1093" y="237"/>
                      <a:pt x="1093" y="238"/>
                    </a:cubicBezTo>
                    <a:cubicBezTo>
                      <a:pt x="1094" y="238"/>
                      <a:pt x="1095" y="238"/>
                      <a:pt x="1095" y="238"/>
                    </a:cubicBezTo>
                    <a:cubicBezTo>
                      <a:pt x="1096" y="239"/>
                      <a:pt x="1096" y="240"/>
                      <a:pt x="1097" y="241"/>
                    </a:cubicBezTo>
                    <a:cubicBezTo>
                      <a:pt x="1097" y="241"/>
                      <a:pt x="1098" y="241"/>
                      <a:pt x="1098" y="241"/>
                    </a:cubicBezTo>
                    <a:cubicBezTo>
                      <a:pt x="1098" y="242"/>
                      <a:pt x="1098" y="242"/>
                      <a:pt x="1098" y="243"/>
                    </a:cubicBezTo>
                    <a:cubicBezTo>
                      <a:pt x="1099" y="244"/>
                      <a:pt x="1101" y="245"/>
                      <a:pt x="1102" y="246"/>
                    </a:cubicBezTo>
                    <a:cubicBezTo>
                      <a:pt x="1102" y="247"/>
                      <a:pt x="1102" y="248"/>
                      <a:pt x="1102" y="248"/>
                    </a:cubicBezTo>
                    <a:cubicBezTo>
                      <a:pt x="1103" y="249"/>
                      <a:pt x="1104" y="249"/>
                      <a:pt x="1105" y="250"/>
                    </a:cubicBezTo>
                    <a:cubicBezTo>
                      <a:pt x="1105" y="251"/>
                      <a:pt x="1105" y="251"/>
                      <a:pt x="1105" y="252"/>
                    </a:cubicBezTo>
                    <a:cubicBezTo>
                      <a:pt x="1106" y="252"/>
                      <a:pt x="1106" y="252"/>
                      <a:pt x="1107" y="253"/>
                    </a:cubicBezTo>
                    <a:cubicBezTo>
                      <a:pt x="1107" y="253"/>
                      <a:pt x="1107" y="254"/>
                      <a:pt x="1107" y="255"/>
                    </a:cubicBezTo>
                    <a:cubicBezTo>
                      <a:pt x="1107" y="255"/>
                      <a:pt x="1107" y="255"/>
                      <a:pt x="1108" y="255"/>
                    </a:cubicBezTo>
                    <a:cubicBezTo>
                      <a:pt x="1108" y="255"/>
                      <a:pt x="1108" y="256"/>
                      <a:pt x="1109" y="257"/>
                    </a:cubicBezTo>
                    <a:cubicBezTo>
                      <a:pt x="1109" y="258"/>
                      <a:pt x="1110" y="258"/>
                      <a:pt x="1110" y="258"/>
                    </a:cubicBezTo>
                    <a:cubicBezTo>
                      <a:pt x="1110" y="259"/>
                      <a:pt x="1110" y="259"/>
                      <a:pt x="1110" y="260"/>
                    </a:cubicBezTo>
                    <a:cubicBezTo>
                      <a:pt x="1111" y="261"/>
                      <a:pt x="1112" y="261"/>
                      <a:pt x="1113" y="262"/>
                    </a:cubicBezTo>
                    <a:cubicBezTo>
                      <a:pt x="1113" y="262"/>
                      <a:pt x="1113" y="263"/>
                      <a:pt x="1113" y="263"/>
                    </a:cubicBezTo>
                    <a:cubicBezTo>
                      <a:pt x="1114" y="264"/>
                      <a:pt x="1114" y="264"/>
                      <a:pt x="1115" y="264"/>
                    </a:cubicBezTo>
                    <a:cubicBezTo>
                      <a:pt x="1115" y="265"/>
                      <a:pt x="1115" y="266"/>
                      <a:pt x="1115" y="266"/>
                    </a:cubicBezTo>
                    <a:cubicBezTo>
                      <a:pt x="1116" y="267"/>
                      <a:pt x="1117" y="267"/>
                      <a:pt x="1118" y="268"/>
                    </a:cubicBezTo>
                    <a:cubicBezTo>
                      <a:pt x="1118" y="269"/>
                      <a:pt x="1118" y="269"/>
                      <a:pt x="1118" y="270"/>
                    </a:cubicBezTo>
                    <a:cubicBezTo>
                      <a:pt x="1118" y="270"/>
                      <a:pt x="1119" y="270"/>
                      <a:pt x="1119" y="271"/>
                    </a:cubicBezTo>
                    <a:cubicBezTo>
                      <a:pt x="1119" y="271"/>
                      <a:pt x="1119" y="272"/>
                      <a:pt x="1119" y="272"/>
                    </a:cubicBezTo>
                    <a:cubicBezTo>
                      <a:pt x="1120" y="273"/>
                      <a:pt x="1121" y="273"/>
                      <a:pt x="1121" y="273"/>
                    </a:cubicBezTo>
                    <a:cubicBezTo>
                      <a:pt x="1121" y="274"/>
                      <a:pt x="1122" y="275"/>
                      <a:pt x="1122" y="276"/>
                    </a:cubicBezTo>
                    <a:cubicBezTo>
                      <a:pt x="1123" y="277"/>
                      <a:pt x="1124" y="277"/>
                      <a:pt x="1125" y="278"/>
                    </a:cubicBezTo>
                    <a:cubicBezTo>
                      <a:pt x="1125" y="278"/>
                      <a:pt x="1125" y="279"/>
                      <a:pt x="1125" y="280"/>
                    </a:cubicBezTo>
                    <a:cubicBezTo>
                      <a:pt x="1125" y="280"/>
                      <a:pt x="1126" y="280"/>
                      <a:pt x="1127" y="281"/>
                    </a:cubicBezTo>
                    <a:cubicBezTo>
                      <a:pt x="1127" y="281"/>
                      <a:pt x="1127" y="282"/>
                      <a:pt x="1127" y="282"/>
                    </a:cubicBezTo>
                    <a:cubicBezTo>
                      <a:pt x="1127" y="283"/>
                      <a:pt x="1128" y="284"/>
                      <a:pt x="1129" y="284"/>
                    </a:cubicBezTo>
                    <a:cubicBezTo>
                      <a:pt x="1129" y="285"/>
                      <a:pt x="1129" y="285"/>
                      <a:pt x="1129" y="286"/>
                    </a:cubicBezTo>
                    <a:cubicBezTo>
                      <a:pt x="1130" y="287"/>
                      <a:pt x="1131" y="287"/>
                      <a:pt x="1132" y="288"/>
                    </a:cubicBezTo>
                    <a:cubicBezTo>
                      <a:pt x="1132" y="288"/>
                      <a:pt x="1132" y="289"/>
                      <a:pt x="1132" y="290"/>
                    </a:cubicBezTo>
                    <a:cubicBezTo>
                      <a:pt x="1133" y="290"/>
                      <a:pt x="1133" y="290"/>
                      <a:pt x="1134" y="290"/>
                    </a:cubicBezTo>
                    <a:cubicBezTo>
                      <a:pt x="1134" y="291"/>
                      <a:pt x="1134" y="292"/>
                      <a:pt x="1134" y="292"/>
                    </a:cubicBezTo>
                    <a:cubicBezTo>
                      <a:pt x="1134" y="293"/>
                      <a:pt x="1135" y="293"/>
                      <a:pt x="1135" y="293"/>
                    </a:cubicBezTo>
                    <a:cubicBezTo>
                      <a:pt x="1136" y="294"/>
                      <a:pt x="1136" y="295"/>
                      <a:pt x="1136" y="296"/>
                    </a:cubicBezTo>
                    <a:cubicBezTo>
                      <a:pt x="1137" y="296"/>
                      <a:pt x="1138" y="297"/>
                      <a:pt x="1139" y="298"/>
                    </a:cubicBezTo>
                    <a:cubicBezTo>
                      <a:pt x="1139" y="298"/>
                      <a:pt x="1139" y="299"/>
                      <a:pt x="1139" y="299"/>
                    </a:cubicBezTo>
                    <a:cubicBezTo>
                      <a:pt x="1140" y="300"/>
                      <a:pt x="1140" y="300"/>
                      <a:pt x="1141" y="300"/>
                    </a:cubicBezTo>
                    <a:cubicBezTo>
                      <a:pt x="1141" y="301"/>
                      <a:pt x="1141" y="301"/>
                      <a:pt x="1141" y="302"/>
                    </a:cubicBezTo>
                    <a:cubicBezTo>
                      <a:pt x="1142" y="303"/>
                      <a:pt x="1143" y="303"/>
                      <a:pt x="1144" y="304"/>
                    </a:cubicBezTo>
                    <a:cubicBezTo>
                      <a:pt x="1144" y="304"/>
                      <a:pt x="1144" y="305"/>
                      <a:pt x="1144" y="306"/>
                    </a:cubicBezTo>
                    <a:cubicBezTo>
                      <a:pt x="1144" y="306"/>
                      <a:pt x="1145" y="307"/>
                      <a:pt x="1146" y="307"/>
                    </a:cubicBezTo>
                    <a:cubicBezTo>
                      <a:pt x="1146" y="308"/>
                      <a:pt x="1146" y="309"/>
                      <a:pt x="1146" y="309"/>
                    </a:cubicBezTo>
                    <a:cubicBezTo>
                      <a:pt x="1147" y="310"/>
                      <a:pt x="1148" y="310"/>
                      <a:pt x="1149" y="311"/>
                    </a:cubicBezTo>
                    <a:cubicBezTo>
                      <a:pt x="1149" y="312"/>
                      <a:pt x="1149" y="312"/>
                      <a:pt x="1149" y="313"/>
                    </a:cubicBezTo>
                    <a:cubicBezTo>
                      <a:pt x="1150" y="313"/>
                      <a:pt x="1150" y="313"/>
                      <a:pt x="1151" y="314"/>
                    </a:cubicBezTo>
                    <a:cubicBezTo>
                      <a:pt x="1152" y="316"/>
                      <a:pt x="1152" y="318"/>
                      <a:pt x="1154" y="319"/>
                    </a:cubicBezTo>
                    <a:cubicBezTo>
                      <a:pt x="1153" y="323"/>
                      <a:pt x="1152" y="329"/>
                      <a:pt x="1151" y="333"/>
                    </a:cubicBezTo>
                    <a:cubicBezTo>
                      <a:pt x="1151" y="335"/>
                      <a:pt x="1151" y="336"/>
                      <a:pt x="1151" y="338"/>
                    </a:cubicBezTo>
                    <a:cubicBezTo>
                      <a:pt x="1150" y="338"/>
                      <a:pt x="1150" y="338"/>
                      <a:pt x="1150" y="338"/>
                    </a:cubicBezTo>
                    <a:cubicBezTo>
                      <a:pt x="1150" y="341"/>
                      <a:pt x="1149" y="343"/>
                      <a:pt x="1149" y="346"/>
                    </a:cubicBezTo>
                    <a:cubicBezTo>
                      <a:pt x="1149" y="346"/>
                      <a:pt x="1148" y="346"/>
                      <a:pt x="1148" y="346"/>
                    </a:cubicBezTo>
                    <a:cubicBezTo>
                      <a:pt x="1148" y="347"/>
                      <a:pt x="1148" y="348"/>
                      <a:pt x="1148" y="350"/>
                    </a:cubicBezTo>
                    <a:cubicBezTo>
                      <a:pt x="1148" y="350"/>
                      <a:pt x="1147" y="350"/>
                      <a:pt x="1147" y="350"/>
                    </a:cubicBezTo>
                    <a:cubicBezTo>
                      <a:pt x="1147" y="351"/>
                      <a:pt x="1147" y="352"/>
                      <a:pt x="1147" y="353"/>
                    </a:cubicBezTo>
                    <a:cubicBezTo>
                      <a:pt x="1147" y="353"/>
                      <a:pt x="1147" y="353"/>
                      <a:pt x="1146" y="353"/>
                    </a:cubicBezTo>
                    <a:cubicBezTo>
                      <a:pt x="1146" y="354"/>
                      <a:pt x="1146" y="356"/>
                      <a:pt x="1146" y="357"/>
                    </a:cubicBezTo>
                    <a:cubicBezTo>
                      <a:pt x="1146" y="357"/>
                      <a:pt x="1146" y="357"/>
                      <a:pt x="1145" y="357"/>
                    </a:cubicBezTo>
                    <a:cubicBezTo>
                      <a:pt x="1145" y="358"/>
                      <a:pt x="1145" y="359"/>
                      <a:pt x="1145" y="359"/>
                    </a:cubicBezTo>
                    <a:cubicBezTo>
                      <a:pt x="1145" y="359"/>
                      <a:pt x="1145" y="359"/>
                      <a:pt x="1144" y="359"/>
                    </a:cubicBezTo>
                    <a:cubicBezTo>
                      <a:pt x="1144" y="360"/>
                      <a:pt x="1144" y="361"/>
                      <a:pt x="1144" y="362"/>
                    </a:cubicBezTo>
                    <a:cubicBezTo>
                      <a:pt x="1144" y="362"/>
                      <a:pt x="1144" y="362"/>
                      <a:pt x="1144" y="362"/>
                    </a:cubicBezTo>
                    <a:cubicBezTo>
                      <a:pt x="1144" y="363"/>
                      <a:pt x="1144" y="365"/>
                      <a:pt x="1144" y="366"/>
                    </a:cubicBezTo>
                    <a:cubicBezTo>
                      <a:pt x="1143" y="366"/>
                      <a:pt x="1143" y="366"/>
                      <a:pt x="1143" y="366"/>
                    </a:cubicBezTo>
                    <a:cubicBezTo>
                      <a:pt x="1143" y="366"/>
                      <a:pt x="1143" y="367"/>
                      <a:pt x="1143" y="368"/>
                    </a:cubicBezTo>
                    <a:cubicBezTo>
                      <a:pt x="1142" y="368"/>
                      <a:pt x="1142" y="368"/>
                      <a:pt x="1142" y="368"/>
                    </a:cubicBezTo>
                    <a:cubicBezTo>
                      <a:pt x="1141" y="369"/>
                      <a:pt x="1141" y="371"/>
                      <a:pt x="1141" y="373"/>
                    </a:cubicBezTo>
                    <a:cubicBezTo>
                      <a:pt x="1141" y="373"/>
                      <a:pt x="1140" y="373"/>
                      <a:pt x="1140" y="373"/>
                    </a:cubicBezTo>
                    <a:cubicBezTo>
                      <a:pt x="1140" y="374"/>
                      <a:pt x="1140" y="374"/>
                      <a:pt x="1140" y="375"/>
                    </a:cubicBezTo>
                    <a:cubicBezTo>
                      <a:pt x="1140" y="375"/>
                      <a:pt x="1139" y="375"/>
                      <a:pt x="1139" y="375"/>
                    </a:cubicBezTo>
                    <a:cubicBezTo>
                      <a:pt x="1139" y="375"/>
                      <a:pt x="1139" y="376"/>
                      <a:pt x="1139" y="377"/>
                    </a:cubicBezTo>
                    <a:cubicBezTo>
                      <a:pt x="1139" y="377"/>
                      <a:pt x="1138" y="377"/>
                      <a:pt x="1138" y="377"/>
                    </a:cubicBezTo>
                    <a:cubicBezTo>
                      <a:pt x="1138" y="377"/>
                      <a:pt x="1138" y="378"/>
                      <a:pt x="1138" y="378"/>
                    </a:cubicBezTo>
                    <a:cubicBezTo>
                      <a:pt x="1137" y="381"/>
                      <a:pt x="1135" y="383"/>
                      <a:pt x="1133" y="385"/>
                    </a:cubicBezTo>
                    <a:cubicBezTo>
                      <a:pt x="1133" y="385"/>
                      <a:pt x="1132" y="386"/>
                      <a:pt x="1132" y="386"/>
                    </a:cubicBezTo>
                    <a:cubicBezTo>
                      <a:pt x="1131" y="386"/>
                      <a:pt x="1131" y="386"/>
                      <a:pt x="1130" y="386"/>
                    </a:cubicBezTo>
                    <a:cubicBezTo>
                      <a:pt x="1123" y="391"/>
                      <a:pt x="1107" y="392"/>
                      <a:pt x="1097" y="389"/>
                    </a:cubicBezTo>
                    <a:cubicBezTo>
                      <a:pt x="1095" y="389"/>
                      <a:pt x="1093" y="389"/>
                      <a:pt x="1092" y="389"/>
                    </a:cubicBezTo>
                    <a:cubicBezTo>
                      <a:pt x="1092" y="389"/>
                      <a:pt x="1092" y="388"/>
                      <a:pt x="1092" y="388"/>
                    </a:cubicBezTo>
                    <a:cubicBezTo>
                      <a:pt x="1090" y="388"/>
                      <a:pt x="1088" y="388"/>
                      <a:pt x="1086" y="388"/>
                    </a:cubicBezTo>
                    <a:cubicBezTo>
                      <a:pt x="1085" y="388"/>
                      <a:pt x="1081" y="386"/>
                      <a:pt x="1079" y="386"/>
                    </a:cubicBezTo>
                    <a:cubicBezTo>
                      <a:pt x="1079" y="387"/>
                      <a:pt x="1079" y="387"/>
                      <a:pt x="1079" y="387"/>
                    </a:cubicBezTo>
                    <a:cubicBezTo>
                      <a:pt x="1078" y="387"/>
                      <a:pt x="1077" y="387"/>
                      <a:pt x="1076" y="387"/>
                    </a:cubicBezTo>
                    <a:cubicBezTo>
                      <a:pt x="1076" y="388"/>
                      <a:pt x="1076" y="388"/>
                      <a:pt x="1075" y="389"/>
                    </a:cubicBezTo>
                    <a:cubicBezTo>
                      <a:pt x="1075" y="389"/>
                      <a:pt x="1074" y="389"/>
                      <a:pt x="1074" y="389"/>
                    </a:cubicBezTo>
                    <a:cubicBezTo>
                      <a:pt x="1070" y="392"/>
                      <a:pt x="1066" y="396"/>
                      <a:pt x="1063" y="399"/>
                    </a:cubicBezTo>
                    <a:cubicBezTo>
                      <a:pt x="1063" y="400"/>
                      <a:pt x="1063" y="400"/>
                      <a:pt x="1063" y="401"/>
                    </a:cubicBezTo>
                    <a:cubicBezTo>
                      <a:pt x="1062" y="401"/>
                      <a:pt x="1061" y="402"/>
                      <a:pt x="1060" y="403"/>
                    </a:cubicBezTo>
                    <a:cubicBezTo>
                      <a:pt x="1060" y="403"/>
                      <a:pt x="1060" y="404"/>
                      <a:pt x="1059" y="405"/>
                    </a:cubicBezTo>
                    <a:cubicBezTo>
                      <a:pt x="1059" y="406"/>
                      <a:pt x="1058" y="406"/>
                      <a:pt x="1057" y="406"/>
                    </a:cubicBezTo>
                    <a:cubicBezTo>
                      <a:pt x="1057" y="407"/>
                      <a:pt x="1057" y="408"/>
                      <a:pt x="1057" y="410"/>
                    </a:cubicBezTo>
                    <a:cubicBezTo>
                      <a:pt x="1056" y="410"/>
                      <a:pt x="1055" y="410"/>
                      <a:pt x="1055" y="411"/>
                    </a:cubicBezTo>
                    <a:cubicBezTo>
                      <a:pt x="1051" y="419"/>
                      <a:pt x="1046" y="427"/>
                      <a:pt x="1042" y="435"/>
                    </a:cubicBezTo>
                    <a:cubicBezTo>
                      <a:pt x="1042" y="435"/>
                      <a:pt x="1042" y="435"/>
                      <a:pt x="1041" y="435"/>
                    </a:cubicBezTo>
                    <a:cubicBezTo>
                      <a:pt x="1040" y="437"/>
                      <a:pt x="1035" y="451"/>
                      <a:pt x="1037" y="455"/>
                    </a:cubicBezTo>
                    <a:cubicBezTo>
                      <a:pt x="1041" y="466"/>
                      <a:pt x="1062" y="464"/>
                      <a:pt x="1065" y="474"/>
                    </a:cubicBezTo>
                    <a:cubicBezTo>
                      <a:pt x="1068" y="477"/>
                      <a:pt x="1068" y="486"/>
                      <a:pt x="1068" y="493"/>
                    </a:cubicBezTo>
                    <a:cubicBezTo>
                      <a:pt x="1068" y="500"/>
                      <a:pt x="1066" y="509"/>
                      <a:pt x="1063" y="514"/>
                    </a:cubicBezTo>
                    <a:cubicBezTo>
                      <a:pt x="1060" y="516"/>
                      <a:pt x="1057" y="519"/>
                      <a:pt x="1054" y="522"/>
                    </a:cubicBezTo>
                    <a:cubicBezTo>
                      <a:pt x="1053" y="523"/>
                      <a:pt x="1054" y="524"/>
                      <a:pt x="1052" y="525"/>
                    </a:cubicBezTo>
                    <a:cubicBezTo>
                      <a:pt x="1052" y="527"/>
                      <a:pt x="1052" y="530"/>
                      <a:pt x="1052" y="532"/>
                    </a:cubicBezTo>
                    <a:cubicBezTo>
                      <a:pt x="1052" y="532"/>
                      <a:pt x="1053" y="532"/>
                      <a:pt x="1053" y="532"/>
                    </a:cubicBezTo>
                    <a:cubicBezTo>
                      <a:pt x="1054" y="535"/>
                      <a:pt x="1056" y="537"/>
                      <a:pt x="1058" y="539"/>
                    </a:cubicBezTo>
                    <a:cubicBezTo>
                      <a:pt x="1059" y="539"/>
                      <a:pt x="1059" y="540"/>
                      <a:pt x="1059" y="541"/>
                    </a:cubicBezTo>
                    <a:cubicBezTo>
                      <a:pt x="1060" y="541"/>
                      <a:pt x="1060" y="541"/>
                      <a:pt x="1061" y="541"/>
                    </a:cubicBezTo>
                    <a:cubicBezTo>
                      <a:pt x="1063" y="543"/>
                      <a:pt x="1065" y="545"/>
                      <a:pt x="1066" y="547"/>
                    </a:cubicBezTo>
                    <a:cubicBezTo>
                      <a:pt x="1067" y="548"/>
                      <a:pt x="1068" y="548"/>
                      <a:pt x="1069" y="549"/>
                    </a:cubicBezTo>
                    <a:cubicBezTo>
                      <a:pt x="1069" y="549"/>
                      <a:pt x="1069" y="550"/>
                      <a:pt x="1069" y="551"/>
                    </a:cubicBezTo>
                    <a:cubicBezTo>
                      <a:pt x="1070" y="551"/>
                      <a:pt x="1070" y="551"/>
                      <a:pt x="1071" y="551"/>
                    </a:cubicBezTo>
                    <a:cubicBezTo>
                      <a:pt x="1071" y="552"/>
                      <a:pt x="1071" y="553"/>
                      <a:pt x="1071" y="553"/>
                    </a:cubicBezTo>
                    <a:cubicBezTo>
                      <a:pt x="1071" y="553"/>
                      <a:pt x="1072" y="553"/>
                      <a:pt x="1072" y="553"/>
                    </a:cubicBezTo>
                    <a:cubicBezTo>
                      <a:pt x="1072" y="554"/>
                      <a:pt x="1072" y="554"/>
                      <a:pt x="1072" y="555"/>
                    </a:cubicBezTo>
                    <a:cubicBezTo>
                      <a:pt x="1072" y="555"/>
                      <a:pt x="1072" y="555"/>
                      <a:pt x="1073" y="555"/>
                    </a:cubicBezTo>
                    <a:cubicBezTo>
                      <a:pt x="1073" y="557"/>
                      <a:pt x="1074" y="559"/>
                      <a:pt x="1075" y="560"/>
                    </a:cubicBezTo>
                    <a:cubicBezTo>
                      <a:pt x="1075" y="560"/>
                      <a:pt x="1075" y="560"/>
                      <a:pt x="1075" y="560"/>
                    </a:cubicBezTo>
                    <a:cubicBezTo>
                      <a:pt x="1075" y="561"/>
                      <a:pt x="1075" y="562"/>
                      <a:pt x="1075" y="563"/>
                    </a:cubicBezTo>
                    <a:cubicBezTo>
                      <a:pt x="1076" y="565"/>
                      <a:pt x="1078" y="572"/>
                      <a:pt x="1077" y="576"/>
                    </a:cubicBezTo>
                    <a:cubicBezTo>
                      <a:pt x="1075" y="582"/>
                      <a:pt x="1069" y="587"/>
                      <a:pt x="1065" y="592"/>
                    </a:cubicBezTo>
                    <a:cubicBezTo>
                      <a:pt x="1064" y="592"/>
                      <a:pt x="1063" y="593"/>
                      <a:pt x="1062" y="594"/>
                    </a:cubicBezTo>
                    <a:cubicBezTo>
                      <a:pt x="1062" y="594"/>
                      <a:pt x="1062" y="595"/>
                      <a:pt x="1062" y="595"/>
                    </a:cubicBezTo>
                    <a:cubicBezTo>
                      <a:pt x="1060" y="597"/>
                      <a:pt x="1059" y="598"/>
                      <a:pt x="1057" y="599"/>
                    </a:cubicBezTo>
                    <a:cubicBezTo>
                      <a:pt x="1057" y="600"/>
                      <a:pt x="1057" y="600"/>
                      <a:pt x="1057" y="601"/>
                    </a:cubicBezTo>
                    <a:cubicBezTo>
                      <a:pt x="1057" y="601"/>
                      <a:pt x="1056" y="601"/>
                      <a:pt x="1056" y="602"/>
                    </a:cubicBezTo>
                    <a:cubicBezTo>
                      <a:pt x="1056" y="602"/>
                      <a:pt x="1056" y="603"/>
                      <a:pt x="1056" y="603"/>
                    </a:cubicBezTo>
                    <a:cubicBezTo>
                      <a:pt x="1055" y="603"/>
                      <a:pt x="1055" y="603"/>
                      <a:pt x="1055" y="603"/>
                    </a:cubicBezTo>
                    <a:cubicBezTo>
                      <a:pt x="1054" y="604"/>
                      <a:pt x="1054" y="605"/>
                      <a:pt x="1054" y="606"/>
                    </a:cubicBezTo>
                    <a:cubicBezTo>
                      <a:pt x="1053" y="606"/>
                      <a:pt x="1052" y="606"/>
                      <a:pt x="1051" y="605"/>
                    </a:cubicBezTo>
                    <a:cubicBezTo>
                      <a:pt x="1051" y="605"/>
                      <a:pt x="1051" y="605"/>
                      <a:pt x="1051" y="604"/>
                    </a:cubicBezTo>
                    <a:cubicBezTo>
                      <a:pt x="1051" y="604"/>
                      <a:pt x="1050" y="604"/>
                      <a:pt x="1049" y="604"/>
                    </a:cubicBezTo>
                    <a:cubicBezTo>
                      <a:pt x="1049" y="604"/>
                      <a:pt x="1049" y="603"/>
                      <a:pt x="1049" y="603"/>
                    </a:cubicBezTo>
                    <a:cubicBezTo>
                      <a:pt x="1048" y="603"/>
                      <a:pt x="1047" y="603"/>
                      <a:pt x="1047" y="603"/>
                    </a:cubicBezTo>
                    <a:cubicBezTo>
                      <a:pt x="1046" y="602"/>
                      <a:pt x="1046" y="601"/>
                      <a:pt x="1046" y="601"/>
                    </a:cubicBezTo>
                    <a:cubicBezTo>
                      <a:pt x="1045" y="601"/>
                      <a:pt x="1045" y="601"/>
                      <a:pt x="1044" y="601"/>
                    </a:cubicBezTo>
                    <a:cubicBezTo>
                      <a:pt x="1044" y="600"/>
                      <a:pt x="1043" y="600"/>
                      <a:pt x="1043" y="599"/>
                    </a:cubicBezTo>
                    <a:cubicBezTo>
                      <a:pt x="1043" y="599"/>
                      <a:pt x="1042" y="599"/>
                      <a:pt x="1041" y="599"/>
                    </a:cubicBezTo>
                    <a:cubicBezTo>
                      <a:pt x="1041" y="598"/>
                      <a:pt x="1040" y="597"/>
                      <a:pt x="1040" y="596"/>
                    </a:cubicBezTo>
                    <a:cubicBezTo>
                      <a:pt x="1039" y="596"/>
                      <a:pt x="1038" y="596"/>
                      <a:pt x="1038" y="596"/>
                    </a:cubicBezTo>
                    <a:cubicBezTo>
                      <a:pt x="1038" y="596"/>
                      <a:pt x="1038" y="596"/>
                      <a:pt x="1038" y="595"/>
                    </a:cubicBezTo>
                    <a:cubicBezTo>
                      <a:pt x="1037" y="595"/>
                      <a:pt x="1036" y="595"/>
                      <a:pt x="1035" y="594"/>
                    </a:cubicBezTo>
                    <a:cubicBezTo>
                      <a:pt x="1035" y="594"/>
                      <a:pt x="1034" y="593"/>
                      <a:pt x="1034" y="593"/>
                    </a:cubicBezTo>
                    <a:cubicBezTo>
                      <a:pt x="1034" y="593"/>
                      <a:pt x="1033" y="593"/>
                      <a:pt x="1032" y="593"/>
                    </a:cubicBezTo>
                    <a:cubicBezTo>
                      <a:pt x="1032" y="592"/>
                      <a:pt x="1031" y="591"/>
                      <a:pt x="1031" y="590"/>
                    </a:cubicBezTo>
                    <a:cubicBezTo>
                      <a:pt x="1030" y="590"/>
                      <a:pt x="1029" y="590"/>
                      <a:pt x="1029" y="590"/>
                    </a:cubicBezTo>
                    <a:cubicBezTo>
                      <a:pt x="1028" y="589"/>
                      <a:pt x="1028" y="589"/>
                      <a:pt x="1028" y="588"/>
                    </a:cubicBezTo>
                    <a:cubicBezTo>
                      <a:pt x="1027" y="588"/>
                      <a:pt x="1027" y="588"/>
                      <a:pt x="1026" y="588"/>
                    </a:cubicBezTo>
                    <a:cubicBezTo>
                      <a:pt x="1025" y="587"/>
                      <a:pt x="1025" y="586"/>
                      <a:pt x="1024" y="585"/>
                    </a:cubicBezTo>
                    <a:cubicBezTo>
                      <a:pt x="1023" y="585"/>
                      <a:pt x="1022" y="585"/>
                      <a:pt x="1021" y="585"/>
                    </a:cubicBezTo>
                    <a:cubicBezTo>
                      <a:pt x="1020" y="584"/>
                      <a:pt x="1020" y="583"/>
                      <a:pt x="1020" y="583"/>
                    </a:cubicBezTo>
                    <a:cubicBezTo>
                      <a:pt x="1019" y="583"/>
                      <a:pt x="1019" y="583"/>
                      <a:pt x="1018" y="583"/>
                    </a:cubicBezTo>
                    <a:cubicBezTo>
                      <a:pt x="1018" y="583"/>
                      <a:pt x="1018" y="582"/>
                      <a:pt x="1018" y="582"/>
                    </a:cubicBezTo>
                    <a:cubicBezTo>
                      <a:pt x="1017" y="582"/>
                      <a:pt x="1016" y="581"/>
                      <a:pt x="1014" y="581"/>
                    </a:cubicBezTo>
                    <a:cubicBezTo>
                      <a:pt x="1014" y="581"/>
                      <a:pt x="1014" y="580"/>
                      <a:pt x="1014" y="580"/>
                    </a:cubicBezTo>
                    <a:cubicBezTo>
                      <a:pt x="1013" y="580"/>
                      <a:pt x="1011" y="580"/>
                      <a:pt x="1010" y="579"/>
                    </a:cubicBezTo>
                    <a:cubicBezTo>
                      <a:pt x="1010" y="579"/>
                      <a:pt x="1010" y="579"/>
                      <a:pt x="1010" y="578"/>
                    </a:cubicBezTo>
                    <a:cubicBezTo>
                      <a:pt x="1009" y="578"/>
                      <a:pt x="1008" y="578"/>
                      <a:pt x="1007" y="578"/>
                    </a:cubicBezTo>
                    <a:cubicBezTo>
                      <a:pt x="1007" y="578"/>
                      <a:pt x="1007" y="578"/>
                      <a:pt x="1007" y="577"/>
                    </a:cubicBezTo>
                    <a:cubicBezTo>
                      <a:pt x="1005" y="577"/>
                      <a:pt x="1003" y="577"/>
                      <a:pt x="1001" y="577"/>
                    </a:cubicBezTo>
                    <a:cubicBezTo>
                      <a:pt x="1001" y="576"/>
                      <a:pt x="1001" y="576"/>
                      <a:pt x="1001" y="576"/>
                    </a:cubicBezTo>
                    <a:cubicBezTo>
                      <a:pt x="1000" y="576"/>
                      <a:pt x="999" y="576"/>
                      <a:pt x="997" y="576"/>
                    </a:cubicBezTo>
                    <a:cubicBezTo>
                      <a:pt x="997" y="575"/>
                      <a:pt x="997" y="575"/>
                      <a:pt x="997" y="575"/>
                    </a:cubicBezTo>
                    <a:cubicBezTo>
                      <a:pt x="994" y="574"/>
                      <a:pt x="991" y="574"/>
                      <a:pt x="988" y="574"/>
                    </a:cubicBezTo>
                    <a:cubicBezTo>
                      <a:pt x="988" y="574"/>
                      <a:pt x="988" y="573"/>
                      <a:pt x="988" y="573"/>
                    </a:cubicBezTo>
                    <a:cubicBezTo>
                      <a:pt x="985" y="573"/>
                      <a:pt x="982" y="572"/>
                      <a:pt x="979" y="572"/>
                    </a:cubicBezTo>
                    <a:cubicBezTo>
                      <a:pt x="976" y="571"/>
                      <a:pt x="968" y="568"/>
                      <a:pt x="963" y="569"/>
                    </a:cubicBezTo>
                    <a:cubicBezTo>
                      <a:pt x="963" y="570"/>
                      <a:pt x="963" y="570"/>
                      <a:pt x="963" y="570"/>
                    </a:cubicBezTo>
                    <a:cubicBezTo>
                      <a:pt x="962" y="571"/>
                      <a:pt x="960" y="571"/>
                      <a:pt x="959" y="571"/>
                    </a:cubicBezTo>
                    <a:cubicBezTo>
                      <a:pt x="959" y="572"/>
                      <a:pt x="958" y="573"/>
                      <a:pt x="958" y="574"/>
                    </a:cubicBezTo>
                    <a:cubicBezTo>
                      <a:pt x="958" y="574"/>
                      <a:pt x="957" y="574"/>
                      <a:pt x="957" y="574"/>
                    </a:cubicBezTo>
                    <a:cubicBezTo>
                      <a:pt x="955" y="581"/>
                      <a:pt x="962" y="584"/>
                      <a:pt x="963" y="587"/>
                    </a:cubicBezTo>
                    <a:cubicBezTo>
                      <a:pt x="963" y="589"/>
                      <a:pt x="963" y="591"/>
                      <a:pt x="963" y="593"/>
                    </a:cubicBezTo>
                    <a:cubicBezTo>
                      <a:pt x="962" y="594"/>
                      <a:pt x="962" y="594"/>
                      <a:pt x="960" y="594"/>
                    </a:cubicBezTo>
                    <a:cubicBezTo>
                      <a:pt x="957" y="597"/>
                      <a:pt x="946" y="592"/>
                      <a:pt x="942" y="592"/>
                    </a:cubicBezTo>
                    <a:cubicBezTo>
                      <a:pt x="940" y="594"/>
                      <a:pt x="940" y="593"/>
                      <a:pt x="938" y="594"/>
                    </a:cubicBezTo>
                    <a:cubicBezTo>
                      <a:pt x="938" y="594"/>
                      <a:pt x="938" y="595"/>
                      <a:pt x="937" y="595"/>
                    </a:cubicBezTo>
                    <a:cubicBezTo>
                      <a:pt x="937" y="595"/>
                      <a:pt x="937" y="595"/>
                      <a:pt x="936" y="595"/>
                    </a:cubicBezTo>
                    <a:cubicBezTo>
                      <a:pt x="936" y="596"/>
                      <a:pt x="936" y="597"/>
                      <a:pt x="936" y="597"/>
                    </a:cubicBezTo>
                    <a:cubicBezTo>
                      <a:pt x="936" y="597"/>
                      <a:pt x="935" y="598"/>
                      <a:pt x="935" y="598"/>
                    </a:cubicBezTo>
                    <a:cubicBezTo>
                      <a:pt x="934" y="599"/>
                      <a:pt x="934" y="600"/>
                      <a:pt x="934" y="602"/>
                    </a:cubicBezTo>
                    <a:cubicBezTo>
                      <a:pt x="933" y="602"/>
                      <a:pt x="932" y="602"/>
                      <a:pt x="932" y="603"/>
                    </a:cubicBezTo>
                    <a:cubicBezTo>
                      <a:pt x="932" y="604"/>
                      <a:pt x="931" y="605"/>
                      <a:pt x="931" y="606"/>
                    </a:cubicBezTo>
                    <a:cubicBezTo>
                      <a:pt x="930" y="606"/>
                      <a:pt x="930" y="607"/>
                      <a:pt x="929" y="607"/>
                    </a:cubicBezTo>
                    <a:cubicBezTo>
                      <a:pt x="929" y="608"/>
                      <a:pt x="929" y="608"/>
                      <a:pt x="929" y="609"/>
                    </a:cubicBezTo>
                    <a:cubicBezTo>
                      <a:pt x="927" y="610"/>
                      <a:pt x="926" y="612"/>
                      <a:pt x="924" y="613"/>
                    </a:cubicBezTo>
                    <a:cubicBezTo>
                      <a:pt x="924" y="614"/>
                      <a:pt x="923" y="614"/>
                      <a:pt x="923" y="615"/>
                    </a:cubicBezTo>
                    <a:cubicBezTo>
                      <a:pt x="922" y="615"/>
                      <a:pt x="922" y="615"/>
                      <a:pt x="921" y="615"/>
                    </a:cubicBezTo>
                    <a:cubicBezTo>
                      <a:pt x="921" y="616"/>
                      <a:pt x="921" y="616"/>
                      <a:pt x="920" y="617"/>
                    </a:cubicBezTo>
                    <a:cubicBezTo>
                      <a:pt x="919" y="617"/>
                      <a:pt x="918" y="617"/>
                      <a:pt x="918" y="617"/>
                    </a:cubicBezTo>
                    <a:cubicBezTo>
                      <a:pt x="918" y="617"/>
                      <a:pt x="918" y="617"/>
                      <a:pt x="918" y="618"/>
                    </a:cubicBezTo>
                    <a:cubicBezTo>
                      <a:pt x="917" y="618"/>
                      <a:pt x="916" y="618"/>
                      <a:pt x="915" y="618"/>
                    </a:cubicBezTo>
                    <a:cubicBezTo>
                      <a:pt x="915" y="618"/>
                      <a:pt x="915" y="618"/>
                      <a:pt x="915" y="619"/>
                    </a:cubicBezTo>
                    <a:cubicBezTo>
                      <a:pt x="908" y="619"/>
                      <a:pt x="902" y="619"/>
                      <a:pt x="895" y="619"/>
                    </a:cubicBezTo>
                    <a:cubicBezTo>
                      <a:pt x="895" y="619"/>
                      <a:pt x="895" y="619"/>
                      <a:pt x="895" y="620"/>
                    </a:cubicBezTo>
                    <a:cubicBezTo>
                      <a:pt x="893" y="620"/>
                      <a:pt x="892" y="620"/>
                      <a:pt x="890" y="620"/>
                    </a:cubicBezTo>
                    <a:cubicBezTo>
                      <a:pt x="890" y="620"/>
                      <a:pt x="890" y="620"/>
                      <a:pt x="890" y="620"/>
                    </a:cubicBezTo>
                    <a:cubicBezTo>
                      <a:pt x="889" y="620"/>
                      <a:pt x="887" y="620"/>
                      <a:pt x="886" y="620"/>
                    </a:cubicBezTo>
                    <a:cubicBezTo>
                      <a:pt x="886" y="621"/>
                      <a:pt x="886" y="621"/>
                      <a:pt x="886" y="621"/>
                    </a:cubicBezTo>
                    <a:cubicBezTo>
                      <a:pt x="885" y="621"/>
                      <a:pt x="884" y="621"/>
                      <a:pt x="883" y="621"/>
                    </a:cubicBezTo>
                    <a:cubicBezTo>
                      <a:pt x="883" y="622"/>
                      <a:pt x="883" y="622"/>
                      <a:pt x="883" y="622"/>
                    </a:cubicBezTo>
                    <a:cubicBezTo>
                      <a:pt x="882" y="622"/>
                      <a:pt x="881" y="622"/>
                      <a:pt x="880" y="622"/>
                    </a:cubicBezTo>
                    <a:cubicBezTo>
                      <a:pt x="880" y="623"/>
                      <a:pt x="880" y="623"/>
                      <a:pt x="880" y="623"/>
                    </a:cubicBezTo>
                    <a:cubicBezTo>
                      <a:pt x="879" y="623"/>
                      <a:pt x="877" y="624"/>
                      <a:pt x="876" y="624"/>
                    </a:cubicBezTo>
                    <a:cubicBezTo>
                      <a:pt x="876" y="624"/>
                      <a:pt x="876" y="625"/>
                      <a:pt x="876" y="625"/>
                    </a:cubicBezTo>
                    <a:cubicBezTo>
                      <a:pt x="874" y="626"/>
                      <a:pt x="871" y="627"/>
                      <a:pt x="868" y="628"/>
                    </a:cubicBezTo>
                    <a:cubicBezTo>
                      <a:pt x="868" y="628"/>
                      <a:pt x="868" y="629"/>
                      <a:pt x="867" y="629"/>
                    </a:cubicBezTo>
                    <a:cubicBezTo>
                      <a:pt x="866" y="630"/>
                      <a:pt x="864" y="631"/>
                      <a:pt x="862" y="631"/>
                    </a:cubicBezTo>
                    <a:cubicBezTo>
                      <a:pt x="862" y="632"/>
                      <a:pt x="861" y="632"/>
                      <a:pt x="861" y="633"/>
                    </a:cubicBezTo>
                    <a:cubicBezTo>
                      <a:pt x="860" y="633"/>
                      <a:pt x="859" y="634"/>
                      <a:pt x="857" y="634"/>
                    </a:cubicBezTo>
                    <a:cubicBezTo>
                      <a:pt x="857" y="635"/>
                      <a:pt x="857" y="635"/>
                      <a:pt x="857" y="636"/>
                    </a:cubicBezTo>
                    <a:cubicBezTo>
                      <a:pt x="856" y="636"/>
                      <a:pt x="855" y="636"/>
                      <a:pt x="854" y="637"/>
                    </a:cubicBezTo>
                    <a:cubicBezTo>
                      <a:pt x="854" y="637"/>
                      <a:pt x="854" y="637"/>
                      <a:pt x="854" y="638"/>
                    </a:cubicBezTo>
                    <a:cubicBezTo>
                      <a:pt x="851" y="638"/>
                      <a:pt x="848" y="639"/>
                      <a:pt x="846" y="640"/>
                    </a:cubicBezTo>
                    <a:cubicBezTo>
                      <a:pt x="846" y="640"/>
                      <a:pt x="846" y="641"/>
                      <a:pt x="846" y="641"/>
                    </a:cubicBezTo>
                    <a:cubicBezTo>
                      <a:pt x="845" y="641"/>
                      <a:pt x="845" y="641"/>
                      <a:pt x="844" y="641"/>
                    </a:cubicBezTo>
                    <a:cubicBezTo>
                      <a:pt x="844" y="641"/>
                      <a:pt x="844" y="642"/>
                      <a:pt x="844" y="642"/>
                    </a:cubicBezTo>
                    <a:cubicBezTo>
                      <a:pt x="843" y="642"/>
                      <a:pt x="842" y="642"/>
                      <a:pt x="841" y="642"/>
                    </a:cubicBezTo>
                    <a:cubicBezTo>
                      <a:pt x="841" y="642"/>
                      <a:pt x="841" y="643"/>
                      <a:pt x="841" y="643"/>
                    </a:cubicBezTo>
                    <a:cubicBezTo>
                      <a:pt x="840" y="643"/>
                      <a:pt x="840" y="643"/>
                      <a:pt x="839" y="643"/>
                    </a:cubicBezTo>
                    <a:cubicBezTo>
                      <a:pt x="839" y="643"/>
                      <a:pt x="839" y="643"/>
                      <a:pt x="839" y="644"/>
                    </a:cubicBezTo>
                    <a:cubicBezTo>
                      <a:pt x="837" y="644"/>
                      <a:pt x="836" y="644"/>
                      <a:pt x="835" y="644"/>
                    </a:cubicBezTo>
                    <a:cubicBezTo>
                      <a:pt x="835" y="644"/>
                      <a:pt x="835" y="644"/>
                      <a:pt x="835" y="645"/>
                    </a:cubicBezTo>
                    <a:cubicBezTo>
                      <a:pt x="834" y="645"/>
                      <a:pt x="833" y="645"/>
                      <a:pt x="831" y="645"/>
                    </a:cubicBezTo>
                    <a:cubicBezTo>
                      <a:pt x="831" y="645"/>
                      <a:pt x="831" y="645"/>
                      <a:pt x="831" y="646"/>
                    </a:cubicBezTo>
                    <a:cubicBezTo>
                      <a:pt x="830" y="646"/>
                      <a:pt x="829" y="646"/>
                      <a:pt x="828" y="646"/>
                    </a:cubicBezTo>
                    <a:cubicBezTo>
                      <a:pt x="828" y="646"/>
                      <a:pt x="828" y="646"/>
                      <a:pt x="828" y="646"/>
                    </a:cubicBezTo>
                    <a:cubicBezTo>
                      <a:pt x="826" y="646"/>
                      <a:pt x="824" y="646"/>
                      <a:pt x="822" y="646"/>
                    </a:cubicBezTo>
                    <a:cubicBezTo>
                      <a:pt x="816" y="648"/>
                      <a:pt x="810" y="648"/>
                      <a:pt x="803" y="648"/>
                    </a:cubicBezTo>
                    <a:cubicBezTo>
                      <a:pt x="799" y="648"/>
                      <a:pt x="796" y="648"/>
                      <a:pt x="793" y="648"/>
                    </a:cubicBezTo>
                    <a:cubicBezTo>
                      <a:pt x="793" y="649"/>
                      <a:pt x="793" y="649"/>
                      <a:pt x="793" y="649"/>
                    </a:cubicBezTo>
                    <a:cubicBezTo>
                      <a:pt x="792" y="649"/>
                      <a:pt x="790" y="649"/>
                      <a:pt x="789" y="649"/>
                    </a:cubicBezTo>
                    <a:cubicBezTo>
                      <a:pt x="789" y="649"/>
                      <a:pt x="789" y="650"/>
                      <a:pt x="789" y="650"/>
                    </a:cubicBezTo>
                    <a:cubicBezTo>
                      <a:pt x="788" y="650"/>
                      <a:pt x="788" y="650"/>
                      <a:pt x="787" y="650"/>
                    </a:cubicBezTo>
                    <a:cubicBezTo>
                      <a:pt x="787" y="650"/>
                      <a:pt x="787" y="651"/>
                      <a:pt x="787" y="651"/>
                    </a:cubicBezTo>
                    <a:cubicBezTo>
                      <a:pt x="786" y="651"/>
                      <a:pt x="785" y="651"/>
                      <a:pt x="784" y="651"/>
                    </a:cubicBezTo>
                    <a:cubicBezTo>
                      <a:pt x="784" y="651"/>
                      <a:pt x="784" y="652"/>
                      <a:pt x="784" y="652"/>
                    </a:cubicBezTo>
                    <a:cubicBezTo>
                      <a:pt x="783" y="652"/>
                      <a:pt x="782" y="652"/>
                      <a:pt x="780" y="653"/>
                    </a:cubicBezTo>
                    <a:cubicBezTo>
                      <a:pt x="780" y="653"/>
                      <a:pt x="780" y="653"/>
                      <a:pt x="780" y="654"/>
                    </a:cubicBezTo>
                    <a:cubicBezTo>
                      <a:pt x="780" y="654"/>
                      <a:pt x="779" y="654"/>
                      <a:pt x="779" y="654"/>
                    </a:cubicBezTo>
                    <a:cubicBezTo>
                      <a:pt x="778" y="654"/>
                      <a:pt x="778" y="655"/>
                      <a:pt x="778" y="655"/>
                    </a:cubicBezTo>
                    <a:cubicBezTo>
                      <a:pt x="777" y="655"/>
                      <a:pt x="776" y="655"/>
                      <a:pt x="776" y="655"/>
                    </a:cubicBezTo>
                    <a:cubicBezTo>
                      <a:pt x="776" y="656"/>
                      <a:pt x="775" y="657"/>
                      <a:pt x="775" y="657"/>
                    </a:cubicBezTo>
                    <a:cubicBezTo>
                      <a:pt x="774" y="657"/>
                      <a:pt x="774" y="657"/>
                      <a:pt x="773" y="657"/>
                    </a:cubicBezTo>
                    <a:cubicBezTo>
                      <a:pt x="773" y="658"/>
                      <a:pt x="772" y="659"/>
                      <a:pt x="771" y="660"/>
                    </a:cubicBezTo>
                    <a:cubicBezTo>
                      <a:pt x="771" y="660"/>
                      <a:pt x="770" y="660"/>
                      <a:pt x="770" y="660"/>
                    </a:cubicBezTo>
                    <a:cubicBezTo>
                      <a:pt x="768" y="661"/>
                      <a:pt x="767" y="663"/>
                      <a:pt x="766" y="664"/>
                    </a:cubicBezTo>
                    <a:cubicBezTo>
                      <a:pt x="765" y="664"/>
                      <a:pt x="765" y="664"/>
                      <a:pt x="764" y="664"/>
                    </a:cubicBezTo>
                    <a:cubicBezTo>
                      <a:pt x="762" y="667"/>
                      <a:pt x="760" y="669"/>
                      <a:pt x="758" y="672"/>
                    </a:cubicBezTo>
                    <a:cubicBezTo>
                      <a:pt x="757" y="672"/>
                      <a:pt x="757" y="672"/>
                      <a:pt x="756" y="672"/>
                    </a:cubicBezTo>
                    <a:cubicBezTo>
                      <a:pt x="755" y="673"/>
                      <a:pt x="753" y="675"/>
                      <a:pt x="752" y="677"/>
                    </a:cubicBezTo>
                    <a:cubicBezTo>
                      <a:pt x="751" y="677"/>
                      <a:pt x="750" y="677"/>
                      <a:pt x="750" y="677"/>
                    </a:cubicBezTo>
                    <a:cubicBezTo>
                      <a:pt x="750" y="678"/>
                      <a:pt x="749" y="678"/>
                      <a:pt x="749" y="679"/>
                    </a:cubicBezTo>
                    <a:cubicBezTo>
                      <a:pt x="748" y="679"/>
                      <a:pt x="748" y="679"/>
                      <a:pt x="747" y="679"/>
                    </a:cubicBezTo>
                    <a:cubicBezTo>
                      <a:pt x="747" y="679"/>
                      <a:pt x="747" y="679"/>
                      <a:pt x="747" y="680"/>
                    </a:cubicBezTo>
                    <a:cubicBezTo>
                      <a:pt x="745" y="680"/>
                      <a:pt x="744" y="681"/>
                      <a:pt x="742" y="681"/>
                    </a:cubicBezTo>
                    <a:cubicBezTo>
                      <a:pt x="742" y="682"/>
                      <a:pt x="742" y="682"/>
                      <a:pt x="742" y="682"/>
                    </a:cubicBezTo>
                    <a:cubicBezTo>
                      <a:pt x="741" y="682"/>
                      <a:pt x="740" y="682"/>
                      <a:pt x="739" y="682"/>
                    </a:cubicBezTo>
                    <a:cubicBezTo>
                      <a:pt x="739" y="683"/>
                      <a:pt x="739" y="683"/>
                      <a:pt x="739" y="683"/>
                    </a:cubicBezTo>
                    <a:cubicBezTo>
                      <a:pt x="738" y="683"/>
                      <a:pt x="736" y="683"/>
                      <a:pt x="735" y="683"/>
                    </a:cubicBezTo>
                    <a:cubicBezTo>
                      <a:pt x="735" y="684"/>
                      <a:pt x="735" y="684"/>
                      <a:pt x="735" y="684"/>
                    </a:cubicBezTo>
                    <a:cubicBezTo>
                      <a:pt x="730" y="686"/>
                      <a:pt x="723" y="683"/>
                      <a:pt x="720" y="682"/>
                    </a:cubicBezTo>
                    <a:cubicBezTo>
                      <a:pt x="718" y="682"/>
                      <a:pt x="715" y="681"/>
                      <a:pt x="712" y="681"/>
                    </a:cubicBezTo>
                    <a:cubicBezTo>
                      <a:pt x="712" y="680"/>
                      <a:pt x="712" y="680"/>
                      <a:pt x="712" y="680"/>
                    </a:cubicBezTo>
                    <a:cubicBezTo>
                      <a:pt x="711" y="679"/>
                      <a:pt x="710" y="679"/>
                      <a:pt x="709" y="679"/>
                    </a:cubicBezTo>
                    <a:cubicBezTo>
                      <a:pt x="709" y="678"/>
                      <a:pt x="709" y="678"/>
                      <a:pt x="709" y="678"/>
                    </a:cubicBezTo>
                    <a:cubicBezTo>
                      <a:pt x="708" y="678"/>
                      <a:pt x="707" y="678"/>
                      <a:pt x="707" y="678"/>
                    </a:cubicBezTo>
                    <a:cubicBezTo>
                      <a:pt x="706" y="677"/>
                      <a:pt x="706" y="677"/>
                      <a:pt x="706" y="676"/>
                    </a:cubicBezTo>
                    <a:cubicBezTo>
                      <a:pt x="705" y="676"/>
                      <a:pt x="703" y="675"/>
                      <a:pt x="702" y="675"/>
                    </a:cubicBezTo>
                    <a:cubicBezTo>
                      <a:pt x="702" y="675"/>
                      <a:pt x="702" y="674"/>
                      <a:pt x="701" y="673"/>
                    </a:cubicBezTo>
                    <a:cubicBezTo>
                      <a:pt x="700" y="673"/>
                      <a:pt x="698" y="673"/>
                      <a:pt x="697" y="672"/>
                    </a:cubicBezTo>
                    <a:cubicBezTo>
                      <a:pt x="697" y="672"/>
                      <a:pt x="697" y="672"/>
                      <a:pt x="697" y="672"/>
                    </a:cubicBezTo>
                    <a:cubicBezTo>
                      <a:pt x="696" y="672"/>
                      <a:pt x="696" y="672"/>
                      <a:pt x="695" y="672"/>
                    </a:cubicBezTo>
                    <a:cubicBezTo>
                      <a:pt x="695" y="671"/>
                      <a:pt x="695" y="671"/>
                      <a:pt x="695" y="671"/>
                    </a:cubicBezTo>
                    <a:cubicBezTo>
                      <a:pt x="693" y="671"/>
                      <a:pt x="692" y="671"/>
                      <a:pt x="690" y="671"/>
                    </a:cubicBezTo>
                    <a:cubicBezTo>
                      <a:pt x="676" y="671"/>
                      <a:pt x="676" y="680"/>
                      <a:pt x="666" y="683"/>
                    </a:cubicBezTo>
                    <a:cubicBezTo>
                      <a:pt x="659" y="686"/>
                      <a:pt x="649" y="679"/>
                      <a:pt x="644" y="678"/>
                    </a:cubicBezTo>
                    <a:cubicBezTo>
                      <a:pt x="641" y="677"/>
                      <a:pt x="638" y="680"/>
                      <a:pt x="636" y="681"/>
                    </a:cubicBezTo>
                    <a:cubicBezTo>
                      <a:pt x="636" y="681"/>
                      <a:pt x="635" y="682"/>
                      <a:pt x="635" y="683"/>
                    </a:cubicBezTo>
                    <a:cubicBezTo>
                      <a:pt x="635" y="683"/>
                      <a:pt x="634" y="683"/>
                      <a:pt x="634" y="683"/>
                    </a:cubicBezTo>
                    <a:cubicBezTo>
                      <a:pt x="634" y="684"/>
                      <a:pt x="634" y="684"/>
                      <a:pt x="634" y="685"/>
                    </a:cubicBezTo>
                    <a:cubicBezTo>
                      <a:pt x="634" y="685"/>
                      <a:pt x="633" y="686"/>
                      <a:pt x="632" y="686"/>
                    </a:cubicBezTo>
                    <a:cubicBezTo>
                      <a:pt x="631" y="689"/>
                      <a:pt x="628" y="708"/>
                      <a:pt x="630" y="714"/>
                    </a:cubicBezTo>
                    <a:cubicBezTo>
                      <a:pt x="630" y="714"/>
                      <a:pt x="630" y="714"/>
                      <a:pt x="631" y="714"/>
                    </a:cubicBezTo>
                    <a:cubicBezTo>
                      <a:pt x="631" y="715"/>
                      <a:pt x="631" y="716"/>
                      <a:pt x="631" y="717"/>
                    </a:cubicBezTo>
                    <a:cubicBezTo>
                      <a:pt x="631" y="717"/>
                      <a:pt x="631" y="717"/>
                      <a:pt x="631" y="717"/>
                    </a:cubicBezTo>
                    <a:cubicBezTo>
                      <a:pt x="631" y="718"/>
                      <a:pt x="631" y="719"/>
                      <a:pt x="631" y="720"/>
                    </a:cubicBezTo>
                    <a:cubicBezTo>
                      <a:pt x="632" y="720"/>
                      <a:pt x="632" y="720"/>
                      <a:pt x="632" y="720"/>
                    </a:cubicBezTo>
                    <a:cubicBezTo>
                      <a:pt x="632" y="721"/>
                      <a:pt x="632" y="721"/>
                      <a:pt x="632" y="722"/>
                    </a:cubicBezTo>
                    <a:cubicBezTo>
                      <a:pt x="633" y="722"/>
                      <a:pt x="633" y="722"/>
                      <a:pt x="633" y="722"/>
                    </a:cubicBezTo>
                    <a:cubicBezTo>
                      <a:pt x="633" y="723"/>
                      <a:pt x="633" y="724"/>
                      <a:pt x="633" y="725"/>
                    </a:cubicBezTo>
                    <a:cubicBezTo>
                      <a:pt x="634" y="725"/>
                      <a:pt x="634" y="725"/>
                      <a:pt x="634" y="725"/>
                    </a:cubicBezTo>
                    <a:cubicBezTo>
                      <a:pt x="635" y="726"/>
                      <a:pt x="635" y="728"/>
                      <a:pt x="636" y="730"/>
                    </a:cubicBezTo>
                    <a:cubicBezTo>
                      <a:pt x="636" y="730"/>
                      <a:pt x="637" y="730"/>
                      <a:pt x="637" y="730"/>
                    </a:cubicBezTo>
                    <a:cubicBezTo>
                      <a:pt x="637" y="731"/>
                      <a:pt x="637" y="732"/>
                      <a:pt x="638" y="733"/>
                    </a:cubicBezTo>
                    <a:cubicBezTo>
                      <a:pt x="638" y="734"/>
                      <a:pt x="639" y="734"/>
                      <a:pt x="640" y="734"/>
                    </a:cubicBezTo>
                    <a:cubicBezTo>
                      <a:pt x="640" y="735"/>
                      <a:pt x="640" y="736"/>
                      <a:pt x="640" y="736"/>
                    </a:cubicBezTo>
                    <a:cubicBezTo>
                      <a:pt x="640" y="736"/>
                      <a:pt x="640" y="736"/>
                      <a:pt x="640" y="736"/>
                    </a:cubicBezTo>
                    <a:cubicBezTo>
                      <a:pt x="640" y="737"/>
                      <a:pt x="640" y="737"/>
                      <a:pt x="640" y="738"/>
                    </a:cubicBezTo>
                    <a:cubicBezTo>
                      <a:pt x="641" y="738"/>
                      <a:pt x="641" y="738"/>
                      <a:pt x="641" y="738"/>
                    </a:cubicBezTo>
                    <a:cubicBezTo>
                      <a:pt x="641" y="739"/>
                      <a:pt x="641" y="739"/>
                      <a:pt x="641" y="740"/>
                    </a:cubicBezTo>
                    <a:cubicBezTo>
                      <a:pt x="642" y="740"/>
                      <a:pt x="642" y="740"/>
                      <a:pt x="642" y="740"/>
                    </a:cubicBezTo>
                    <a:cubicBezTo>
                      <a:pt x="642" y="740"/>
                      <a:pt x="642" y="741"/>
                      <a:pt x="642" y="742"/>
                    </a:cubicBezTo>
                    <a:cubicBezTo>
                      <a:pt x="643" y="742"/>
                      <a:pt x="643" y="742"/>
                      <a:pt x="644" y="742"/>
                    </a:cubicBezTo>
                    <a:cubicBezTo>
                      <a:pt x="645" y="744"/>
                      <a:pt x="645" y="746"/>
                      <a:pt x="646" y="748"/>
                    </a:cubicBezTo>
                    <a:cubicBezTo>
                      <a:pt x="646" y="748"/>
                      <a:pt x="647" y="748"/>
                      <a:pt x="648" y="749"/>
                    </a:cubicBezTo>
                    <a:cubicBezTo>
                      <a:pt x="648" y="750"/>
                      <a:pt x="648" y="751"/>
                      <a:pt x="648" y="752"/>
                    </a:cubicBezTo>
                    <a:cubicBezTo>
                      <a:pt x="649" y="753"/>
                      <a:pt x="650" y="753"/>
                      <a:pt x="650" y="753"/>
                    </a:cubicBezTo>
                    <a:cubicBezTo>
                      <a:pt x="650" y="754"/>
                      <a:pt x="650" y="754"/>
                      <a:pt x="650" y="755"/>
                    </a:cubicBezTo>
                    <a:cubicBezTo>
                      <a:pt x="651" y="755"/>
                      <a:pt x="651" y="755"/>
                      <a:pt x="651" y="755"/>
                    </a:cubicBezTo>
                    <a:cubicBezTo>
                      <a:pt x="651" y="756"/>
                      <a:pt x="651" y="756"/>
                      <a:pt x="651" y="757"/>
                    </a:cubicBezTo>
                    <a:cubicBezTo>
                      <a:pt x="652" y="757"/>
                      <a:pt x="652" y="757"/>
                      <a:pt x="653" y="758"/>
                    </a:cubicBezTo>
                    <a:cubicBezTo>
                      <a:pt x="653" y="758"/>
                      <a:pt x="653" y="759"/>
                      <a:pt x="653" y="759"/>
                    </a:cubicBezTo>
                    <a:cubicBezTo>
                      <a:pt x="654" y="760"/>
                      <a:pt x="654" y="760"/>
                      <a:pt x="655" y="760"/>
                    </a:cubicBezTo>
                    <a:cubicBezTo>
                      <a:pt x="655" y="761"/>
                      <a:pt x="655" y="762"/>
                      <a:pt x="655" y="762"/>
                    </a:cubicBezTo>
                    <a:cubicBezTo>
                      <a:pt x="655" y="762"/>
                      <a:pt x="656" y="763"/>
                      <a:pt x="657" y="763"/>
                    </a:cubicBezTo>
                    <a:cubicBezTo>
                      <a:pt x="657" y="764"/>
                      <a:pt x="657" y="764"/>
                      <a:pt x="657" y="765"/>
                    </a:cubicBezTo>
                    <a:cubicBezTo>
                      <a:pt x="657" y="765"/>
                      <a:pt x="658" y="765"/>
                      <a:pt x="658" y="766"/>
                    </a:cubicBezTo>
                    <a:cubicBezTo>
                      <a:pt x="658" y="766"/>
                      <a:pt x="658" y="767"/>
                      <a:pt x="658" y="768"/>
                    </a:cubicBezTo>
                    <a:cubicBezTo>
                      <a:pt x="659" y="768"/>
                      <a:pt x="660" y="768"/>
                      <a:pt x="660" y="768"/>
                    </a:cubicBezTo>
                    <a:cubicBezTo>
                      <a:pt x="660" y="769"/>
                      <a:pt x="660" y="770"/>
                      <a:pt x="660" y="770"/>
                    </a:cubicBezTo>
                    <a:cubicBezTo>
                      <a:pt x="661" y="771"/>
                      <a:pt x="661" y="771"/>
                      <a:pt x="662" y="771"/>
                    </a:cubicBezTo>
                    <a:cubicBezTo>
                      <a:pt x="662" y="772"/>
                      <a:pt x="662" y="772"/>
                      <a:pt x="662" y="773"/>
                    </a:cubicBezTo>
                    <a:cubicBezTo>
                      <a:pt x="663" y="773"/>
                      <a:pt x="663" y="774"/>
                      <a:pt x="664" y="774"/>
                    </a:cubicBezTo>
                    <a:cubicBezTo>
                      <a:pt x="664" y="774"/>
                      <a:pt x="664" y="775"/>
                      <a:pt x="664" y="776"/>
                    </a:cubicBezTo>
                    <a:cubicBezTo>
                      <a:pt x="665" y="776"/>
                      <a:pt x="666" y="777"/>
                      <a:pt x="666" y="777"/>
                    </a:cubicBezTo>
                    <a:cubicBezTo>
                      <a:pt x="666" y="778"/>
                      <a:pt x="666" y="779"/>
                      <a:pt x="666" y="779"/>
                    </a:cubicBezTo>
                    <a:cubicBezTo>
                      <a:pt x="667" y="780"/>
                      <a:pt x="668" y="780"/>
                      <a:pt x="668" y="780"/>
                    </a:cubicBezTo>
                    <a:cubicBezTo>
                      <a:pt x="668" y="781"/>
                      <a:pt x="668" y="781"/>
                      <a:pt x="668" y="782"/>
                    </a:cubicBezTo>
                    <a:cubicBezTo>
                      <a:pt x="669" y="782"/>
                      <a:pt x="669" y="782"/>
                      <a:pt x="670" y="783"/>
                    </a:cubicBezTo>
                    <a:cubicBezTo>
                      <a:pt x="670" y="784"/>
                      <a:pt x="671" y="785"/>
                      <a:pt x="671" y="785"/>
                    </a:cubicBezTo>
                    <a:cubicBezTo>
                      <a:pt x="672" y="786"/>
                      <a:pt x="673" y="787"/>
                      <a:pt x="674" y="788"/>
                    </a:cubicBezTo>
                    <a:cubicBezTo>
                      <a:pt x="674" y="789"/>
                      <a:pt x="674" y="789"/>
                      <a:pt x="674" y="790"/>
                    </a:cubicBezTo>
                    <a:cubicBezTo>
                      <a:pt x="676" y="791"/>
                      <a:pt x="677" y="792"/>
                      <a:pt x="679" y="794"/>
                    </a:cubicBezTo>
                    <a:cubicBezTo>
                      <a:pt x="679" y="794"/>
                      <a:pt x="679" y="795"/>
                      <a:pt x="679" y="795"/>
                    </a:cubicBezTo>
                    <a:cubicBezTo>
                      <a:pt x="681" y="797"/>
                      <a:pt x="684" y="800"/>
                      <a:pt x="686" y="802"/>
                    </a:cubicBezTo>
                    <a:cubicBezTo>
                      <a:pt x="687" y="803"/>
                      <a:pt x="687" y="803"/>
                      <a:pt x="688" y="804"/>
                    </a:cubicBezTo>
                    <a:cubicBezTo>
                      <a:pt x="689" y="804"/>
                      <a:pt x="689" y="804"/>
                      <a:pt x="690" y="804"/>
                    </a:cubicBezTo>
                    <a:cubicBezTo>
                      <a:pt x="690" y="805"/>
                      <a:pt x="691" y="806"/>
                      <a:pt x="692" y="807"/>
                    </a:cubicBezTo>
                    <a:cubicBezTo>
                      <a:pt x="693" y="808"/>
                      <a:pt x="695" y="808"/>
                      <a:pt x="697" y="809"/>
                    </a:cubicBezTo>
                    <a:cubicBezTo>
                      <a:pt x="697" y="809"/>
                      <a:pt x="698" y="810"/>
                      <a:pt x="698" y="811"/>
                    </a:cubicBezTo>
                    <a:cubicBezTo>
                      <a:pt x="698" y="811"/>
                      <a:pt x="699" y="811"/>
                      <a:pt x="700" y="811"/>
                    </a:cubicBezTo>
                    <a:cubicBezTo>
                      <a:pt x="700" y="811"/>
                      <a:pt x="700" y="812"/>
                      <a:pt x="700" y="812"/>
                    </a:cubicBezTo>
                    <a:cubicBezTo>
                      <a:pt x="701" y="812"/>
                      <a:pt x="702" y="812"/>
                      <a:pt x="702" y="812"/>
                    </a:cubicBezTo>
                    <a:cubicBezTo>
                      <a:pt x="706" y="816"/>
                      <a:pt x="709" y="820"/>
                      <a:pt x="713" y="824"/>
                    </a:cubicBezTo>
                    <a:cubicBezTo>
                      <a:pt x="713" y="825"/>
                      <a:pt x="713" y="825"/>
                      <a:pt x="713" y="826"/>
                    </a:cubicBezTo>
                    <a:cubicBezTo>
                      <a:pt x="713" y="826"/>
                      <a:pt x="714" y="826"/>
                      <a:pt x="714" y="826"/>
                    </a:cubicBezTo>
                    <a:cubicBezTo>
                      <a:pt x="714" y="827"/>
                      <a:pt x="715" y="828"/>
                      <a:pt x="715" y="829"/>
                    </a:cubicBezTo>
                    <a:cubicBezTo>
                      <a:pt x="715" y="829"/>
                      <a:pt x="715" y="829"/>
                      <a:pt x="716" y="829"/>
                    </a:cubicBezTo>
                    <a:cubicBezTo>
                      <a:pt x="716" y="831"/>
                      <a:pt x="716" y="833"/>
                      <a:pt x="717" y="835"/>
                    </a:cubicBezTo>
                    <a:cubicBezTo>
                      <a:pt x="717" y="835"/>
                      <a:pt x="717" y="835"/>
                      <a:pt x="718" y="835"/>
                    </a:cubicBezTo>
                    <a:cubicBezTo>
                      <a:pt x="718" y="836"/>
                      <a:pt x="718" y="838"/>
                      <a:pt x="718" y="839"/>
                    </a:cubicBezTo>
                    <a:cubicBezTo>
                      <a:pt x="718" y="839"/>
                      <a:pt x="718" y="839"/>
                      <a:pt x="718" y="839"/>
                    </a:cubicBezTo>
                    <a:cubicBezTo>
                      <a:pt x="720" y="844"/>
                      <a:pt x="717" y="851"/>
                      <a:pt x="716" y="855"/>
                    </a:cubicBezTo>
                    <a:cubicBezTo>
                      <a:pt x="715" y="859"/>
                      <a:pt x="717" y="862"/>
                      <a:pt x="718" y="864"/>
                    </a:cubicBezTo>
                    <a:cubicBezTo>
                      <a:pt x="719" y="865"/>
                      <a:pt x="720" y="866"/>
                      <a:pt x="721" y="867"/>
                    </a:cubicBezTo>
                    <a:cubicBezTo>
                      <a:pt x="721" y="867"/>
                      <a:pt x="721" y="868"/>
                      <a:pt x="721" y="868"/>
                    </a:cubicBezTo>
                    <a:cubicBezTo>
                      <a:pt x="724" y="869"/>
                      <a:pt x="727" y="870"/>
                      <a:pt x="729" y="871"/>
                    </a:cubicBezTo>
                    <a:cubicBezTo>
                      <a:pt x="729" y="871"/>
                      <a:pt x="729" y="871"/>
                      <a:pt x="729" y="872"/>
                    </a:cubicBezTo>
                    <a:cubicBezTo>
                      <a:pt x="730" y="872"/>
                      <a:pt x="730" y="872"/>
                      <a:pt x="731" y="872"/>
                    </a:cubicBezTo>
                    <a:cubicBezTo>
                      <a:pt x="731" y="872"/>
                      <a:pt x="731" y="872"/>
                      <a:pt x="731" y="872"/>
                    </a:cubicBezTo>
                    <a:cubicBezTo>
                      <a:pt x="732" y="873"/>
                      <a:pt x="734" y="873"/>
                      <a:pt x="735" y="873"/>
                    </a:cubicBezTo>
                    <a:cubicBezTo>
                      <a:pt x="736" y="874"/>
                      <a:pt x="736" y="875"/>
                      <a:pt x="736" y="875"/>
                    </a:cubicBezTo>
                    <a:cubicBezTo>
                      <a:pt x="738" y="876"/>
                      <a:pt x="740" y="876"/>
                      <a:pt x="742" y="877"/>
                    </a:cubicBezTo>
                    <a:cubicBezTo>
                      <a:pt x="742" y="878"/>
                      <a:pt x="742" y="878"/>
                      <a:pt x="743" y="879"/>
                    </a:cubicBezTo>
                    <a:cubicBezTo>
                      <a:pt x="744" y="879"/>
                      <a:pt x="746" y="880"/>
                      <a:pt x="748" y="881"/>
                    </a:cubicBezTo>
                    <a:cubicBezTo>
                      <a:pt x="748" y="881"/>
                      <a:pt x="748" y="881"/>
                      <a:pt x="748" y="881"/>
                    </a:cubicBezTo>
                    <a:cubicBezTo>
                      <a:pt x="749" y="881"/>
                      <a:pt x="749" y="881"/>
                      <a:pt x="750" y="881"/>
                    </a:cubicBezTo>
                    <a:cubicBezTo>
                      <a:pt x="750" y="882"/>
                      <a:pt x="750" y="882"/>
                      <a:pt x="750" y="882"/>
                    </a:cubicBezTo>
                    <a:cubicBezTo>
                      <a:pt x="750" y="882"/>
                      <a:pt x="751" y="882"/>
                      <a:pt x="752" y="882"/>
                    </a:cubicBezTo>
                    <a:cubicBezTo>
                      <a:pt x="752" y="883"/>
                      <a:pt x="752" y="883"/>
                      <a:pt x="752" y="883"/>
                    </a:cubicBezTo>
                    <a:cubicBezTo>
                      <a:pt x="752" y="883"/>
                      <a:pt x="753" y="883"/>
                      <a:pt x="753" y="883"/>
                    </a:cubicBezTo>
                    <a:cubicBezTo>
                      <a:pt x="753" y="884"/>
                      <a:pt x="753" y="884"/>
                      <a:pt x="753" y="884"/>
                    </a:cubicBezTo>
                    <a:cubicBezTo>
                      <a:pt x="755" y="885"/>
                      <a:pt x="757" y="885"/>
                      <a:pt x="759" y="886"/>
                    </a:cubicBezTo>
                    <a:cubicBezTo>
                      <a:pt x="759" y="886"/>
                      <a:pt x="759" y="887"/>
                      <a:pt x="759" y="887"/>
                    </a:cubicBezTo>
                    <a:cubicBezTo>
                      <a:pt x="762" y="887"/>
                      <a:pt x="764" y="888"/>
                      <a:pt x="767" y="889"/>
                    </a:cubicBezTo>
                    <a:cubicBezTo>
                      <a:pt x="767" y="889"/>
                      <a:pt x="767" y="889"/>
                      <a:pt x="767" y="890"/>
                    </a:cubicBezTo>
                    <a:cubicBezTo>
                      <a:pt x="775" y="892"/>
                      <a:pt x="788" y="890"/>
                      <a:pt x="796" y="893"/>
                    </a:cubicBezTo>
                    <a:cubicBezTo>
                      <a:pt x="796" y="893"/>
                      <a:pt x="797" y="893"/>
                      <a:pt x="798" y="893"/>
                    </a:cubicBezTo>
                    <a:cubicBezTo>
                      <a:pt x="798" y="893"/>
                      <a:pt x="798" y="894"/>
                      <a:pt x="798" y="894"/>
                    </a:cubicBezTo>
                    <a:cubicBezTo>
                      <a:pt x="799" y="895"/>
                      <a:pt x="800" y="895"/>
                      <a:pt x="801" y="896"/>
                    </a:cubicBezTo>
                    <a:cubicBezTo>
                      <a:pt x="801" y="896"/>
                      <a:pt x="801" y="897"/>
                      <a:pt x="801" y="898"/>
                    </a:cubicBezTo>
                    <a:cubicBezTo>
                      <a:pt x="801" y="898"/>
                      <a:pt x="802" y="898"/>
                      <a:pt x="802" y="898"/>
                    </a:cubicBezTo>
                    <a:cubicBezTo>
                      <a:pt x="802" y="898"/>
                      <a:pt x="802" y="899"/>
                      <a:pt x="802" y="899"/>
                    </a:cubicBezTo>
                    <a:cubicBezTo>
                      <a:pt x="802" y="900"/>
                      <a:pt x="803" y="900"/>
                      <a:pt x="804" y="900"/>
                    </a:cubicBezTo>
                    <a:cubicBezTo>
                      <a:pt x="804" y="901"/>
                      <a:pt x="804" y="902"/>
                      <a:pt x="805" y="903"/>
                    </a:cubicBezTo>
                    <a:cubicBezTo>
                      <a:pt x="805" y="903"/>
                      <a:pt x="805" y="903"/>
                      <a:pt x="805" y="903"/>
                    </a:cubicBezTo>
                    <a:cubicBezTo>
                      <a:pt x="806" y="904"/>
                      <a:pt x="806" y="904"/>
                      <a:pt x="806" y="905"/>
                    </a:cubicBezTo>
                    <a:cubicBezTo>
                      <a:pt x="807" y="905"/>
                      <a:pt x="808" y="905"/>
                      <a:pt x="808" y="905"/>
                    </a:cubicBezTo>
                    <a:cubicBezTo>
                      <a:pt x="808" y="905"/>
                      <a:pt x="809" y="906"/>
                      <a:pt x="809" y="907"/>
                    </a:cubicBezTo>
                    <a:cubicBezTo>
                      <a:pt x="810" y="907"/>
                      <a:pt x="810" y="907"/>
                      <a:pt x="811" y="907"/>
                    </a:cubicBezTo>
                    <a:cubicBezTo>
                      <a:pt x="811" y="907"/>
                      <a:pt x="811" y="908"/>
                      <a:pt x="812" y="908"/>
                    </a:cubicBezTo>
                    <a:cubicBezTo>
                      <a:pt x="813" y="909"/>
                      <a:pt x="814" y="910"/>
                      <a:pt x="815" y="911"/>
                    </a:cubicBezTo>
                    <a:cubicBezTo>
                      <a:pt x="815" y="912"/>
                      <a:pt x="815" y="912"/>
                      <a:pt x="815" y="913"/>
                    </a:cubicBezTo>
                    <a:cubicBezTo>
                      <a:pt x="816" y="913"/>
                      <a:pt x="817" y="913"/>
                      <a:pt x="817" y="914"/>
                    </a:cubicBezTo>
                    <a:cubicBezTo>
                      <a:pt x="817" y="915"/>
                      <a:pt x="818" y="916"/>
                      <a:pt x="818" y="916"/>
                    </a:cubicBezTo>
                    <a:cubicBezTo>
                      <a:pt x="818" y="916"/>
                      <a:pt x="819" y="916"/>
                      <a:pt x="819" y="916"/>
                    </a:cubicBezTo>
                    <a:cubicBezTo>
                      <a:pt x="819" y="917"/>
                      <a:pt x="819" y="918"/>
                      <a:pt x="819" y="918"/>
                    </a:cubicBezTo>
                    <a:cubicBezTo>
                      <a:pt x="819" y="919"/>
                      <a:pt x="820" y="919"/>
                      <a:pt x="821" y="919"/>
                    </a:cubicBezTo>
                    <a:cubicBezTo>
                      <a:pt x="821" y="920"/>
                      <a:pt x="821" y="922"/>
                      <a:pt x="822" y="923"/>
                    </a:cubicBezTo>
                    <a:cubicBezTo>
                      <a:pt x="822" y="923"/>
                      <a:pt x="823" y="923"/>
                      <a:pt x="823" y="924"/>
                    </a:cubicBezTo>
                    <a:cubicBezTo>
                      <a:pt x="823" y="924"/>
                      <a:pt x="823" y="925"/>
                      <a:pt x="823" y="925"/>
                    </a:cubicBezTo>
                    <a:cubicBezTo>
                      <a:pt x="824" y="925"/>
                      <a:pt x="824" y="925"/>
                      <a:pt x="824" y="925"/>
                    </a:cubicBezTo>
                    <a:cubicBezTo>
                      <a:pt x="824" y="926"/>
                      <a:pt x="824" y="927"/>
                      <a:pt x="824" y="927"/>
                    </a:cubicBezTo>
                    <a:cubicBezTo>
                      <a:pt x="825" y="927"/>
                      <a:pt x="825" y="927"/>
                      <a:pt x="825" y="927"/>
                    </a:cubicBezTo>
                    <a:cubicBezTo>
                      <a:pt x="825" y="928"/>
                      <a:pt x="825" y="928"/>
                      <a:pt x="825" y="929"/>
                    </a:cubicBezTo>
                    <a:cubicBezTo>
                      <a:pt x="825" y="929"/>
                      <a:pt x="826" y="929"/>
                      <a:pt x="826" y="929"/>
                    </a:cubicBezTo>
                    <a:cubicBezTo>
                      <a:pt x="826" y="930"/>
                      <a:pt x="826" y="930"/>
                      <a:pt x="826" y="931"/>
                    </a:cubicBezTo>
                    <a:cubicBezTo>
                      <a:pt x="826" y="931"/>
                      <a:pt x="827" y="931"/>
                      <a:pt x="827" y="931"/>
                    </a:cubicBezTo>
                    <a:cubicBezTo>
                      <a:pt x="827" y="931"/>
                      <a:pt x="827" y="932"/>
                      <a:pt x="827" y="933"/>
                    </a:cubicBezTo>
                    <a:cubicBezTo>
                      <a:pt x="827" y="933"/>
                      <a:pt x="828" y="933"/>
                      <a:pt x="828" y="933"/>
                    </a:cubicBezTo>
                    <a:cubicBezTo>
                      <a:pt x="828" y="933"/>
                      <a:pt x="828" y="934"/>
                      <a:pt x="828" y="934"/>
                    </a:cubicBezTo>
                    <a:cubicBezTo>
                      <a:pt x="828" y="934"/>
                      <a:pt x="828" y="934"/>
                      <a:pt x="829" y="934"/>
                    </a:cubicBezTo>
                    <a:cubicBezTo>
                      <a:pt x="829" y="935"/>
                      <a:pt x="829" y="936"/>
                      <a:pt x="829" y="936"/>
                    </a:cubicBezTo>
                    <a:cubicBezTo>
                      <a:pt x="829" y="936"/>
                      <a:pt x="829" y="936"/>
                      <a:pt x="830" y="936"/>
                    </a:cubicBezTo>
                    <a:cubicBezTo>
                      <a:pt x="830" y="937"/>
                      <a:pt x="830" y="937"/>
                      <a:pt x="830" y="938"/>
                    </a:cubicBezTo>
                    <a:cubicBezTo>
                      <a:pt x="830" y="938"/>
                      <a:pt x="830" y="938"/>
                      <a:pt x="831" y="938"/>
                    </a:cubicBezTo>
                    <a:cubicBezTo>
                      <a:pt x="831" y="939"/>
                      <a:pt x="831" y="940"/>
                      <a:pt x="831" y="942"/>
                    </a:cubicBezTo>
                    <a:cubicBezTo>
                      <a:pt x="832" y="942"/>
                      <a:pt x="832" y="942"/>
                      <a:pt x="832" y="942"/>
                    </a:cubicBezTo>
                    <a:cubicBezTo>
                      <a:pt x="833" y="943"/>
                      <a:pt x="833" y="944"/>
                      <a:pt x="833" y="945"/>
                    </a:cubicBezTo>
                    <a:cubicBezTo>
                      <a:pt x="834" y="945"/>
                      <a:pt x="834" y="945"/>
                      <a:pt x="834" y="945"/>
                    </a:cubicBezTo>
                    <a:cubicBezTo>
                      <a:pt x="834" y="946"/>
                      <a:pt x="835" y="948"/>
                      <a:pt x="835" y="949"/>
                    </a:cubicBezTo>
                    <a:cubicBezTo>
                      <a:pt x="835" y="949"/>
                      <a:pt x="836" y="949"/>
                      <a:pt x="836" y="949"/>
                    </a:cubicBezTo>
                    <a:cubicBezTo>
                      <a:pt x="837" y="952"/>
                      <a:pt x="838" y="955"/>
                      <a:pt x="840" y="959"/>
                    </a:cubicBezTo>
                    <a:cubicBezTo>
                      <a:pt x="840" y="959"/>
                      <a:pt x="841" y="959"/>
                      <a:pt x="841" y="959"/>
                    </a:cubicBezTo>
                    <a:cubicBezTo>
                      <a:pt x="841" y="960"/>
                      <a:pt x="841" y="961"/>
                      <a:pt x="841" y="961"/>
                    </a:cubicBezTo>
                    <a:cubicBezTo>
                      <a:pt x="843" y="963"/>
                      <a:pt x="844" y="965"/>
                      <a:pt x="846" y="968"/>
                    </a:cubicBezTo>
                    <a:cubicBezTo>
                      <a:pt x="846" y="968"/>
                      <a:pt x="847" y="968"/>
                      <a:pt x="848" y="968"/>
                    </a:cubicBezTo>
                    <a:cubicBezTo>
                      <a:pt x="848" y="968"/>
                      <a:pt x="849" y="969"/>
                      <a:pt x="849" y="970"/>
                    </a:cubicBezTo>
                    <a:cubicBezTo>
                      <a:pt x="850" y="970"/>
                      <a:pt x="851" y="970"/>
                      <a:pt x="851" y="970"/>
                    </a:cubicBezTo>
                    <a:cubicBezTo>
                      <a:pt x="851" y="971"/>
                      <a:pt x="851" y="971"/>
                      <a:pt x="851" y="971"/>
                    </a:cubicBezTo>
                    <a:cubicBezTo>
                      <a:pt x="852" y="972"/>
                      <a:pt x="853" y="972"/>
                      <a:pt x="854" y="973"/>
                    </a:cubicBezTo>
                    <a:cubicBezTo>
                      <a:pt x="854" y="974"/>
                      <a:pt x="854" y="974"/>
                      <a:pt x="854" y="975"/>
                    </a:cubicBezTo>
                    <a:cubicBezTo>
                      <a:pt x="854" y="975"/>
                      <a:pt x="855" y="975"/>
                      <a:pt x="856" y="976"/>
                    </a:cubicBezTo>
                    <a:cubicBezTo>
                      <a:pt x="856" y="977"/>
                      <a:pt x="856" y="977"/>
                      <a:pt x="856" y="978"/>
                    </a:cubicBezTo>
                    <a:cubicBezTo>
                      <a:pt x="856" y="978"/>
                      <a:pt x="856" y="978"/>
                      <a:pt x="857" y="978"/>
                    </a:cubicBezTo>
                    <a:cubicBezTo>
                      <a:pt x="860" y="988"/>
                      <a:pt x="850" y="996"/>
                      <a:pt x="852" y="1004"/>
                    </a:cubicBezTo>
                    <a:cubicBezTo>
                      <a:pt x="852" y="1004"/>
                      <a:pt x="853" y="1004"/>
                      <a:pt x="853" y="1004"/>
                    </a:cubicBezTo>
                    <a:cubicBezTo>
                      <a:pt x="853" y="1005"/>
                      <a:pt x="853" y="1006"/>
                      <a:pt x="853" y="1007"/>
                    </a:cubicBezTo>
                    <a:cubicBezTo>
                      <a:pt x="853" y="1007"/>
                      <a:pt x="854" y="1007"/>
                      <a:pt x="854" y="1007"/>
                    </a:cubicBezTo>
                    <a:cubicBezTo>
                      <a:pt x="854" y="1008"/>
                      <a:pt x="854" y="1008"/>
                      <a:pt x="854" y="1009"/>
                    </a:cubicBezTo>
                    <a:cubicBezTo>
                      <a:pt x="854" y="1009"/>
                      <a:pt x="854" y="1009"/>
                      <a:pt x="855" y="1009"/>
                    </a:cubicBezTo>
                    <a:cubicBezTo>
                      <a:pt x="855" y="1009"/>
                      <a:pt x="855" y="1010"/>
                      <a:pt x="855" y="1011"/>
                    </a:cubicBezTo>
                    <a:cubicBezTo>
                      <a:pt x="856" y="1012"/>
                      <a:pt x="858" y="1013"/>
                      <a:pt x="859" y="1014"/>
                    </a:cubicBezTo>
                    <a:cubicBezTo>
                      <a:pt x="862" y="1017"/>
                      <a:pt x="865" y="1021"/>
                      <a:pt x="869" y="1023"/>
                    </a:cubicBezTo>
                    <a:cubicBezTo>
                      <a:pt x="870" y="1023"/>
                      <a:pt x="872" y="1024"/>
                      <a:pt x="873" y="1024"/>
                    </a:cubicBezTo>
                    <a:cubicBezTo>
                      <a:pt x="873" y="1025"/>
                      <a:pt x="873" y="1025"/>
                      <a:pt x="874" y="1026"/>
                    </a:cubicBezTo>
                    <a:cubicBezTo>
                      <a:pt x="875" y="1026"/>
                      <a:pt x="877" y="1027"/>
                      <a:pt x="879" y="1028"/>
                    </a:cubicBezTo>
                    <a:cubicBezTo>
                      <a:pt x="879" y="1028"/>
                      <a:pt x="880" y="1029"/>
                      <a:pt x="880" y="1029"/>
                    </a:cubicBezTo>
                    <a:cubicBezTo>
                      <a:pt x="880" y="1029"/>
                      <a:pt x="881" y="1029"/>
                      <a:pt x="882" y="1029"/>
                    </a:cubicBezTo>
                    <a:cubicBezTo>
                      <a:pt x="882" y="1030"/>
                      <a:pt x="882" y="1030"/>
                      <a:pt x="882" y="1030"/>
                    </a:cubicBezTo>
                    <a:cubicBezTo>
                      <a:pt x="882" y="1030"/>
                      <a:pt x="883" y="1030"/>
                      <a:pt x="883" y="1030"/>
                    </a:cubicBezTo>
                    <a:cubicBezTo>
                      <a:pt x="883" y="1031"/>
                      <a:pt x="883" y="1031"/>
                      <a:pt x="883" y="1031"/>
                    </a:cubicBezTo>
                    <a:cubicBezTo>
                      <a:pt x="884" y="1031"/>
                      <a:pt x="885" y="1031"/>
                      <a:pt x="885" y="1031"/>
                    </a:cubicBezTo>
                    <a:cubicBezTo>
                      <a:pt x="885" y="1032"/>
                      <a:pt x="885" y="1032"/>
                      <a:pt x="885" y="1032"/>
                    </a:cubicBezTo>
                    <a:cubicBezTo>
                      <a:pt x="886" y="1032"/>
                      <a:pt x="886" y="1032"/>
                      <a:pt x="887" y="1032"/>
                    </a:cubicBezTo>
                    <a:cubicBezTo>
                      <a:pt x="887" y="1032"/>
                      <a:pt x="887" y="1033"/>
                      <a:pt x="887" y="1033"/>
                    </a:cubicBezTo>
                    <a:cubicBezTo>
                      <a:pt x="888" y="1033"/>
                      <a:pt x="888" y="1033"/>
                      <a:pt x="889" y="1033"/>
                    </a:cubicBezTo>
                    <a:cubicBezTo>
                      <a:pt x="889" y="1033"/>
                      <a:pt x="889" y="1034"/>
                      <a:pt x="889" y="1034"/>
                    </a:cubicBezTo>
                    <a:cubicBezTo>
                      <a:pt x="890" y="1034"/>
                      <a:pt x="891" y="1035"/>
                      <a:pt x="892" y="1035"/>
                    </a:cubicBezTo>
                    <a:cubicBezTo>
                      <a:pt x="892" y="1035"/>
                      <a:pt x="892" y="1036"/>
                      <a:pt x="892" y="1037"/>
                    </a:cubicBezTo>
                    <a:cubicBezTo>
                      <a:pt x="893" y="1037"/>
                      <a:pt x="894" y="1037"/>
                      <a:pt x="894" y="1037"/>
                    </a:cubicBezTo>
                    <a:cubicBezTo>
                      <a:pt x="895" y="1038"/>
                      <a:pt x="897" y="1040"/>
                      <a:pt x="898" y="1041"/>
                    </a:cubicBezTo>
                    <a:cubicBezTo>
                      <a:pt x="898" y="1041"/>
                      <a:pt x="899" y="1042"/>
                      <a:pt x="900" y="1042"/>
                    </a:cubicBezTo>
                    <a:cubicBezTo>
                      <a:pt x="900" y="1043"/>
                      <a:pt x="900" y="1043"/>
                      <a:pt x="900" y="1044"/>
                    </a:cubicBezTo>
                    <a:cubicBezTo>
                      <a:pt x="900" y="1044"/>
                      <a:pt x="901" y="1044"/>
                      <a:pt x="901" y="1045"/>
                    </a:cubicBezTo>
                    <a:cubicBezTo>
                      <a:pt x="901" y="1045"/>
                      <a:pt x="901" y="1046"/>
                      <a:pt x="901" y="1046"/>
                    </a:cubicBezTo>
                    <a:cubicBezTo>
                      <a:pt x="902" y="1047"/>
                      <a:pt x="903" y="1047"/>
                      <a:pt x="903" y="1047"/>
                    </a:cubicBezTo>
                    <a:cubicBezTo>
                      <a:pt x="903" y="1048"/>
                      <a:pt x="903" y="1049"/>
                      <a:pt x="903" y="1049"/>
                    </a:cubicBezTo>
                    <a:cubicBezTo>
                      <a:pt x="904" y="1049"/>
                      <a:pt x="904" y="1050"/>
                      <a:pt x="905" y="1050"/>
                    </a:cubicBezTo>
                    <a:cubicBezTo>
                      <a:pt x="905" y="1051"/>
                      <a:pt x="905" y="1051"/>
                      <a:pt x="905" y="1052"/>
                    </a:cubicBezTo>
                    <a:cubicBezTo>
                      <a:pt x="906" y="1052"/>
                      <a:pt x="906" y="1052"/>
                      <a:pt x="907" y="1053"/>
                    </a:cubicBezTo>
                    <a:cubicBezTo>
                      <a:pt x="907" y="1053"/>
                      <a:pt x="907" y="1054"/>
                      <a:pt x="907" y="1055"/>
                    </a:cubicBezTo>
                    <a:cubicBezTo>
                      <a:pt x="907" y="1055"/>
                      <a:pt x="908" y="1055"/>
                      <a:pt x="909" y="1055"/>
                    </a:cubicBezTo>
                    <a:cubicBezTo>
                      <a:pt x="909" y="1056"/>
                      <a:pt x="909" y="1057"/>
                      <a:pt x="909" y="1057"/>
                    </a:cubicBezTo>
                    <a:cubicBezTo>
                      <a:pt x="909" y="1058"/>
                      <a:pt x="910" y="1058"/>
                      <a:pt x="910" y="1058"/>
                    </a:cubicBezTo>
                    <a:cubicBezTo>
                      <a:pt x="910" y="1059"/>
                      <a:pt x="910" y="1059"/>
                      <a:pt x="910" y="1060"/>
                    </a:cubicBezTo>
                    <a:cubicBezTo>
                      <a:pt x="911" y="1061"/>
                      <a:pt x="912" y="1061"/>
                      <a:pt x="913" y="1062"/>
                    </a:cubicBezTo>
                    <a:cubicBezTo>
                      <a:pt x="913" y="1063"/>
                      <a:pt x="914" y="1064"/>
                      <a:pt x="914" y="1064"/>
                    </a:cubicBezTo>
                    <a:cubicBezTo>
                      <a:pt x="916" y="1066"/>
                      <a:pt x="918" y="1067"/>
                      <a:pt x="919" y="1069"/>
                    </a:cubicBezTo>
                    <a:cubicBezTo>
                      <a:pt x="920" y="1070"/>
                      <a:pt x="920" y="1070"/>
                      <a:pt x="920" y="1071"/>
                    </a:cubicBezTo>
                    <a:cubicBezTo>
                      <a:pt x="921" y="1071"/>
                      <a:pt x="921" y="1071"/>
                      <a:pt x="922" y="1071"/>
                    </a:cubicBezTo>
                    <a:cubicBezTo>
                      <a:pt x="922" y="1071"/>
                      <a:pt x="923" y="1072"/>
                      <a:pt x="923" y="1072"/>
                    </a:cubicBezTo>
                    <a:cubicBezTo>
                      <a:pt x="925" y="1073"/>
                      <a:pt x="927" y="1074"/>
                      <a:pt x="928" y="1074"/>
                    </a:cubicBezTo>
                    <a:cubicBezTo>
                      <a:pt x="928" y="1075"/>
                      <a:pt x="928" y="1075"/>
                      <a:pt x="928" y="1075"/>
                    </a:cubicBezTo>
                    <a:cubicBezTo>
                      <a:pt x="929" y="1075"/>
                      <a:pt x="930" y="1075"/>
                      <a:pt x="931" y="1075"/>
                    </a:cubicBezTo>
                    <a:cubicBezTo>
                      <a:pt x="931" y="1075"/>
                      <a:pt x="931" y="1076"/>
                      <a:pt x="931" y="1076"/>
                    </a:cubicBezTo>
                    <a:cubicBezTo>
                      <a:pt x="934" y="1076"/>
                      <a:pt x="937" y="1076"/>
                      <a:pt x="940" y="1076"/>
                    </a:cubicBezTo>
                    <a:cubicBezTo>
                      <a:pt x="940" y="1076"/>
                      <a:pt x="940" y="1077"/>
                      <a:pt x="940" y="1077"/>
                    </a:cubicBezTo>
                    <a:cubicBezTo>
                      <a:pt x="943" y="1078"/>
                      <a:pt x="945" y="1079"/>
                      <a:pt x="948" y="1080"/>
                    </a:cubicBezTo>
                    <a:cubicBezTo>
                      <a:pt x="949" y="1081"/>
                      <a:pt x="949" y="1081"/>
                      <a:pt x="950" y="1082"/>
                    </a:cubicBezTo>
                    <a:cubicBezTo>
                      <a:pt x="950" y="1082"/>
                      <a:pt x="951" y="1082"/>
                      <a:pt x="952" y="1082"/>
                    </a:cubicBezTo>
                    <a:cubicBezTo>
                      <a:pt x="953" y="1084"/>
                      <a:pt x="953" y="1085"/>
                      <a:pt x="954" y="1086"/>
                    </a:cubicBezTo>
                    <a:cubicBezTo>
                      <a:pt x="957" y="1088"/>
                      <a:pt x="960" y="1091"/>
                      <a:pt x="962" y="1093"/>
                    </a:cubicBezTo>
                    <a:cubicBezTo>
                      <a:pt x="962" y="1094"/>
                      <a:pt x="962" y="1094"/>
                      <a:pt x="962" y="1095"/>
                    </a:cubicBezTo>
                    <a:cubicBezTo>
                      <a:pt x="964" y="1096"/>
                      <a:pt x="965" y="1097"/>
                      <a:pt x="966" y="1098"/>
                    </a:cubicBezTo>
                    <a:cubicBezTo>
                      <a:pt x="966" y="1098"/>
                      <a:pt x="966" y="1099"/>
                      <a:pt x="966" y="1099"/>
                    </a:cubicBezTo>
                    <a:cubicBezTo>
                      <a:pt x="967" y="1100"/>
                      <a:pt x="968" y="1101"/>
                      <a:pt x="969" y="1101"/>
                    </a:cubicBezTo>
                    <a:cubicBezTo>
                      <a:pt x="969" y="1102"/>
                      <a:pt x="969" y="1103"/>
                      <a:pt x="970" y="1104"/>
                    </a:cubicBezTo>
                    <a:cubicBezTo>
                      <a:pt x="970" y="1104"/>
                      <a:pt x="971" y="1104"/>
                      <a:pt x="971" y="1105"/>
                    </a:cubicBezTo>
                    <a:cubicBezTo>
                      <a:pt x="971" y="1105"/>
                      <a:pt x="971" y="1106"/>
                      <a:pt x="971" y="1107"/>
                    </a:cubicBezTo>
                    <a:cubicBezTo>
                      <a:pt x="972" y="1107"/>
                      <a:pt x="973" y="1107"/>
                      <a:pt x="973" y="1107"/>
                    </a:cubicBezTo>
                    <a:cubicBezTo>
                      <a:pt x="973" y="1108"/>
                      <a:pt x="973" y="1109"/>
                      <a:pt x="973" y="1109"/>
                    </a:cubicBezTo>
                    <a:cubicBezTo>
                      <a:pt x="974" y="1110"/>
                      <a:pt x="975" y="1110"/>
                      <a:pt x="976" y="1111"/>
                    </a:cubicBezTo>
                    <a:cubicBezTo>
                      <a:pt x="976" y="1112"/>
                      <a:pt x="976" y="1112"/>
                      <a:pt x="976" y="1113"/>
                    </a:cubicBezTo>
                    <a:cubicBezTo>
                      <a:pt x="976" y="1113"/>
                      <a:pt x="977" y="1113"/>
                      <a:pt x="978" y="1114"/>
                    </a:cubicBezTo>
                    <a:cubicBezTo>
                      <a:pt x="978" y="1115"/>
                      <a:pt x="978" y="1116"/>
                      <a:pt x="979" y="1116"/>
                    </a:cubicBezTo>
                    <a:cubicBezTo>
                      <a:pt x="979" y="1116"/>
                      <a:pt x="979" y="1116"/>
                      <a:pt x="979" y="1116"/>
                    </a:cubicBezTo>
                    <a:cubicBezTo>
                      <a:pt x="979" y="1117"/>
                      <a:pt x="979" y="1118"/>
                      <a:pt x="979" y="1118"/>
                    </a:cubicBezTo>
                    <a:cubicBezTo>
                      <a:pt x="980" y="1119"/>
                      <a:pt x="981" y="1119"/>
                      <a:pt x="981" y="1119"/>
                    </a:cubicBezTo>
                    <a:cubicBezTo>
                      <a:pt x="981" y="1120"/>
                      <a:pt x="981" y="1120"/>
                      <a:pt x="981" y="1121"/>
                    </a:cubicBezTo>
                    <a:cubicBezTo>
                      <a:pt x="982" y="1121"/>
                      <a:pt x="982" y="1122"/>
                      <a:pt x="983" y="1122"/>
                    </a:cubicBezTo>
                    <a:cubicBezTo>
                      <a:pt x="983" y="1122"/>
                      <a:pt x="983" y="1123"/>
                      <a:pt x="983" y="1124"/>
                    </a:cubicBezTo>
                    <a:cubicBezTo>
                      <a:pt x="984" y="1124"/>
                      <a:pt x="984" y="1124"/>
                      <a:pt x="985" y="1125"/>
                    </a:cubicBezTo>
                    <a:cubicBezTo>
                      <a:pt x="985" y="1125"/>
                      <a:pt x="985" y="1126"/>
                      <a:pt x="985" y="1126"/>
                    </a:cubicBezTo>
                    <a:cubicBezTo>
                      <a:pt x="985" y="1127"/>
                      <a:pt x="986" y="1127"/>
                      <a:pt x="987" y="1127"/>
                    </a:cubicBezTo>
                    <a:cubicBezTo>
                      <a:pt x="987" y="1128"/>
                      <a:pt x="987" y="1128"/>
                      <a:pt x="987" y="1129"/>
                    </a:cubicBezTo>
                    <a:cubicBezTo>
                      <a:pt x="987" y="1129"/>
                      <a:pt x="988" y="1130"/>
                      <a:pt x="988" y="1130"/>
                    </a:cubicBezTo>
                    <a:cubicBezTo>
                      <a:pt x="989" y="1131"/>
                      <a:pt x="989" y="1132"/>
                      <a:pt x="989" y="1133"/>
                    </a:cubicBezTo>
                    <a:cubicBezTo>
                      <a:pt x="990" y="1134"/>
                      <a:pt x="990" y="1134"/>
                      <a:pt x="991" y="1134"/>
                    </a:cubicBezTo>
                    <a:cubicBezTo>
                      <a:pt x="991" y="1135"/>
                      <a:pt x="991" y="1136"/>
                      <a:pt x="991" y="1136"/>
                    </a:cubicBezTo>
                    <a:cubicBezTo>
                      <a:pt x="992" y="1137"/>
                      <a:pt x="993" y="1137"/>
                      <a:pt x="994" y="1138"/>
                    </a:cubicBezTo>
                    <a:cubicBezTo>
                      <a:pt x="994" y="1139"/>
                      <a:pt x="994" y="1139"/>
                      <a:pt x="994" y="1140"/>
                    </a:cubicBezTo>
                    <a:cubicBezTo>
                      <a:pt x="994" y="1140"/>
                      <a:pt x="995" y="1140"/>
                      <a:pt x="996" y="1141"/>
                    </a:cubicBezTo>
                    <a:cubicBezTo>
                      <a:pt x="999" y="1146"/>
                      <a:pt x="1000" y="1151"/>
                      <a:pt x="1000" y="1160"/>
                    </a:cubicBezTo>
                    <a:cubicBezTo>
                      <a:pt x="998" y="1161"/>
                      <a:pt x="999" y="1161"/>
                      <a:pt x="998" y="1163"/>
                    </a:cubicBezTo>
                    <a:cubicBezTo>
                      <a:pt x="998" y="1163"/>
                      <a:pt x="998" y="1163"/>
                      <a:pt x="997" y="1163"/>
                    </a:cubicBezTo>
                    <a:cubicBezTo>
                      <a:pt x="997" y="1164"/>
                      <a:pt x="997" y="1164"/>
                      <a:pt x="997" y="1165"/>
                    </a:cubicBezTo>
                    <a:cubicBezTo>
                      <a:pt x="994" y="1168"/>
                      <a:pt x="991" y="1171"/>
                      <a:pt x="988" y="1174"/>
                    </a:cubicBezTo>
                    <a:cubicBezTo>
                      <a:pt x="986" y="1174"/>
                      <a:pt x="985" y="1174"/>
                      <a:pt x="984" y="1175"/>
                    </a:cubicBezTo>
                    <a:cubicBezTo>
                      <a:pt x="984" y="1175"/>
                      <a:pt x="984" y="1175"/>
                      <a:pt x="984" y="1176"/>
                    </a:cubicBezTo>
                    <a:cubicBezTo>
                      <a:pt x="983" y="1176"/>
                      <a:pt x="982" y="1176"/>
                      <a:pt x="981" y="1177"/>
                    </a:cubicBezTo>
                    <a:cubicBezTo>
                      <a:pt x="981" y="1177"/>
                      <a:pt x="981" y="1178"/>
                      <a:pt x="980" y="1178"/>
                    </a:cubicBezTo>
                    <a:cubicBezTo>
                      <a:pt x="978" y="1179"/>
                      <a:pt x="975" y="1179"/>
                      <a:pt x="972" y="1179"/>
                    </a:cubicBezTo>
                    <a:cubicBezTo>
                      <a:pt x="972" y="1180"/>
                      <a:pt x="972" y="1180"/>
                      <a:pt x="972" y="1180"/>
                    </a:cubicBezTo>
                    <a:cubicBezTo>
                      <a:pt x="969" y="1181"/>
                      <a:pt x="966" y="1181"/>
                      <a:pt x="963" y="1182"/>
                    </a:cubicBezTo>
                    <a:cubicBezTo>
                      <a:pt x="963" y="1182"/>
                      <a:pt x="963" y="1183"/>
                      <a:pt x="963" y="1183"/>
                    </a:cubicBezTo>
                    <a:cubicBezTo>
                      <a:pt x="962" y="1183"/>
                      <a:pt x="962" y="1183"/>
                      <a:pt x="961" y="1183"/>
                    </a:cubicBezTo>
                    <a:cubicBezTo>
                      <a:pt x="961" y="1183"/>
                      <a:pt x="961" y="1183"/>
                      <a:pt x="961" y="1184"/>
                    </a:cubicBezTo>
                    <a:cubicBezTo>
                      <a:pt x="960" y="1184"/>
                      <a:pt x="959" y="1184"/>
                      <a:pt x="958" y="1184"/>
                    </a:cubicBezTo>
                    <a:cubicBezTo>
                      <a:pt x="958" y="1184"/>
                      <a:pt x="958" y="1184"/>
                      <a:pt x="958" y="1185"/>
                    </a:cubicBezTo>
                    <a:cubicBezTo>
                      <a:pt x="957" y="1185"/>
                      <a:pt x="956" y="1185"/>
                      <a:pt x="955" y="1185"/>
                    </a:cubicBezTo>
                    <a:cubicBezTo>
                      <a:pt x="955" y="1185"/>
                      <a:pt x="955" y="1185"/>
                      <a:pt x="955" y="1185"/>
                    </a:cubicBezTo>
                    <a:cubicBezTo>
                      <a:pt x="953" y="1186"/>
                      <a:pt x="952" y="1186"/>
                      <a:pt x="950" y="1186"/>
                    </a:cubicBezTo>
                    <a:cubicBezTo>
                      <a:pt x="950" y="1187"/>
                      <a:pt x="950" y="1187"/>
                      <a:pt x="950" y="1187"/>
                    </a:cubicBezTo>
                    <a:cubicBezTo>
                      <a:pt x="949" y="1187"/>
                      <a:pt x="949" y="1187"/>
                      <a:pt x="948" y="1187"/>
                    </a:cubicBezTo>
                    <a:cubicBezTo>
                      <a:pt x="948" y="1188"/>
                      <a:pt x="948" y="1188"/>
                      <a:pt x="948" y="1188"/>
                    </a:cubicBezTo>
                    <a:cubicBezTo>
                      <a:pt x="946" y="1188"/>
                      <a:pt x="944" y="1189"/>
                      <a:pt x="943" y="1189"/>
                    </a:cubicBezTo>
                    <a:cubicBezTo>
                      <a:pt x="943" y="1189"/>
                      <a:pt x="943" y="1190"/>
                      <a:pt x="943" y="1190"/>
                    </a:cubicBezTo>
                    <a:cubicBezTo>
                      <a:pt x="942" y="1190"/>
                      <a:pt x="941" y="1190"/>
                      <a:pt x="941" y="1190"/>
                    </a:cubicBezTo>
                    <a:cubicBezTo>
                      <a:pt x="941" y="1190"/>
                      <a:pt x="941" y="1191"/>
                      <a:pt x="941" y="1191"/>
                    </a:cubicBezTo>
                    <a:cubicBezTo>
                      <a:pt x="940" y="1191"/>
                      <a:pt x="939" y="1191"/>
                      <a:pt x="938" y="1191"/>
                    </a:cubicBezTo>
                    <a:cubicBezTo>
                      <a:pt x="938" y="1191"/>
                      <a:pt x="938" y="1191"/>
                      <a:pt x="938" y="1192"/>
                    </a:cubicBezTo>
                    <a:cubicBezTo>
                      <a:pt x="938" y="1192"/>
                      <a:pt x="937" y="1192"/>
                      <a:pt x="936" y="1192"/>
                    </a:cubicBezTo>
                    <a:cubicBezTo>
                      <a:pt x="936" y="1192"/>
                      <a:pt x="936" y="1192"/>
                      <a:pt x="936" y="1193"/>
                    </a:cubicBezTo>
                    <a:cubicBezTo>
                      <a:pt x="935" y="1193"/>
                      <a:pt x="935" y="1193"/>
                      <a:pt x="934" y="1193"/>
                    </a:cubicBezTo>
                    <a:cubicBezTo>
                      <a:pt x="934" y="1193"/>
                      <a:pt x="934" y="1193"/>
                      <a:pt x="934" y="1194"/>
                    </a:cubicBezTo>
                    <a:cubicBezTo>
                      <a:pt x="933" y="1194"/>
                      <a:pt x="932" y="1194"/>
                      <a:pt x="932" y="1194"/>
                    </a:cubicBezTo>
                    <a:cubicBezTo>
                      <a:pt x="932" y="1194"/>
                      <a:pt x="932" y="1194"/>
                      <a:pt x="932" y="1194"/>
                    </a:cubicBezTo>
                    <a:cubicBezTo>
                      <a:pt x="931" y="1194"/>
                      <a:pt x="931" y="1194"/>
                      <a:pt x="930" y="1194"/>
                    </a:cubicBezTo>
                    <a:cubicBezTo>
                      <a:pt x="930" y="1195"/>
                      <a:pt x="930" y="1196"/>
                      <a:pt x="929" y="1196"/>
                    </a:cubicBezTo>
                    <a:cubicBezTo>
                      <a:pt x="927" y="1198"/>
                      <a:pt x="928" y="1195"/>
                      <a:pt x="927" y="1199"/>
                    </a:cubicBezTo>
                    <a:cubicBezTo>
                      <a:pt x="927" y="1199"/>
                      <a:pt x="928" y="1199"/>
                      <a:pt x="928" y="1199"/>
                    </a:cubicBezTo>
                    <a:cubicBezTo>
                      <a:pt x="930" y="1201"/>
                      <a:pt x="931" y="1203"/>
                      <a:pt x="933" y="1204"/>
                    </a:cubicBezTo>
                    <a:cubicBezTo>
                      <a:pt x="933" y="1204"/>
                      <a:pt x="933" y="1204"/>
                      <a:pt x="934" y="1204"/>
                    </a:cubicBezTo>
                    <a:cubicBezTo>
                      <a:pt x="934" y="1206"/>
                      <a:pt x="934" y="1207"/>
                      <a:pt x="935" y="1208"/>
                    </a:cubicBezTo>
                    <a:cubicBezTo>
                      <a:pt x="935" y="1208"/>
                      <a:pt x="935" y="1208"/>
                      <a:pt x="935" y="1208"/>
                    </a:cubicBezTo>
                    <a:cubicBezTo>
                      <a:pt x="935" y="1210"/>
                      <a:pt x="935" y="1212"/>
                      <a:pt x="935" y="1213"/>
                    </a:cubicBezTo>
                    <a:cubicBezTo>
                      <a:pt x="934" y="1214"/>
                      <a:pt x="934" y="1215"/>
                      <a:pt x="934" y="1216"/>
                    </a:cubicBezTo>
                    <a:cubicBezTo>
                      <a:pt x="933" y="1216"/>
                      <a:pt x="932" y="1216"/>
                      <a:pt x="932" y="1216"/>
                    </a:cubicBezTo>
                    <a:cubicBezTo>
                      <a:pt x="931" y="1217"/>
                      <a:pt x="931" y="1218"/>
                      <a:pt x="930" y="1219"/>
                    </a:cubicBezTo>
                    <a:cubicBezTo>
                      <a:pt x="930" y="1219"/>
                      <a:pt x="929" y="1219"/>
                      <a:pt x="928" y="1219"/>
                    </a:cubicBezTo>
                    <a:cubicBezTo>
                      <a:pt x="928" y="1219"/>
                      <a:pt x="928" y="1220"/>
                      <a:pt x="927" y="1220"/>
                    </a:cubicBezTo>
                    <a:cubicBezTo>
                      <a:pt x="927" y="1220"/>
                      <a:pt x="927" y="1220"/>
                      <a:pt x="927" y="1220"/>
                    </a:cubicBezTo>
                    <a:cubicBezTo>
                      <a:pt x="927" y="1221"/>
                      <a:pt x="927" y="1222"/>
                      <a:pt x="927" y="1222"/>
                    </a:cubicBezTo>
                    <a:cubicBezTo>
                      <a:pt x="926" y="1223"/>
                      <a:pt x="925" y="1223"/>
                      <a:pt x="924" y="1224"/>
                    </a:cubicBezTo>
                    <a:cubicBezTo>
                      <a:pt x="924" y="1225"/>
                      <a:pt x="924" y="1225"/>
                      <a:pt x="924" y="1226"/>
                    </a:cubicBezTo>
                    <a:cubicBezTo>
                      <a:pt x="924" y="1226"/>
                      <a:pt x="923" y="1226"/>
                      <a:pt x="923" y="1226"/>
                    </a:cubicBezTo>
                    <a:cubicBezTo>
                      <a:pt x="923" y="1227"/>
                      <a:pt x="922" y="1228"/>
                      <a:pt x="922" y="1229"/>
                    </a:cubicBezTo>
                    <a:cubicBezTo>
                      <a:pt x="922" y="1229"/>
                      <a:pt x="921" y="1229"/>
                      <a:pt x="921" y="1229"/>
                    </a:cubicBezTo>
                    <a:cubicBezTo>
                      <a:pt x="920" y="1232"/>
                      <a:pt x="921" y="1234"/>
                      <a:pt x="919" y="1237"/>
                    </a:cubicBezTo>
                    <a:cubicBezTo>
                      <a:pt x="919" y="1237"/>
                      <a:pt x="919" y="1237"/>
                      <a:pt x="918" y="1237"/>
                    </a:cubicBezTo>
                    <a:cubicBezTo>
                      <a:pt x="918" y="1237"/>
                      <a:pt x="918" y="1238"/>
                      <a:pt x="918" y="1238"/>
                    </a:cubicBezTo>
                    <a:cubicBezTo>
                      <a:pt x="917" y="1239"/>
                      <a:pt x="916" y="1240"/>
                      <a:pt x="915" y="1241"/>
                    </a:cubicBezTo>
                    <a:cubicBezTo>
                      <a:pt x="915" y="1242"/>
                      <a:pt x="914" y="1244"/>
                      <a:pt x="914" y="1245"/>
                    </a:cubicBezTo>
                    <a:cubicBezTo>
                      <a:pt x="914" y="1245"/>
                      <a:pt x="913" y="1245"/>
                      <a:pt x="913" y="1245"/>
                    </a:cubicBezTo>
                    <a:cubicBezTo>
                      <a:pt x="913" y="1250"/>
                      <a:pt x="913" y="1255"/>
                      <a:pt x="913" y="1260"/>
                    </a:cubicBezTo>
                    <a:cubicBezTo>
                      <a:pt x="913" y="1260"/>
                      <a:pt x="914" y="1260"/>
                      <a:pt x="914" y="1260"/>
                    </a:cubicBezTo>
                    <a:cubicBezTo>
                      <a:pt x="916" y="1267"/>
                      <a:pt x="912" y="1277"/>
                      <a:pt x="911" y="1282"/>
                    </a:cubicBezTo>
                    <a:cubicBezTo>
                      <a:pt x="910" y="1283"/>
                      <a:pt x="909" y="1284"/>
                      <a:pt x="909" y="1284"/>
                    </a:cubicBezTo>
                    <a:cubicBezTo>
                      <a:pt x="909" y="1284"/>
                      <a:pt x="909" y="1285"/>
                      <a:pt x="909" y="1285"/>
                    </a:cubicBezTo>
                    <a:cubicBezTo>
                      <a:pt x="908" y="1285"/>
                      <a:pt x="907" y="1285"/>
                      <a:pt x="906" y="1285"/>
                    </a:cubicBezTo>
                    <a:cubicBezTo>
                      <a:pt x="906" y="1285"/>
                      <a:pt x="906" y="1286"/>
                      <a:pt x="906" y="1286"/>
                    </a:cubicBezTo>
                    <a:cubicBezTo>
                      <a:pt x="905" y="1286"/>
                      <a:pt x="905" y="1286"/>
                      <a:pt x="904" y="1286"/>
                    </a:cubicBezTo>
                    <a:cubicBezTo>
                      <a:pt x="904" y="1286"/>
                      <a:pt x="904" y="1287"/>
                      <a:pt x="904" y="1287"/>
                    </a:cubicBezTo>
                    <a:cubicBezTo>
                      <a:pt x="901" y="1288"/>
                      <a:pt x="899" y="1289"/>
                      <a:pt x="896" y="1290"/>
                    </a:cubicBezTo>
                    <a:cubicBezTo>
                      <a:pt x="896" y="1290"/>
                      <a:pt x="896" y="1290"/>
                      <a:pt x="896" y="1290"/>
                    </a:cubicBezTo>
                    <a:cubicBezTo>
                      <a:pt x="895" y="1290"/>
                      <a:pt x="894" y="1290"/>
                      <a:pt x="893" y="1290"/>
                    </a:cubicBezTo>
                    <a:cubicBezTo>
                      <a:pt x="893" y="1291"/>
                      <a:pt x="893" y="1291"/>
                      <a:pt x="893" y="1291"/>
                    </a:cubicBezTo>
                    <a:cubicBezTo>
                      <a:pt x="893" y="1291"/>
                      <a:pt x="892" y="1291"/>
                      <a:pt x="892" y="1291"/>
                    </a:cubicBezTo>
                    <a:cubicBezTo>
                      <a:pt x="892" y="1292"/>
                      <a:pt x="892" y="1292"/>
                      <a:pt x="892" y="1292"/>
                    </a:cubicBezTo>
                    <a:cubicBezTo>
                      <a:pt x="891" y="1292"/>
                      <a:pt x="890" y="1292"/>
                      <a:pt x="889" y="1292"/>
                    </a:cubicBezTo>
                    <a:cubicBezTo>
                      <a:pt x="889" y="1293"/>
                      <a:pt x="889" y="1293"/>
                      <a:pt x="889" y="1293"/>
                    </a:cubicBezTo>
                    <a:cubicBezTo>
                      <a:pt x="888" y="1293"/>
                      <a:pt x="886" y="1294"/>
                      <a:pt x="885" y="1294"/>
                    </a:cubicBezTo>
                    <a:cubicBezTo>
                      <a:pt x="885" y="1294"/>
                      <a:pt x="885" y="1295"/>
                      <a:pt x="885" y="1295"/>
                    </a:cubicBezTo>
                    <a:cubicBezTo>
                      <a:pt x="883" y="1295"/>
                      <a:pt x="882" y="1296"/>
                      <a:pt x="880" y="1296"/>
                    </a:cubicBezTo>
                    <a:cubicBezTo>
                      <a:pt x="880" y="1296"/>
                      <a:pt x="880" y="1296"/>
                      <a:pt x="880" y="1297"/>
                    </a:cubicBezTo>
                    <a:cubicBezTo>
                      <a:pt x="879" y="1297"/>
                      <a:pt x="878" y="1297"/>
                      <a:pt x="877" y="1297"/>
                    </a:cubicBezTo>
                    <a:cubicBezTo>
                      <a:pt x="877" y="1297"/>
                      <a:pt x="877" y="1297"/>
                      <a:pt x="877" y="1298"/>
                    </a:cubicBezTo>
                    <a:cubicBezTo>
                      <a:pt x="876" y="1298"/>
                      <a:pt x="875" y="1298"/>
                      <a:pt x="874" y="1298"/>
                    </a:cubicBezTo>
                    <a:cubicBezTo>
                      <a:pt x="869" y="1300"/>
                      <a:pt x="867" y="1301"/>
                      <a:pt x="860" y="1299"/>
                    </a:cubicBezTo>
                    <a:cubicBezTo>
                      <a:pt x="860" y="1299"/>
                      <a:pt x="859" y="1298"/>
                      <a:pt x="858" y="1297"/>
                    </a:cubicBezTo>
                    <a:cubicBezTo>
                      <a:pt x="858" y="1297"/>
                      <a:pt x="858" y="1297"/>
                      <a:pt x="857" y="1297"/>
                    </a:cubicBezTo>
                    <a:cubicBezTo>
                      <a:pt x="857" y="1296"/>
                      <a:pt x="857" y="1294"/>
                      <a:pt x="857" y="1293"/>
                    </a:cubicBezTo>
                    <a:cubicBezTo>
                      <a:pt x="856" y="1293"/>
                      <a:pt x="855" y="1293"/>
                      <a:pt x="855" y="1292"/>
                    </a:cubicBezTo>
                    <a:cubicBezTo>
                      <a:pt x="855" y="1291"/>
                      <a:pt x="855" y="1290"/>
                      <a:pt x="855" y="1290"/>
                    </a:cubicBezTo>
                    <a:cubicBezTo>
                      <a:pt x="854" y="1290"/>
                      <a:pt x="854" y="1290"/>
                      <a:pt x="854" y="1290"/>
                    </a:cubicBezTo>
                    <a:cubicBezTo>
                      <a:pt x="854" y="1288"/>
                      <a:pt x="853" y="1287"/>
                      <a:pt x="853" y="1286"/>
                    </a:cubicBezTo>
                    <a:cubicBezTo>
                      <a:pt x="853" y="1286"/>
                      <a:pt x="852" y="1286"/>
                      <a:pt x="852" y="1286"/>
                    </a:cubicBezTo>
                    <a:cubicBezTo>
                      <a:pt x="850" y="1278"/>
                      <a:pt x="847" y="1270"/>
                      <a:pt x="845" y="1263"/>
                    </a:cubicBezTo>
                    <a:cubicBezTo>
                      <a:pt x="845" y="1261"/>
                      <a:pt x="845" y="1260"/>
                      <a:pt x="845" y="1258"/>
                    </a:cubicBezTo>
                    <a:cubicBezTo>
                      <a:pt x="845" y="1258"/>
                      <a:pt x="844" y="1258"/>
                      <a:pt x="844" y="1258"/>
                    </a:cubicBezTo>
                    <a:cubicBezTo>
                      <a:pt x="844" y="1256"/>
                      <a:pt x="844" y="1255"/>
                      <a:pt x="844" y="1253"/>
                    </a:cubicBezTo>
                    <a:cubicBezTo>
                      <a:pt x="844" y="1253"/>
                      <a:pt x="843" y="1253"/>
                      <a:pt x="843" y="1253"/>
                    </a:cubicBezTo>
                    <a:cubicBezTo>
                      <a:pt x="843" y="1249"/>
                      <a:pt x="843" y="1246"/>
                      <a:pt x="843" y="1242"/>
                    </a:cubicBezTo>
                    <a:cubicBezTo>
                      <a:pt x="843" y="1242"/>
                      <a:pt x="843" y="1242"/>
                      <a:pt x="842" y="1242"/>
                    </a:cubicBezTo>
                    <a:cubicBezTo>
                      <a:pt x="842" y="1240"/>
                      <a:pt x="843" y="1240"/>
                      <a:pt x="843" y="1240"/>
                    </a:cubicBezTo>
                    <a:cubicBezTo>
                      <a:pt x="843" y="1236"/>
                      <a:pt x="843" y="1232"/>
                      <a:pt x="843" y="1228"/>
                    </a:cubicBezTo>
                    <a:cubicBezTo>
                      <a:pt x="843" y="1228"/>
                      <a:pt x="844" y="1228"/>
                      <a:pt x="844" y="1228"/>
                    </a:cubicBezTo>
                    <a:cubicBezTo>
                      <a:pt x="844" y="1225"/>
                      <a:pt x="844" y="1222"/>
                      <a:pt x="844" y="1220"/>
                    </a:cubicBezTo>
                    <a:cubicBezTo>
                      <a:pt x="844" y="1220"/>
                      <a:pt x="845" y="1220"/>
                      <a:pt x="845" y="1220"/>
                    </a:cubicBezTo>
                    <a:cubicBezTo>
                      <a:pt x="845" y="1217"/>
                      <a:pt x="845" y="1214"/>
                      <a:pt x="845" y="1211"/>
                    </a:cubicBezTo>
                    <a:cubicBezTo>
                      <a:pt x="845" y="1211"/>
                      <a:pt x="845" y="1211"/>
                      <a:pt x="846" y="1211"/>
                    </a:cubicBezTo>
                    <a:cubicBezTo>
                      <a:pt x="847" y="1206"/>
                      <a:pt x="845" y="1194"/>
                      <a:pt x="844" y="1191"/>
                    </a:cubicBezTo>
                    <a:cubicBezTo>
                      <a:pt x="844" y="1191"/>
                      <a:pt x="843" y="1191"/>
                      <a:pt x="843" y="1191"/>
                    </a:cubicBezTo>
                    <a:cubicBezTo>
                      <a:pt x="843" y="1190"/>
                      <a:pt x="843" y="1190"/>
                      <a:pt x="843" y="1189"/>
                    </a:cubicBezTo>
                    <a:cubicBezTo>
                      <a:pt x="843" y="1189"/>
                      <a:pt x="842" y="1188"/>
                      <a:pt x="841" y="1188"/>
                    </a:cubicBezTo>
                    <a:cubicBezTo>
                      <a:pt x="841" y="1188"/>
                      <a:pt x="841" y="1187"/>
                      <a:pt x="841" y="1186"/>
                    </a:cubicBezTo>
                    <a:cubicBezTo>
                      <a:pt x="841" y="1186"/>
                      <a:pt x="840" y="1186"/>
                      <a:pt x="840" y="1185"/>
                    </a:cubicBezTo>
                    <a:cubicBezTo>
                      <a:pt x="840" y="1185"/>
                      <a:pt x="840" y="1184"/>
                      <a:pt x="840" y="1184"/>
                    </a:cubicBezTo>
                    <a:cubicBezTo>
                      <a:pt x="839" y="1183"/>
                      <a:pt x="838" y="1183"/>
                      <a:pt x="838" y="1183"/>
                    </a:cubicBezTo>
                    <a:cubicBezTo>
                      <a:pt x="833" y="1175"/>
                      <a:pt x="829" y="1167"/>
                      <a:pt x="824" y="1159"/>
                    </a:cubicBezTo>
                    <a:cubicBezTo>
                      <a:pt x="822" y="1153"/>
                      <a:pt x="823" y="1144"/>
                      <a:pt x="819" y="1141"/>
                    </a:cubicBezTo>
                    <a:cubicBezTo>
                      <a:pt x="815" y="1138"/>
                      <a:pt x="809" y="1140"/>
                      <a:pt x="804" y="1139"/>
                    </a:cubicBezTo>
                    <a:cubicBezTo>
                      <a:pt x="804" y="1139"/>
                      <a:pt x="804" y="1138"/>
                      <a:pt x="804" y="1138"/>
                    </a:cubicBezTo>
                    <a:cubicBezTo>
                      <a:pt x="802" y="1138"/>
                      <a:pt x="801" y="1138"/>
                      <a:pt x="799" y="1138"/>
                    </a:cubicBezTo>
                    <a:cubicBezTo>
                      <a:pt x="799" y="1138"/>
                      <a:pt x="799" y="1137"/>
                      <a:pt x="799" y="1137"/>
                    </a:cubicBezTo>
                    <a:cubicBezTo>
                      <a:pt x="798" y="1137"/>
                      <a:pt x="797" y="1137"/>
                      <a:pt x="796" y="1137"/>
                    </a:cubicBezTo>
                    <a:cubicBezTo>
                      <a:pt x="796" y="1137"/>
                      <a:pt x="796" y="1136"/>
                      <a:pt x="796" y="1136"/>
                    </a:cubicBezTo>
                    <a:cubicBezTo>
                      <a:pt x="795" y="1136"/>
                      <a:pt x="794" y="1136"/>
                      <a:pt x="793" y="1136"/>
                    </a:cubicBezTo>
                    <a:cubicBezTo>
                      <a:pt x="793" y="1136"/>
                      <a:pt x="793" y="1136"/>
                      <a:pt x="793" y="1135"/>
                    </a:cubicBezTo>
                    <a:cubicBezTo>
                      <a:pt x="792" y="1135"/>
                      <a:pt x="792" y="1135"/>
                      <a:pt x="791" y="1135"/>
                    </a:cubicBezTo>
                    <a:cubicBezTo>
                      <a:pt x="791" y="1135"/>
                      <a:pt x="791" y="1135"/>
                      <a:pt x="791" y="1134"/>
                    </a:cubicBezTo>
                    <a:cubicBezTo>
                      <a:pt x="790" y="1134"/>
                      <a:pt x="789" y="1134"/>
                      <a:pt x="788" y="1134"/>
                    </a:cubicBezTo>
                    <a:cubicBezTo>
                      <a:pt x="788" y="1134"/>
                      <a:pt x="788" y="1134"/>
                      <a:pt x="788" y="1133"/>
                    </a:cubicBezTo>
                    <a:cubicBezTo>
                      <a:pt x="788" y="1133"/>
                      <a:pt x="787" y="1133"/>
                      <a:pt x="787" y="1133"/>
                    </a:cubicBezTo>
                    <a:cubicBezTo>
                      <a:pt x="786" y="1133"/>
                      <a:pt x="786" y="1132"/>
                      <a:pt x="786" y="1132"/>
                    </a:cubicBezTo>
                    <a:cubicBezTo>
                      <a:pt x="784" y="1130"/>
                      <a:pt x="784" y="1133"/>
                      <a:pt x="783" y="1129"/>
                    </a:cubicBezTo>
                    <a:cubicBezTo>
                      <a:pt x="776" y="1127"/>
                      <a:pt x="778" y="1117"/>
                      <a:pt x="778" y="1108"/>
                    </a:cubicBezTo>
                    <a:cubicBezTo>
                      <a:pt x="778" y="1105"/>
                      <a:pt x="778" y="1102"/>
                      <a:pt x="778" y="1099"/>
                    </a:cubicBezTo>
                    <a:cubicBezTo>
                      <a:pt x="778" y="1099"/>
                      <a:pt x="778" y="1099"/>
                      <a:pt x="779" y="1099"/>
                    </a:cubicBezTo>
                    <a:cubicBezTo>
                      <a:pt x="779" y="1098"/>
                      <a:pt x="779" y="1096"/>
                      <a:pt x="779" y="1094"/>
                    </a:cubicBezTo>
                    <a:cubicBezTo>
                      <a:pt x="780" y="1094"/>
                      <a:pt x="781" y="1093"/>
                      <a:pt x="781" y="1093"/>
                    </a:cubicBezTo>
                    <a:cubicBezTo>
                      <a:pt x="781" y="1093"/>
                      <a:pt x="781" y="1092"/>
                      <a:pt x="781" y="1091"/>
                    </a:cubicBezTo>
                    <a:cubicBezTo>
                      <a:pt x="783" y="1090"/>
                      <a:pt x="784" y="1089"/>
                      <a:pt x="786" y="1088"/>
                    </a:cubicBezTo>
                    <a:cubicBezTo>
                      <a:pt x="787" y="1086"/>
                      <a:pt x="788" y="1085"/>
                      <a:pt x="789" y="1083"/>
                    </a:cubicBezTo>
                    <a:cubicBezTo>
                      <a:pt x="790" y="1083"/>
                      <a:pt x="790" y="1083"/>
                      <a:pt x="791" y="1082"/>
                    </a:cubicBezTo>
                    <a:cubicBezTo>
                      <a:pt x="791" y="1082"/>
                      <a:pt x="791" y="1081"/>
                      <a:pt x="791" y="1081"/>
                    </a:cubicBezTo>
                    <a:cubicBezTo>
                      <a:pt x="792" y="1080"/>
                      <a:pt x="792" y="1080"/>
                      <a:pt x="793" y="1080"/>
                    </a:cubicBezTo>
                    <a:cubicBezTo>
                      <a:pt x="793" y="1079"/>
                      <a:pt x="793" y="1078"/>
                      <a:pt x="793" y="1078"/>
                    </a:cubicBezTo>
                    <a:cubicBezTo>
                      <a:pt x="793" y="1078"/>
                      <a:pt x="794" y="1077"/>
                      <a:pt x="795" y="1077"/>
                    </a:cubicBezTo>
                    <a:cubicBezTo>
                      <a:pt x="798" y="1073"/>
                      <a:pt x="799" y="1069"/>
                      <a:pt x="799" y="1062"/>
                    </a:cubicBezTo>
                    <a:cubicBezTo>
                      <a:pt x="790" y="1057"/>
                      <a:pt x="789" y="1042"/>
                      <a:pt x="783" y="1034"/>
                    </a:cubicBezTo>
                    <a:cubicBezTo>
                      <a:pt x="782" y="1033"/>
                      <a:pt x="780" y="1032"/>
                      <a:pt x="779" y="1030"/>
                    </a:cubicBezTo>
                    <a:cubicBezTo>
                      <a:pt x="779" y="1030"/>
                      <a:pt x="779" y="1029"/>
                      <a:pt x="779" y="1029"/>
                    </a:cubicBezTo>
                    <a:cubicBezTo>
                      <a:pt x="777" y="1028"/>
                      <a:pt x="776" y="1027"/>
                      <a:pt x="775" y="1026"/>
                    </a:cubicBezTo>
                    <a:cubicBezTo>
                      <a:pt x="775" y="1026"/>
                      <a:pt x="775" y="1025"/>
                      <a:pt x="775" y="1025"/>
                    </a:cubicBezTo>
                    <a:cubicBezTo>
                      <a:pt x="774" y="1025"/>
                      <a:pt x="774" y="1025"/>
                      <a:pt x="773" y="1025"/>
                    </a:cubicBezTo>
                    <a:cubicBezTo>
                      <a:pt x="771" y="1023"/>
                      <a:pt x="770" y="1021"/>
                      <a:pt x="768" y="1019"/>
                    </a:cubicBezTo>
                    <a:cubicBezTo>
                      <a:pt x="767" y="1019"/>
                      <a:pt x="767" y="1019"/>
                      <a:pt x="766" y="1019"/>
                    </a:cubicBezTo>
                    <a:cubicBezTo>
                      <a:pt x="765" y="1017"/>
                      <a:pt x="764" y="1016"/>
                      <a:pt x="763" y="1015"/>
                    </a:cubicBezTo>
                    <a:cubicBezTo>
                      <a:pt x="763" y="1015"/>
                      <a:pt x="762" y="1015"/>
                      <a:pt x="762" y="1015"/>
                    </a:cubicBezTo>
                    <a:cubicBezTo>
                      <a:pt x="761" y="1014"/>
                      <a:pt x="760" y="1013"/>
                      <a:pt x="760" y="1012"/>
                    </a:cubicBezTo>
                    <a:cubicBezTo>
                      <a:pt x="759" y="1012"/>
                      <a:pt x="759" y="1012"/>
                      <a:pt x="758" y="1012"/>
                    </a:cubicBezTo>
                    <a:cubicBezTo>
                      <a:pt x="758" y="1012"/>
                      <a:pt x="757" y="1011"/>
                      <a:pt x="757" y="1011"/>
                    </a:cubicBezTo>
                    <a:cubicBezTo>
                      <a:pt x="756" y="1011"/>
                      <a:pt x="756" y="1011"/>
                      <a:pt x="755" y="1011"/>
                    </a:cubicBezTo>
                    <a:cubicBezTo>
                      <a:pt x="755" y="1010"/>
                      <a:pt x="755" y="1010"/>
                      <a:pt x="755" y="1010"/>
                    </a:cubicBezTo>
                    <a:cubicBezTo>
                      <a:pt x="753" y="1009"/>
                      <a:pt x="750" y="1008"/>
                      <a:pt x="747" y="1007"/>
                    </a:cubicBezTo>
                    <a:cubicBezTo>
                      <a:pt x="747" y="1007"/>
                      <a:pt x="747" y="1006"/>
                      <a:pt x="747" y="1006"/>
                    </a:cubicBezTo>
                    <a:cubicBezTo>
                      <a:pt x="746" y="1006"/>
                      <a:pt x="745" y="1006"/>
                      <a:pt x="744" y="1006"/>
                    </a:cubicBezTo>
                    <a:cubicBezTo>
                      <a:pt x="744" y="1006"/>
                      <a:pt x="744" y="1006"/>
                      <a:pt x="744" y="1005"/>
                    </a:cubicBezTo>
                    <a:cubicBezTo>
                      <a:pt x="744" y="1005"/>
                      <a:pt x="743" y="1005"/>
                      <a:pt x="742" y="1005"/>
                    </a:cubicBezTo>
                    <a:cubicBezTo>
                      <a:pt x="742" y="1005"/>
                      <a:pt x="742" y="1005"/>
                      <a:pt x="742" y="1004"/>
                    </a:cubicBezTo>
                    <a:cubicBezTo>
                      <a:pt x="740" y="1004"/>
                      <a:pt x="738" y="1003"/>
                      <a:pt x="736" y="1003"/>
                    </a:cubicBezTo>
                    <a:cubicBezTo>
                      <a:pt x="736" y="1002"/>
                      <a:pt x="735" y="1001"/>
                      <a:pt x="735" y="1000"/>
                    </a:cubicBezTo>
                    <a:cubicBezTo>
                      <a:pt x="734" y="1000"/>
                      <a:pt x="733" y="1000"/>
                      <a:pt x="733" y="1000"/>
                    </a:cubicBezTo>
                    <a:cubicBezTo>
                      <a:pt x="732" y="999"/>
                      <a:pt x="732" y="998"/>
                      <a:pt x="732" y="997"/>
                    </a:cubicBezTo>
                    <a:cubicBezTo>
                      <a:pt x="731" y="997"/>
                      <a:pt x="730" y="996"/>
                      <a:pt x="729" y="995"/>
                    </a:cubicBezTo>
                    <a:cubicBezTo>
                      <a:pt x="729" y="994"/>
                      <a:pt x="729" y="993"/>
                      <a:pt x="728" y="992"/>
                    </a:cubicBezTo>
                    <a:cubicBezTo>
                      <a:pt x="728" y="992"/>
                      <a:pt x="728" y="992"/>
                      <a:pt x="727" y="992"/>
                    </a:cubicBezTo>
                    <a:cubicBezTo>
                      <a:pt x="727" y="991"/>
                      <a:pt x="727" y="990"/>
                      <a:pt x="727" y="989"/>
                    </a:cubicBezTo>
                    <a:cubicBezTo>
                      <a:pt x="727" y="989"/>
                      <a:pt x="727" y="989"/>
                      <a:pt x="727" y="989"/>
                    </a:cubicBezTo>
                    <a:cubicBezTo>
                      <a:pt x="727" y="988"/>
                      <a:pt x="727" y="987"/>
                      <a:pt x="727" y="986"/>
                    </a:cubicBezTo>
                    <a:cubicBezTo>
                      <a:pt x="726" y="986"/>
                      <a:pt x="726" y="986"/>
                      <a:pt x="726" y="986"/>
                    </a:cubicBezTo>
                    <a:cubicBezTo>
                      <a:pt x="726" y="984"/>
                      <a:pt x="726" y="982"/>
                      <a:pt x="726" y="980"/>
                    </a:cubicBezTo>
                    <a:cubicBezTo>
                      <a:pt x="725" y="980"/>
                      <a:pt x="725" y="980"/>
                      <a:pt x="725" y="980"/>
                    </a:cubicBezTo>
                    <a:cubicBezTo>
                      <a:pt x="725" y="978"/>
                      <a:pt x="725" y="975"/>
                      <a:pt x="725" y="973"/>
                    </a:cubicBezTo>
                    <a:cubicBezTo>
                      <a:pt x="724" y="973"/>
                      <a:pt x="724" y="973"/>
                      <a:pt x="724" y="973"/>
                    </a:cubicBezTo>
                    <a:cubicBezTo>
                      <a:pt x="724" y="971"/>
                      <a:pt x="724" y="969"/>
                      <a:pt x="724" y="967"/>
                    </a:cubicBezTo>
                    <a:cubicBezTo>
                      <a:pt x="724" y="967"/>
                      <a:pt x="723" y="967"/>
                      <a:pt x="723" y="967"/>
                    </a:cubicBezTo>
                    <a:cubicBezTo>
                      <a:pt x="723" y="965"/>
                      <a:pt x="723" y="964"/>
                      <a:pt x="723" y="962"/>
                    </a:cubicBezTo>
                    <a:cubicBezTo>
                      <a:pt x="723" y="962"/>
                      <a:pt x="722" y="962"/>
                      <a:pt x="722" y="962"/>
                    </a:cubicBezTo>
                    <a:cubicBezTo>
                      <a:pt x="722" y="961"/>
                      <a:pt x="722" y="959"/>
                      <a:pt x="722" y="958"/>
                    </a:cubicBezTo>
                    <a:cubicBezTo>
                      <a:pt x="722" y="958"/>
                      <a:pt x="721" y="958"/>
                      <a:pt x="721" y="958"/>
                    </a:cubicBezTo>
                    <a:cubicBezTo>
                      <a:pt x="721" y="956"/>
                      <a:pt x="721" y="955"/>
                      <a:pt x="721" y="954"/>
                    </a:cubicBezTo>
                    <a:cubicBezTo>
                      <a:pt x="721" y="954"/>
                      <a:pt x="721" y="954"/>
                      <a:pt x="720" y="954"/>
                    </a:cubicBezTo>
                    <a:cubicBezTo>
                      <a:pt x="720" y="953"/>
                      <a:pt x="720" y="952"/>
                      <a:pt x="720" y="951"/>
                    </a:cubicBezTo>
                    <a:cubicBezTo>
                      <a:pt x="720" y="951"/>
                      <a:pt x="720" y="951"/>
                      <a:pt x="719" y="951"/>
                    </a:cubicBezTo>
                    <a:cubicBezTo>
                      <a:pt x="719" y="950"/>
                      <a:pt x="719" y="949"/>
                      <a:pt x="719" y="948"/>
                    </a:cubicBezTo>
                    <a:cubicBezTo>
                      <a:pt x="719" y="948"/>
                      <a:pt x="719" y="948"/>
                      <a:pt x="718" y="948"/>
                    </a:cubicBezTo>
                    <a:cubicBezTo>
                      <a:pt x="718" y="947"/>
                      <a:pt x="718" y="946"/>
                      <a:pt x="718" y="945"/>
                    </a:cubicBezTo>
                    <a:cubicBezTo>
                      <a:pt x="718" y="945"/>
                      <a:pt x="718" y="945"/>
                      <a:pt x="718" y="945"/>
                    </a:cubicBezTo>
                    <a:cubicBezTo>
                      <a:pt x="718" y="945"/>
                      <a:pt x="718" y="944"/>
                      <a:pt x="718" y="943"/>
                    </a:cubicBezTo>
                    <a:cubicBezTo>
                      <a:pt x="717" y="943"/>
                      <a:pt x="717" y="943"/>
                      <a:pt x="717" y="943"/>
                    </a:cubicBezTo>
                    <a:cubicBezTo>
                      <a:pt x="717" y="942"/>
                      <a:pt x="717" y="942"/>
                      <a:pt x="717" y="941"/>
                    </a:cubicBezTo>
                    <a:cubicBezTo>
                      <a:pt x="716" y="941"/>
                      <a:pt x="716" y="941"/>
                      <a:pt x="716" y="941"/>
                    </a:cubicBezTo>
                    <a:cubicBezTo>
                      <a:pt x="714" y="937"/>
                      <a:pt x="712" y="933"/>
                      <a:pt x="708" y="932"/>
                    </a:cubicBezTo>
                    <a:cubicBezTo>
                      <a:pt x="708" y="931"/>
                      <a:pt x="708" y="931"/>
                      <a:pt x="708" y="931"/>
                    </a:cubicBezTo>
                    <a:cubicBezTo>
                      <a:pt x="705" y="931"/>
                      <a:pt x="703" y="931"/>
                      <a:pt x="700" y="931"/>
                    </a:cubicBezTo>
                    <a:cubicBezTo>
                      <a:pt x="700" y="930"/>
                      <a:pt x="700" y="930"/>
                      <a:pt x="700" y="930"/>
                    </a:cubicBezTo>
                    <a:cubicBezTo>
                      <a:pt x="699" y="930"/>
                      <a:pt x="698" y="930"/>
                      <a:pt x="697" y="930"/>
                    </a:cubicBezTo>
                    <a:cubicBezTo>
                      <a:pt x="697" y="930"/>
                      <a:pt x="697" y="929"/>
                      <a:pt x="697" y="929"/>
                    </a:cubicBezTo>
                    <a:cubicBezTo>
                      <a:pt x="696" y="929"/>
                      <a:pt x="695" y="929"/>
                      <a:pt x="694" y="929"/>
                    </a:cubicBezTo>
                    <a:cubicBezTo>
                      <a:pt x="694" y="929"/>
                      <a:pt x="694" y="928"/>
                      <a:pt x="694" y="928"/>
                    </a:cubicBezTo>
                    <a:cubicBezTo>
                      <a:pt x="694" y="928"/>
                      <a:pt x="693" y="928"/>
                      <a:pt x="692" y="928"/>
                    </a:cubicBezTo>
                    <a:cubicBezTo>
                      <a:pt x="692" y="928"/>
                      <a:pt x="692" y="927"/>
                      <a:pt x="692" y="927"/>
                    </a:cubicBezTo>
                    <a:cubicBezTo>
                      <a:pt x="692" y="927"/>
                      <a:pt x="691" y="927"/>
                      <a:pt x="690" y="927"/>
                    </a:cubicBezTo>
                    <a:cubicBezTo>
                      <a:pt x="689" y="927"/>
                      <a:pt x="689" y="926"/>
                      <a:pt x="689" y="925"/>
                    </a:cubicBezTo>
                    <a:cubicBezTo>
                      <a:pt x="688" y="925"/>
                      <a:pt x="686" y="925"/>
                      <a:pt x="685" y="925"/>
                    </a:cubicBezTo>
                    <a:cubicBezTo>
                      <a:pt x="685" y="924"/>
                      <a:pt x="684" y="923"/>
                      <a:pt x="683" y="922"/>
                    </a:cubicBezTo>
                    <a:cubicBezTo>
                      <a:pt x="683" y="922"/>
                      <a:pt x="682" y="922"/>
                      <a:pt x="682" y="922"/>
                    </a:cubicBezTo>
                    <a:cubicBezTo>
                      <a:pt x="681" y="921"/>
                      <a:pt x="680" y="920"/>
                      <a:pt x="680" y="919"/>
                    </a:cubicBezTo>
                    <a:cubicBezTo>
                      <a:pt x="679" y="919"/>
                      <a:pt x="679" y="919"/>
                      <a:pt x="678" y="919"/>
                    </a:cubicBezTo>
                    <a:cubicBezTo>
                      <a:pt x="677" y="918"/>
                      <a:pt x="677" y="917"/>
                      <a:pt x="676" y="916"/>
                    </a:cubicBezTo>
                    <a:cubicBezTo>
                      <a:pt x="674" y="914"/>
                      <a:pt x="672" y="912"/>
                      <a:pt x="669" y="910"/>
                    </a:cubicBezTo>
                    <a:cubicBezTo>
                      <a:pt x="669" y="910"/>
                      <a:pt x="669" y="909"/>
                      <a:pt x="669" y="908"/>
                    </a:cubicBezTo>
                    <a:cubicBezTo>
                      <a:pt x="668" y="907"/>
                      <a:pt x="667" y="907"/>
                      <a:pt x="666" y="906"/>
                    </a:cubicBezTo>
                    <a:cubicBezTo>
                      <a:pt x="665" y="905"/>
                      <a:pt x="665" y="904"/>
                      <a:pt x="665" y="904"/>
                    </a:cubicBezTo>
                    <a:cubicBezTo>
                      <a:pt x="664" y="904"/>
                      <a:pt x="663" y="904"/>
                      <a:pt x="663" y="904"/>
                    </a:cubicBezTo>
                    <a:cubicBezTo>
                      <a:pt x="662" y="902"/>
                      <a:pt x="660" y="901"/>
                      <a:pt x="659" y="899"/>
                    </a:cubicBezTo>
                    <a:cubicBezTo>
                      <a:pt x="659" y="899"/>
                      <a:pt x="658" y="899"/>
                      <a:pt x="657" y="899"/>
                    </a:cubicBezTo>
                    <a:cubicBezTo>
                      <a:pt x="657" y="898"/>
                      <a:pt x="656" y="898"/>
                      <a:pt x="656" y="897"/>
                    </a:cubicBezTo>
                    <a:cubicBezTo>
                      <a:pt x="655" y="897"/>
                      <a:pt x="654" y="897"/>
                      <a:pt x="654" y="897"/>
                    </a:cubicBezTo>
                    <a:cubicBezTo>
                      <a:pt x="654" y="896"/>
                      <a:pt x="653" y="895"/>
                      <a:pt x="653" y="895"/>
                    </a:cubicBezTo>
                    <a:cubicBezTo>
                      <a:pt x="652" y="895"/>
                      <a:pt x="651" y="894"/>
                      <a:pt x="650" y="894"/>
                    </a:cubicBezTo>
                    <a:cubicBezTo>
                      <a:pt x="650" y="894"/>
                      <a:pt x="650" y="893"/>
                      <a:pt x="650" y="893"/>
                    </a:cubicBezTo>
                    <a:cubicBezTo>
                      <a:pt x="650" y="893"/>
                      <a:pt x="649" y="893"/>
                      <a:pt x="648" y="893"/>
                    </a:cubicBezTo>
                    <a:cubicBezTo>
                      <a:pt x="648" y="893"/>
                      <a:pt x="648" y="892"/>
                      <a:pt x="648" y="891"/>
                    </a:cubicBezTo>
                    <a:cubicBezTo>
                      <a:pt x="647" y="891"/>
                      <a:pt x="646" y="891"/>
                      <a:pt x="646" y="891"/>
                    </a:cubicBezTo>
                    <a:cubicBezTo>
                      <a:pt x="646" y="891"/>
                      <a:pt x="646" y="891"/>
                      <a:pt x="646" y="890"/>
                    </a:cubicBezTo>
                    <a:cubicBezTo>
                      <a:pt x="644" y="890"/>
                      <a:pt x="642" y="889"/>
                      <a:pt x="640" y="889"/>
                    </a:cubicBezTo>
                    <a:cubicBezTo>
                      <a:pt x="640" y="888"/>
                      <a:pt x="640" y="888"/>
                      <a:pt x="640" y="888"/>
                    </a:cubicBezTo>
                    <a:cubicBezTo>
                      <a:pt x="638" y="887"/>
                      <a:pt x="635" y="887"/>
                      <a:pt x="632" y="886"/>
                    </a:cubicBezTo>
                    <a:cubicBezTo>
                      <a:pt x="632" y="886"/>
                      <a:pt x="632" y="885"/>
                      <a:pt x="632" y="885"/>
                    </a:cubicBezTo>
                    <a:cubicBezTo>
                      <a:pt x="630" y="884"/>
                      <a:pt x="617" y="883"/>
                      <a:pt x="614" y="884"/>
                    </a:cubicBezTo>
                    <a:cubicBezTo>
                      <a:pt x="614" y="884"/>
                      <a:pt x="614" y="885"/>
                      <a:pt x="614" y="885"/>
                    </a:cubicBezTo>
                    <a:cubicBezTo>
                      <a:pt x="603" y="886"/>
                      <a:pt x="593" y="887"/>
                      <a:pt x="582" y="888"/>
                    </a:cubicBezTo>
                    <a:cubicBezTo>
                      <a:pt x="578" y="888"/>
                      <a:pt x="574" y="888"/>
                      <a:pt x="570" y="888"/>
                    </a:cubicBezTo>
                    <a:cubicBezTo>
                      <a:pt x="570" y="887"/>
                      <a:pt x="570" y="887"/>
                      <a:pt x="570" y="887"/>
                    </a:cubicBezTo>
                    <a:cubicBezTo>
                      <a:pt x="569" y="887"/>
                      <a:pt x="567" y="887"/>
                      <a:pt x="565" y="887"/>
                    </a:cubicBezTo>
                    <a:cubicBezTo>
                      <a:pt x="565" y="887"/>
                      <a:pt x="565" y="886"/>
                      <a:pt x="565" y="886"/>
                    </a:cubicBezTo>
                    <a:cubicBezTo>
                      <a:pt x="564" y="886"/>
                      <a:pt x="562" y="886"/>
                      <a:pt x="561" y="886"/>
                    </a:cubicBezTo>
                    <a:cubicBezTo>
                      <a:pt x="561" y="886"/>
                      <a:pt x="561" y="885"/>
                      <a:pt x="561" y="885"/>
                    </a:cubicBezTo>
                    <a:cubicBezTo>
                      <a:pt x="559" y="885"/>
                      <a:pt x="558" y="885"/>
                      <a:pt x="557" y="885"/>
                    </a:cubicBezTo>
                    <a:cubicBezTo>
                      <a:pt x="557" y="885"/>
                      <a:pt x="557" y="884"/>
                      <a:pt x="557" y="884"/>
                    </a:cubicBezTo>
                    <a:cubicBezTo>
                      <a:pt x="556" y="884"/>
                      <a:pt x="555" y="884"/>
                      <a:pt x="554" y="884"/>
                    </a:cubicBezTo>
                    <a:cubicBezTo>
                      <a:pt x="554" y="884"/>
                      <a:pt x="554" y="884"/>
                      <a:pt x="554" y="883"/>
                    </a:cubicBezTo>
                    <a:cubicBezTo>
                      <a:pt x="553" y="883"/>
                      <a:pt x="553" y="883"/>
                      <a:pt x="552" y="883"/>
                    </a:cubicBezTo>
                    <a:cubicBezTo>
                      <a:pt x="552" y="883"/>
                      <a:pt x="552" y="883"/>
                      <a:pt x="552" y="882"/>
                    </a:cubicBezTo>
                    <a:cubicBezTo>
                      <a:pt x="551" y="882"/>
                      <a:pt x="550" y="882"/>
                      <a:pt x="549" y="882"/>
                    </a:cubicBezTo>
                    <a:cubicBezTo>
                      <a:pt x="549" y="882"/>
                      <a:pt x="549" y="882"/>
                      <a:pt x="549" y="881"/>
                    </a:cubicBezTo>
                    <a:cubicBezTo>
                      <a:pt x="548" y="881"/>
                      <a:pt x="547" y="881"/>
                      <a:pt x="546" y="881"/>
                    </a:cubicBezTo>
                    <a:cubicBezTo>
                      <a:pt x="546" y="881"/>
                      <a:pt x="546" y="881"/>
                      <a:pt x="546" y="881"/>
                    </a:cubicBezTo>
                    <a:cubicBezTo>
                      <a:pt x="543" y="880"/>
                      <a:pt x="540" y="879"/>
                      <a:pt x="537" y="879"/>
                    </a:cubicBezTo>
                    <a:cubicBezTo>
                      <a:pt x="537" y="878"/>
                      <a:pt x="537" y="878"/>
                      <a:pt x="537" y="878"/>
                    </a:cubicBezTo>
                    <a:cubicBezTo>
                      <a:pt x="536" y="878"/>
                      <a:pt x="534" y="878"/>
                      <a:pt x="533" y="878"/>
                    </a:cubicBezTo>
                    <a:cubicBezTo>
                      <a:pt x="533" y="878"/>
                      <a:pt x="533" y="877"/>
                      <a:pt x="533" y="877"/>
                    </a:cubicBezTo>
                    <a:cubicBezTo>
                      <a:pt x="531" y="877"/>
                      <a:pt x="529" y="877"/>
                      <a:pt x="527" y="877"/>
                    </a:cubicBezTo>
                    <a:cubicBezTo>
                      <a:pt x="527" y="877"/>
                      <a:pt x="527" y="876"/>
                      <a:pt x="527" y="876"/>
                    </a:cubicBezTo>
                    <a:cubicBezTo>
                      <a:pt x="525" y="876"/>
                      <a:pt x="523" y="876"/>
                      <a:pt x="521" y="876"/>
                    </a:cubicBezTo>
                    <a:cubicBezTo>
                      <a:pt x="521" y="876"/>
                      <a:pt x="521" y="877"/>
                      <a:pt x="521" y="877"/>
                    </a:cubicBezTo>
                    <a:cubicBezTo>
                      <a:pt x="519" y="877"/>
                      <a:pt x="517" y="877"/>
                      <a:pt x="515" y="877"/>
                    </a:cubicBezTo>
                    <a:cubicBezTo>
                      <a:pt x="515" y="877"/>
                      <a:pt x="515" y="878"/>
                      <a:pt x="515" y="878"/>
                    </a:cubicBezTo>
                    <a:cubicBezTo>
                      <a:pt x="513" y="878"/>
                      <a:pt x="512" y="878"/>
                      <a:pt x="510" y="878"/>
                    </a:cubicBezTo>
                    <a:cubicBezTo>
                      <a:pt x="510" y="878"/>
                      <a:pt x="510" y="878"/>
                      <a:pt x="510" y="879"/>
                    </a:cubicBezTo>
                    <a:cubicBezTo>
                      <a:pt x="509" y="879"/>
                      <a:pt x="507" y="879"/>
                      <a:pt x="506" y="879"/>
                    </a:cubicBezTo>
                    <a:cubicBezTo>
                      <a:pt x="506" y="879"/>
                      <a:pt x="506" y="879"/>
                      <a:pt x="506" y="880"/>
                    </a:cubicBezTo>
                    <a:cubicBezTo>
                      <a:pt x="504" y="880"/>
                      <a:pt x="503" y="880"/>
                      <a:pt x="501" y="880"/>
                    </a:cubicBezTo>
                    <a:cubicBezTo>
                      <a:pt x="501" y="880"/>
                      <a:pt x="501" y="880"/>
                      <a:pt x="501" y="881"/>
                    </a:cubicBezTo>
                    <a:cubicBezTo>
                      <a:pt x="500" y="881"/>
                      <a:pt x="499" y="881"/>
                      <a:pt x="498" y="881"/>
                    </a:cubicBezTo>
                    <a:cubicBezTo>
                      <a:pt x="498" y="881"/>
                      <a:pt x="498" y="881"/>
                      <a:pt x="498" y="881"/>
                    </a:cubicBezTo>
                    <a:cubicBezTo>
                      <a:pt x="497" y="881"/>
                      <a:pt x="495" y="881"/>
                      <a:pt x="494" y="881"/>
                    </a:cubicBezTo>
                    <a:cubicBezTo>
                      <a:pt x="494" y="882"/>
                      <a:pt x="494" y="882"/>
                      <a:pt x="494" y="882"/>
                    </a:cubicBezTo>
                    <a:cubicBezTo>
                      <a:pt x="493" y="882"/>
                      <a:pt x="492" y="882"/>
                      <a:pt x="491" y="882"/>
                    </a:cubicBezTo>
                    <a:cubicBezTo>
                      <a:pt x="491" y="883"/>
                      <a:pt x="491" y="883"/>
                      <a:pt x="491" y="883"/>
                    </a:cubicBezTo>
                    <a:cubicBezTo>
                      <a:pt x="489" y="883"/>
                      <a:pt x="488" y="883"/>
                      <a:pt x="487" y="883"/>
                    </a:cubicBezTo>
                    <a:cubicBezTo>
                      <a:pt x="487" y="884"/>
                      <a:pt x="487" y="884"/>
                      <a:pt x="487" y="884"/>
                    </a:cubicBezTo>
                    <a:cubicBezTo>
                      <a:pt x="485" y="884"/>
                      <a:pt x="482" y="885"/>
                      <a:pt x="480" y="885"/>
                    </a:cubicBezTo>
                    <a:cubicBezTo>
                      <a:pt x="469" y="889"/>
                      <a:pt x="458" y="892"/>
                      <a:pt x="447" y="896"/>
                    </a:cubicBezTo>
                    <a:cubicBezTo>
                      <a:pt x="443" y="896"/>
                      <a:pt x="440" y="896"/>
                      <a:pt x="437" y="897"/>
                    </a:cubicBezTo>
                    <a:cubicBezTo>
                      <a:pt x="437" y="897"/>
                      <a:pt x="437" y="897"/>
                      <a:pt x="437" y="898"/>
                    </a:cubicBezTo>
                    <a:cubicBezTo>
                      <a:pt x="433" y="898"/>
                      <a:pt x="428" y="898"/>
                      <a:pt x="424" y="898"/>
                    </a:cubicBezTo>
                    <a:cubicBezTo>
                      <a:pt x="424" y="899"/>
                      <a:pt x="424" y="899"/>
                      <a:pt x="424" y="899"/>
                    </a:cubicBezTo>
                    <a:cubicBezTo>
                      <a:pt x="422" y="899"/>
                      <a:pt x="419" y="899"/>
                      <a:pt x="417" y="899"/>
                    </a:cubicBezTo>
                    <a:cubicBezTo>
                      <a:pt x="417" y="900"/>
                      <a:pt x="417" y="900"/>
                      <a:pt x="417" y="900"/>
                    </a:cubicBezTo>
                    <a:cubicBezTo>
                      <a:pt x="415" y="900"/>
                      <a:pt x="412" y="900"/>
                      <a:pt x="410" y="900"/>
                    </a:cubicBezTo>
                    <a:cubicBezTo>
                      <a:pt x="410" y="901"/>
                      <a:pt x="410" y="901"/>
                      <a:pt x="410" y="901"/>
                    </a:cubicBezTo>
                    <a:cubicBezTo>
                      <a:pt x="408" y="901"/>
                      <a:pt x="406" y="901"/>
                      <a:pt x="405" y="901"/>
                    </a:cubicBezTo>
                    <a:cubicBezTo>
                      <a:pt x="405" y="901"/>
                      <a:pt x="405" y="902"/>
                      <a:pt x="405" y="902"/>
                    </a:cubicBezTo>
                    <a:cubicBezTo>
                      <a:pt x="403" y="902"/>
                      <a:pt x="402" y="902"/>
                      <a:pt x="400" y="902"/>
                    </a:cubicBezTo>
                    <a:cubicBezTo>
                      <a:pt x="400" y="902"/>
                      <a:pt x="400" y="903"/>
                      <a:pt x="400" y="903"/>
                    </a:cubicBezTo>
                    <a:cubicBezTo>
                      <a:pt x="399" y="903"/>
                      <a:pt x="398" y="903"/>
                      <a:pt x="396" y="903"/>
                    </a:cubicBezTo>
                    <a:cubicBezTo>
                      <a:pt x="396" y="903"/>
                      <a:pt x="396" y="904"/>
                      <a:pt x="396" y="904"/>
                    </a:cubicBezTo>
                    <a:cubicBezTo>
                      <a:pt x="395" y="904"/>
                      <a:pt x="394" y="904"/>
                      <a:pt x="393" y="904"/>
                    </a:cubicBezTo>
                    <a:cubicBezTo>
                      <a:pt x="393" y="904"/>
                      <a:pt x="393" y="904"/>
                      <a:pt x="393" y="905"/>
                    </a:cubicBezTo>
                    <a:cubicBezTo>
                      <a:pt x="392" y="905"/>
                      <a:pt x="391" y="905"/>
                      <a:pt x="390" y="905"/>
                    </a:cubicBezTo>
                    <a:cubicBezTo>
                      <a:pt x="390" y="905"/>
                      <a:pt x="390" y="905"/>
                      <a:pt x="390" y="906"/>
                    </a:cubicBezTo>
                    <a:cubicBezTo>
                      <a:pt x="389" y="906"/>
                      <a:pt x="388" y="906"/>
                      <a:pt x="387" y="906"/>
                    </a:cubicBezTo>
                    <a:cubicBezTo>
                      <a:pt x="387" y="906"/>
                      <a:pt x="387" y="906"/>
                      <a:pt x="387" y="907"/>
                    </a:cubicBezTo>
                    <a:cubicBezTo>
                      <a:pt x="387" y="907"/>
                      <a:pt x="386" y="907"/>
                      <a:pt x="385" y="907"/>
                    </a:cubicBezTo>
                    <a:cubicBezTo>
                      <a:pt x="385" y="907"/>
                      <a:pt x="385" y="907"/>
                      <a:pt x="385" y="907"/>
                    </a:cubicBezTo>
                    <a:cubicBezTo>
                      <a:pt x="384" y="907"/>
                      <a:pt x="383" y="907"/>
                      <a:pt x="382" y="907"/>
                    </a:cubicBezTo>
                    <a:cubicBezTo>
                      <a:pt x="382" y="908"/>
                      <a:pt x="382" y="908"/>
                      <a:pt x="382" y="908"/>
                    </a:cubicBezTo>
                    <a:cubicBezTo>
                      <a:pt x="380" y="909"/>
                      <a:pt x="379" y="910"/>
                      <a:pt x="377" y="910"/>
                    </a:cubicBezTo>
                    <a:cubicBezTo>
                      <a:pt x="377" y="910"/>
                      <a:pt x="377" y="911"/>
                      <a:pt x="377" y="911"/>
                    </a:cubicBezTo>
                    <a:cubicBezTo>
                      <a:pt x="376" y="911"/>
                      <a:pt x="376" y="911"/>
                      <a:pt x="375" y="911"/>
                    </a:cubicBezTo>
                    <a:cubicBezTo>
                      <a:pt x="375" y="911"/>
                      <a:pt x="375" y="912"/>
                      <a:pt x="375" y="912"/>
                    </a:cubicBezTo>
                    <a:cubicBezTo>
                      <a:pt x="374" y="912"/>
                      <a:pt x="373" y="913"/>
                      <a:pt x="371" y="913"/>
                    </a:cubicBezTo>
                    <a:cubicBezTo>
                      <a:pt x="371" y="913"/>
                      <a:pt x="371" y="914"/>
                      <a:pt x="370" y="915"/>
                    </a:cubicBezTo>
                    <a:cubicBezTo>
                      <a:pt x="370" y="915"/>
                      <a:pt x="369" y="915"/>
                      <a:pt x="369" y="915"/>
                    </a:cubicBezTo>
                    <a:cubicBezTo>
                      <a:pt x="369" y="915"/>
                      <a:pt x="369" y="915"/>
                      <a:pt x="369" y="916"/>
                    </a:cubicBezTo>
                    <a:cubicBezTo>
                      <a:pt x="367" y="917"/>
                      <a:pt x="366" y="918"/>
                      <a:pt x="364" y="918"/>
                    </a:cubicBezTo>
                    <a:cubicBezTo>
                      <a:pt x="364" y="920"/>
                      <a:pt x="363" y="920"/>
                      <a:pt x="362" y="922"/>
                    </a:cubicBezTo>
                    <a:cubicBezTo>
                      <a:pt x="362" y="922"/>
                      <a:pt x="362" y="922"/>
                      <a:pt x="361" y="922"/>
                    </a:cubicBezTo>
                    <a:cubicBezTo>
                      <a:pt x="361" y="922"/>
                      <a:pt x="361" y="923"/>
                      <a:pt x="361" y="924"/>
                    </a:cubicBezTo>
                    <a:cubicBezTo>
                      <a:pt x="361" y="924"/>
                      <a:pt x="360" y="924"/>
                      <a:pt x="360" y="925"/>
                    </a:cubicBezTo>
                    <a:cubicBezTo>
                      <a:pt x="360" y="925"/>
                      <a:pt x="360" y="926"/>
                      <a:pt x="360" y="927"/>
                    </a:cubicBezTo>
                    <a:cubicBezTo>
                      <a:pt x="358" y="932"/>
                      <a:pt x="356" y="937"/>
                      <a:pt x="354" y="942"/>
                    </a:cubicBezTo>
                    <a:cubicBezTo>
                      <a:pt x="352" y="941"/>
                      <a:pt x="349" y="940"/>
                      <a:pt x="346" y="939"/>
                    </a:cubicBezTo>
                    <a:cubicBezTo>
                      <a:pt x="346" y="939"/>
                      <a:pt x="346" y="938"/>
                      <a:pt x="346" y="938"/>
                    </a:cubicBezTo>
                    <a:cubicBezTo>
                      <a:pt x="344" y="938"/>
                      <a:pt x="342" y="937"/>
                      <a:pt x="340" y="937"/>
                    </a:cubicBezTo>
                    <a:cubicBezTo>
                      <a:pt x="340" y="937"/>
                      <a:pt x="340" y="936"/>
                      <a:pt x="340" y="936"/>
                    </a:cubicBezTo>
                    <a:cubicBezTo>
                      <a:pt x="339" y="936"/>
                      <a:pt x="338" y="936"/>
                      <a:pt x="337" y="936"/>
                    </a:cubicBezTo>
                    <a:cubicBezTo>
                      <a:pt x="337" y="936"/>
                      <a:pt x="337" y="936"/>
                      <a:pt x="337" y="935"/>
                    </a:cubicBezTo>
                    <a:cubicBezTo>
                      <a:pt x="336" y="935"/>
                      <a:pt x="335" y="935"/>
                      <a:pt x="335" y="935"/>
                    </a:cubicBezTo>
                    <a:cubicBezTo>
                      <a:pt x="335" y="935"/>
                      <a:pt x="335" y="935"/>
                      <a:pt x="335" y="934"/>
                    </a:cubicBezTo>
                    <a:cubicBezTo>
                      <a:pt x="332" y="934"/>
                      <a:pt x="330" y="934"/>
                      <a:pt x="327" y="933"/>
                    </a:cubicBezTo>
                    <a:cubicBezTo>
                      <a:pt x="327" y="933"/>
                      <a:pt x="327" y="933"/>
                      <a:pt x="327" y="933"/>
                    </a:cubicBezTo>
                    <a:cubicBezTo>
                      <a:pt x="327" y="933"/>
                      <a:pt x="326" y="933"/>
                      <a:pt x="325" y="933"/>
                    </a:cubicBezTo>
                    <a:cubicBezTo>
                      <a:pt x="325" y="932"/>
                      <a:pt x="325" y="932"/>
                      <a:pt x="325" y="932"/>
                    </a:cubicBezTo>
                    <a:cubicBezTo>
                      <a:pt x="322" y="931"/>
                      <a:pt x="319" y="931"/>
                      <a:pt x="317" y="931"/>
                    </a:cubicBezTo>
                    <a:cubicBezTo>
                      <a:pt x="317" y="930"/>
                      <a:pt x="317" y="930"/>
                      <a:pt x="317" y="930"/>
                    </a:cubicBezTo>
                    <a:cubicBezTo>
                      <a:pt x="315" y="930"/>
                      <a:pt x="314" y="930"/>
                      <a:pt x="313" y="930"/>
                    </a:cubicBezTo>
                    <a:cubicBezTo>
                      <a:pt x="313" y="930"/>
                      <a:pt x="313" y="929"/>
                      <a:pt x="313" y="929"/>
                    </a:cubicBezTo>
                    <a:cubicBezTo>
                      <a:pt x="312" y="929"/>
                      <a:pt x="310" y="929"/>
                      <a:pt x="309" y="929"/>
                    </a:cubicBezTo>
                    <a:cubicBezTo>
                      <a:pt x="309" y="929"/>
                      <a:pt x="309" y="928"/>
                      <a:pt x="309" y="928"/>
                    </a:cubicBezTo>
                    <a:cubicBezTo>
                      <a:pt x="307" y="928"/>
                      <a:pt x="306" y="928"/>
                      <a:pt x="304" y="928"/>
                    </a:cubicBezTo>
                    <a:cubicBezTo>
                      <a:pt x="304" y="928"/>
                      <a:pt x="304" y="927"/>
                      <a:pt x="304" y="927"/>
                    </a:cubicBezTo>
                    <a:cubicBezTo>
                      <a:pt x="302" y="927"/>
                      <a:pt x="300" y="927"/>
                      <a:pt x="298" y="927"/>
                    </a:cubicBezTo>
                    <a:cubicBezTo>
                      <a:pt x="298" y="927"/>
                      <a:pt x="298" y="927"/>
                      <a:pt x="298" y="926"/>
                    </a:cubicBezTo>
                    <a:cubicBezTo>
                      <a:pt x="295" y="926"/>
                      <a:pt x="292" y="926"/>
                      <a:pt x="290" y="926"/>
                    </a:cubicBezTo>
                    <a:cubicBezTo>
                      <a:pt x="286" y="925"/>
                      <a:pt x="281" y="924"/>
                      <a:pt x="277" y="923"/>
                    </a:cubicBezTo>
                    <a:cubicBezTo>
                      <a:pt x="277" y="922"/>
                      <a:pt x="277" y="922"/>
                      <a:pt x="276" y="921"/>
                    </a:cubicBezTo>
                    <a:cubicBezTo>
                      <a:pt x="276" y="921"/>
                      <a:pt x="275" y="921"/>
                      <a:pt x="274" y="921"/>
                    </a:cubicBezTo>
                    <a:cubicBezTo>
                      <a:pt x="274" y="920"/>
                      <a:pt x="273" y="919"/>
                      <a:pt x="272" y="917"/>
                    </a:cubicBezTo>
                    <a:cubicBezTo>
                      <a:pt x="271" y="917"/>
                      <a:pt x="271" y="917"/>
                      <a:pt x="271" y="917"/>
                    </a:cubicBezTo>
                    <a:cubicBezTo>
                      <a:pt x="271" y="917"/>
                      <a:pt x="271" y="916"/>
                      <a:pt x="271" y="916"/>
                    </a:cubicBezTo>
                    <a:cubicBezTo>
                      <a:pt x="270" y="915"/>
                      <a:pt x="270" y="915"/>
                      <a:pt x="269" y="915"/>
                    </a:cubicBezTo>
                    <a:cubicBezTo>
                      <a:pt x="269" y="914"/>
                      <a:pt x="269" y="913"/>
                      <a:pt x="269" y="913"/>
                    </a:cubicBezTo>
                    <a:cubicBezTo>
                      <a:pt x="269" y="913"/>
                      <a:pt x="268" y="912"/>
                      <a:pt x="267" y="912"/>
                    </a:cubicBezTo>
                    <a:cubicBezTo>
                      <a:pt x="267" y="911"/>
                      <a:pt x="267" y="911"/>
                      <a:pt x="267" y="910"/>
                    </a:cubicBezTo>
                    <a:cubicBezTo>
                      <a:pt x="267" y="910"/>
                      <a:pt x="266" y="910"/>
                      <a:pt x="266" y="909"/>
                    </a:cubicBezTo>
                    <a:cubicBezTo>
                      <a:pt x="265" y="908"/>
                      <a:pt x="265" y="907"/>
                      <a:pt x="265" y="906"/>
                    </a:cubicBezTo>
                    <a:cubicBezTo>
                      <a:pt x="263" y="905"/>
                      <a:pt x="262" y="904"/>
                      <a:pt x="261" y="903"/>
                    </a:cubicBezTo>
                    <a:cubicBezTo>
                      <a:pt x="261" y="902"/>
                      <a:pt x="260" y="902"/>
                      <a:pt x="260" y="901"/>
                    </a:cubicBezTo>
                    <a:cubicBezTo>
                      <a:pt x="260" y="901"/>
                      <a:pt x="259" y="901"/>
                      <a:pt x="258" y="901"/>
                    </a:cubicBezTo>
                    <a:cubicBezTo>
                      <a:pt x="258" y="901"/>
                      <a:pt x="258" y="900"/>
                      <a:pt x="257" y="899"/>
                    </a:cubicBezTo>
                    <a:cubicBezTo>
                      <a:pt x="256" y="899"/>
                      <a:pt x="254" y="899"/>
                      <a:pt x="253" y="898"/>
                    </a:cubicBezTo>
                    <a:cubicBezTo>
                      <a:pt x="253" y="898"/>
                      <a:pt x="253" y="898"/>
                      <a:pt x="253" y="898"/>
                    </a:cubicBezTo>
                    <a:cubicBezTo>
                      <a:pt x="252" y="898"/>
                      <a:pt x="252" y="898"/>
                      <a:pt x="251" y="898"/>
                    </a:cubicBezTo>
                    <a:cubicBezTo>
                      <a:pt x="251" y="897"/>
                      <a:pt x="251" y="897"/>
                      <a:pt x="251" y="897"/>
                    </a:cubicBezTo>
                    <a:cubicBezTo>
                      <a:pt x="250" y="897"/>
                      <a:pt x="249" y="897"/>
                      <a:pt x="248" y="897"/>
                    </a:cubicBezTo>
                    <a:cubicBezTo>
                      <a:pt x="248" y="896"/>
                      <a:pt x="248" y="896"/>
                      <a:pt x="248" y="896"/>
                    </a:cubicBezTo>
                    <a:cubicBezTo>
                      <a:pt x="246" y="896"/>
                      <a:pt x="245" y="896"/>
                      <a:pt x="244" y="896"/>
                    </a:cubicBezTo>
                    <a:cubicBezTo>
                      <a:pt x="244" y="895"/>
                      <a:pt x="244" y="895"/>
                      <a:pt x="244" y="895"/>
                    </a:cubicBezTo>
                    <a:cubicBezTo>
                      <a:pt x="243" y="895"/>
                      <a:pt x="242" y="895"/>
                      <a:pt x="240" y="895"/>
                    </a:cubicBezTo>
                    <a:cubicBezTo>
                      <a:pt x="240" y="895"/>
                      <a:pt x="240" y="894"/>
                      <a:pt x="240" y="894"/>
                    </a:cubicBezTo>
                    <a:cubicBezTo>
                      <a:pt x="239" y="894"/>
                      <a:pt x="238" y="894"/>
                      <a:pt x="237" y="894"/>
                    </a:cubicBezTo>
                    <a:cubicBezTo>
                      <a:pt x="237" y="894"/>
                      <a:pt x="237" y="893"/>
                      <a:pt x="237" y="893"/>
                    </a:cubicBezTo>
                    <a:cubicBezTo>
                      <a:pt x="236" y="893"/>
                      <a:pt x="234" y="893"/>
                      <a:pt x="233" y="893"/>
                    </a:cubicBezTo>
                    <a:cubicBezTo>
                      <a:pt x="233" y="893"/>
                      <a:pt x="233" y="893"/>
                      <a:pt x="233" y="892"/>
                    </a:cubicBezTo>
                    <a:cubicBezTo>
                      <a:pt x="233" y="892"/>
                      <a:pt x="232" y="892"/>
                      <a:pt x="231" y="892"/>
                    </a:cubicBezTo>
                    <a:cubicBezTo>
                      <a:pt x="231" y="892"/>
                      <a:pt x="231" y="892"/>
                      <a:pt x="231" y="891"/>
                    </a:cubicBezTo>
                    <a:cubicBezTo>
                      <a:pt x="231" y="891"/>
                      <a:pt x="230" y="891"/>
                      <a:pt x="229" y="891"/>
                    </a:cubicBezTo>
                    <a:cubicBezTo>
                      <a:pt x="226" y="889"/>
                      <a:pt x="223" y="886"/>
                      <a:pt x="220" y="883"/>
                    </a:cubicBezTo>
                    <a:cubicBezTo>
                      <a:pt x="220" y="883"/>
                      <a:pt x="220" y="882"/>
                      <a:pt x="220" y="881"/>
                    </a:cubicBezTo>
                    <a:cubicBezTo>
                      <a:pt x="219" y="881"/>
                      <a:pt x="218" y="880"/>
                      <a:pt x="217" y="880"/>
                    </a:cubicBezTo>
                    <a:cubicBezTo>
                      <a:pt x="217" y="879"/>
                      <a:pt x="217" y="879"/>
                      <a:pt x="217" y="879"/>
                    </a:cubicBezTo>
                    <a:cubicBezTo>
                      <a:pt x="216" y="879"/>
                      <a:pt x="216" y="879"/>
                      <a:pt x="215" y="879"/>
                    </a:cubicBezTo>
                    <a:cubicBezTo>
                      <a:pt x="214" y="878"/>
                      <a:pt x="213" y="876"/>
                      <a:pt x="213" y="875"/>
                    </a:cubicBezTo>
                    <a:cubicBezTo>
                      <a:pt x="212" y="875"/>
                      <a:pt x="211" y="875"/>
                      <a:pt x="211" y="875"/>
                    </a:cubicBezTo>
                    <a:cubicBezTo>
                      <a:pt x="211" y="875"/>
                      <a:pt x="210" y="874"/>
                      <a:pt x="210" y="873"/>
                    </a:cubicBezTo>
                    <a:cubicBezTo>
                      <a:pt x="209" y="873"/>
                      <a:pt x="209" y="873"/>
                      <a:pt x="208" y="873"/>
                    </a:cubicBezTo>
                    <a:cubicBezTo>
                      <a:pt x="208" y="873"/>
                      <a:pt x="208" y="873"/>
                      <a:pt x="208" y="872"/>
                    </a:cubicBezTo>
                    <a:cubicBezTo>
                      <a:pt x="207" y="872"/>
                      <a:pt x="206" y="872"/>
                      <a:pt x="205" y="872"/>
                    </a:cubicBezTo>
                    <a:cubicBezTo>
                      <a:pt x="205" y="871"/>
                      <a:pt x="205" y="871"/>
                      <a:pt x="205" y="871"/>
                    </a:cubicBezTo>
                    <a:cubicBezTo>
                      <a:pt x="203" y="870"/>
                      <a:pt x="201" y="870"/>
                      <a:pt x="199" y="870"/>
                    </a:cubicBezTo>
                    <a:cubicBezTo>
                      <a:pt x="199" y="869"/>
                      <a:pt x="199" y="869"/>
                      <a:pt x="199" y="869"/>
                    </a:cubicBezTo>
                    <a:cubicBezTo>
                      <a:pt x="198" y="869"/>
                      <a:pt x="197" y="869"/>
                      <a:pt x="196" y="869"/>
                    </a:cubicBezTo>
                    <a:cubicBezTo>
                      <a:pt x="196" y="869"/>
                      <a:pt x="196" y="868"/>
                      <a:pt x="196" y="868"/>
                    </a:cubicBezTo>
                    <a:cubicBezTo>
                      <a:pt x="194" y="868"/>
                      <a:pt x="192" y="868"/>
                      <a:pt x="190" y="868"/>
                    </a:cubicBezTo>
                    <a:cubicBezTo>
                      <a:pt x="190" y="868"/>
                      <a:pt x="190" y="867"/>
                      <a:pt x="190" y="867"/>
                    </a:cubicBezTo>
                    <a:cubicBezTo>
                      <a:pt x="189" y="867"/>
                      <a:pt x="188" y="867"/>
                      <a:pt x="187" y="867"/>
                    </a:cubicBezTo>
                    <a:cubicBezTo>
                      <a:pt x="187" y="867"/>
                      <a:pt x="187" y="867"/>
                      <a:pt x="187" y="866"/>
                    </a:cubicBezTo>
                    <a:cubicBezTo>
                      <a:pt x="185" y="866"/>
                      <a:pt x="184" y="866"/>
                      <a:pt x="183" y="865"/>
                    </a:cubicBezTo>
                    <a:cubicBezTo>
                      <a:pt x="183" y="865"/>
                      <a:pt x="183" y="865"/>
                      <a:pt x="183" y="864"/>
                    </a:cubicBezTo>
                    <a:cubicBezTo>
                      <a:pt x="182" y="864"/>
                      <a:pt x="182" y="864"/>
                      <a:pt x="181" y="864"/>
                    </a:cubicBezTo>
                    <a:cubicBezTo>
                      <a:pt x="181" y="864"/>
                      <a:pt x="181" y="863"/>
                      <a:pt x="180" y="863"/>
                    </a:cubicBezTo>
                    <a:cubicBezTo>
                      <a:pt x="180" y="863"/>
                      <a:pt x="179" y="863"/>
                      <a:pt x="179" y="863"/>
                    </a:cubicBezTo>
                    <a:cubicBezTo>
                      <a:pt x="178" y="862"/>
                      <a:pt x="177" y="861"/>
                      <a:pt x="177" y="860"/>
                    </a:cubicBezTo>
                    <a:cubicBezTo>
                      <a:pt x="176" y="860"/>
                      <a:pt x="176" y="860"/>
                      <a:pt x="176" y="860"/>
                    </a:cubicBezTo>
                    <a:cubicBezTo>
                      <a:pt x="176" y="859"/>
                      <a:pt x="176" y="859"/>
                      <a:pt x="176" y="858"/>
                    </a:cubicBezTo>
                    <a:cubicBezTo>
                      <a:pt x="175" y="858"/>
                      <a:pt x="174" y="857"/>
                      <a:pt x="173" y="856"/>
                    </a:cubicBezTo>
                    <a:cubicBezTo>
                      <a:pt x="173" y="856"/>
                      <a:pt x="173" y="855"/>
                      <a:pt x="173" y="855"/>
                    </a:cubicBezTo>
                    <a:cubicBezTo>
                      <a:pt x="173" y="854"/>
                      <a:pt x="172" y="854"/>
                      <a:pt x="171" y="854"/>
                    </a:cubicBezTo>
                    <a:cubicBezTo>
                      <a:pt x="171" y="852"/>
                      <a:pt x="171" y="851"/>
                      <a:pt x="170" y="850"/>
                    </a:cubicBezTo>
                    <a:cubicBezTo>
                      <a:pt x="170" y="850"/>
                      <a:pt x="169" y="849"/>
                      <a:pt x="169" y="849"/>
                    </a:cubicBezTo>
                    <a:cubicBezTo>
                      <a:pt x="169" y="849"/>
                      <a:pt x="169" y="848"/>
                      <a:pt x="169" y="847"/>
                    </a:cubicBezTo>
                    <a:cubicBezTo>
                      <a:pt x="168" y="847"/>
                      <a:pt x="168" y="847"/>
                      <a:pt x="168" y="847"/>
                    </a:cubicBezTo>
                    <a:cubicBezTo>
                      <a:pt x="168" y="847"/>
                      <a:pt x="168" y="846"/>
                      <a:pt x="168" y="846"/>
                    </a:cubicBezTo>
                    <a:cubicBezTo>
                      <a:pt x="167" y="846"/>
                      <a:pt x="167" y="846"/>
                      <a:pt x="167" y="846"/>
                    </a:cubicBezTo>
                    <a:cubicBezTo>
                      <a:pt x="167" y="845"/>
                      <a:pt x="167" y="844"/>
                      <a:pt x="167" y="844"/>
                    </a:cubicBezTo>
                    <a:cubicBezTo>
                      <a:pt x="167" y="844"/>
                      <a:pt x="166" y="844"/>
                      <a:pt x="166" y="844"/>
                    </a:cubicBezTo>
                    <a:cubicBezTo>
                      <a:pt x="166" y="843"/>
                      <a:pt x="166" y="843"/>
                      <a:pt x="166" y="842"/>
                    </a:cubicBezTo>
                    <a:cubicBezTo>
                      <a:pt x="166" y="842"/>
                      <a:pt x="165" y="842"/>
                      <a:pt x="165" y="842"/>
                    </a:cubicBezTo>
                    <a:cubicBezTo>
                      <a:pt x="165" y="841"/>
                      <a:pt x="165" y="841"/>
                      <a:pt x="165" y="840"/>
                    </a:cubicBezTo>
                    <a:cubicBezTo>
                      <a:pt x="165" y="840"/>
                      <a:pt x="164" y="840"/>
                      <a:pt x="164" y="840"/>
                    </a:cubicBezTo>
                    <a:cubicBezTo>
                      <a:pt x="164" y="840"/>
                      <a:pt x="164" y="839"/>
                      <a:pt x="164" y="838"/>
                    </a:cubicBezTo>
                    <a:cubicBezTo>
                      <a:pt x="164" y="838"/>
                      <a:pt x="164" y="838"/>
                      <a:pt x="163" y="838"/>
                    </a:cubicBezTo>
                    <a:cubicBezTo>
                      <a:pt x="163" y="838"/>
                      <a:pt x="163" y="837"/>
                      <a:pt x="163" y="837"/>
                    </a:cubicBezTo>
                    <a:cubicBezTo>
                      <a:pt x="163" y="837"/>
                      <a:pt x="163" y="837"/>
                      <a:pt x="162" y="837"/>
                    </a:cubicBezTo>
                    <a:cubicBezTo>
                      <a:pt x="162" y="836"/>
                      <a:pt x="162" y="835"/>
                      <a:pt x="162" y="835"/>
                    </a:cubicBezTo>
                    <a:cubicBezTo>
                      <a:pt x="162" y="835"/>
                      <a:pt x="161" y="834"/>
                      <a:pt x="161" y="834"/>
                    </a:cubicBezTo>
                    <a:cubicBezTo>
                      <a:pt x="160" y="833"/>
                      <a:pt x="160" y="832"/>
                      <a:pt x="160" y="830"/>
                    </a:cubicBezTo>
                    <a:cubicBezTo>
                      <a:pt x="159" y="830"/>
                      <a:pt x="159" y="830"/>
                      <a:pt x="159" y="830"/>
                    </a:cubicBezTo>
                    <a:cubicBezTo>
                      <a:pt x="159" y="829"/>
                      <a:pt x="159" y="829"/>
                      <a:pt x="159" y="828"/>
                    </a:cubicBezTo>
                    <a:cubicBezTo>
                      <a:pt x="158" y="828"/>
                      <a:pt x="158" y="828"/>
                      <a:pt x="158" y="828"/>
                    </a:cubicBezTo>
                    <a:cubicBezTo>
                      <a:pt x="156" y="822"/>
                      <a:pt x="159" y="816"/>
                      <a:pt x="161" y="812"/>
                    </a:cubicBezTo>
                    <a:cubicBezTo>
                      <a:pt x="161" y="812"/>
                      <a:pt x="161" y="811"/>
                      <a:pt x="161" y="810"/>
                    </a:cubicBezTo>
                    <a:cubicBezTo>
                      <a:pt x="161" y="810"/>
                      <a:pt x="161" y="810"/>
                      <a:pt x="161" y="810"/>
                    </a:cubicBezTo>
                    <a:cubicBezTo>
                      <a:pt x="161" y="809"/>
                      <a:pt x="161" y="809"/>
                      <a:pt x="161" y="808"/>
                    </a:cubicBezTo>
                    <a:cubicBezTo>
                      <a:pt x="162" y="808"/>
                      <a:pt x="162" y="808"/>
                      <a:pt x="162" y="808"/>
                    </a:cubicBezTo>
                    <a:cubicBezTo>
                      <a:pt x="162" y="807"/>
                      <a:pt x="162" y="806"/>
                      <a:pt x="162" y="805"/>
                    </a:cubicBezTo>
                    <a:cubicBezTo>
                      <a:pt x="163" y="805"/>
                      <a:pt x="163" y="805"/>
                      <a:pt x="163" y="805"/>
                    </a:cubicBezTo>
                    <a:cubicBezTo>
                      <a:pt x="163" y="805"/>
                      <a:pt x="163" y="804"/>
                      <a:pt x="163" y="803"/>
                    </a:cubicBezTo>
                    <a:cubicBezTo>
                      <a:pt x="164" y="803"/>
                      <a:pt x="164" y="803"/>
                      <a:pt x="164" y="803"/>
                    </a:cubicBezTo>
                    <a:cubicBezTo>
                      <a:pt x="164" y="803"/>
                      <a:pt x="164" y="802"/>
                      <a:pt x="164" y="802"/>
                    </a:cubicBezTo>
                    <a:cubicBezTo>
                      <a:pt x="165" y="801"/>
                      <a:pt x="165" y="801"/>
                      <a:pt x="166" y="801"/>
                    </a:cubicBezTo>
                    <a:cubicBezTo>
                      <a:pt x="167" y="799"/>
                      <a:pt x="167" y="797"/>
                      <a:pt x="168" y="795"/>
                    </a:cubicBezTo>
                    <a:cubicBezTo>
                      <a:pt x="168" y="795"/>
                      <a:pt x="169" y="795"/>
                      <a:pt x="170" y="794"/>
                    </a:cubicBezTo>
                    <a:cubicBezTo>
                      <a:pt x="170" y="794"/>
                      <a:pt x="170" y="793"/>
                      <a:pt x="170" y="793"/>
                    </a:cubicBezTo>
                    <a:cubicBezTo>
                      <a:pt x="170" y="793"/>
                      <a:pt x="170" y="793"/>
                      <a:pt x="170" y="793"/>
                    </a:cubicBezTo>
                    <a:cubicBezTo>
                      <a:pt x="171" y="792"/>
                      <a:pt x="171" y="791"/>
                      <a:pt x="171" y="790"/>
                    </a:cubicBezTo>
                    <a:cubicBezTo>
                      <a:pt x="172" y="790"/>
                      <a:pt x="173" y="789"/>
                      <a:pt x="173" y="789"/>
                    </a:cubicBezTo>
                    <a:cubicBezTo>
                      <a:pt x="173" y="788"/>
                      <a:pt x="173" y="788"/>
                      <a:pt x="173" y="787"/>
                    </a:cubicBezTo>
                    <a:cubicBezTo>
                      <a:pt x="174" y="787"/>
                      <a:pt x="175" y="786"/>
                      <a:pt x="176" y="785"/>
                    </a:cubicBezTo>
                    <a:cubicBezTo>
                      <a:pt x="176" y="785"/>
                      <a:pt x="176" y="784"/>
                      <a:pt x="176" y="784"/>
                    </a:cubicBezTo>
                    <a:cubicBezTo>
                      <a:pt x="177" y="783"/>
                      <a:pt x="178" y="782"/>
                      <a:pt x="179" y="782"/>
                    </a:cubicBezTo>
                    <a:cubicBezTo>
                      <a:pt x="179" y="781"/>
                      <a:pt x="179" y="781"/>
                      <a:pt x="179" y="780"/>
                    </a:cubicBezTo>
                    <a:cubicBezTo>
                      <a:pt x="179" y="780"/>
                      <a:pt x="180" y="779"/>
                      <a:pt x="181" y="778"/>
                    </a:cubicBezTo>
                    <a:cubicBezTo>
                      <a:pt x="181" y="778"/>
                      <a:pt x="181" y="777"/>
                      <a:pt x="181" y="777"/>
                    </a:cubicBezTo>
                    <a:cubicBezTo>
                      <a:pt x="182" y="777"/>
                      <a:pt x="182" y="777"/>
                      <a:pt x="182" y="777"/>
                    </a:cubicBezTo>
                    <a:cubicBezTo>
                      <a:pt x="184" y="774"/>
                      <a:pt x="188" y="763"/>
                      <a:pt x="187" y="758"/>
                    </a:cubicBezTo>
                    <a:cubicBezTo>
                      <a:pt x="185" y="752"/>
                      <a:pt x="181" y="744"/>
                      <a:pt x="185" y="738"/>
                    </a:cubicBezTo>
                    <a:cubicBezTo>
                      <a:pt x="185" y="738"/>
                      <a:pt x="186" y="737"/>
                      <a:pt x="187" y="737"/>
                    </a:cubicBezTo>
                    <a:cubicBezTo>
                      <a:pt x="187" y="736"/>
                      <a:pt x="187" y="736"/>
                      <a:pt x="187" y="735"/>
                    </a:cubicBezTo>
                    <a:cubicBezTo>
                      <a:pt x="187" y="735"/>
                      <a:pt x="187" y="735"/>
                      <a:pt x="187" y="735"/>
                    </a:cubicBezTo>
                    <a:cubicBezTo>
                      <a:pt x="188" y="734"/>
                      <a:pt x="189" y="733"/>
                      <a:pt x="190" y="732"/>
                    </a:cubicBezTo>
                    <a:cubicBezTo>
                      <a:pt x="191" y="732"/>
                      <a:pt x="191" y="732"/>
                      <a:pt x="192" y="732"/>
                    </a:cubicBezTo>
                    <a:cubicBezTo>
                      <a:pt x="193" y="731"/>
                      <a:pt x="193" y="730"/>
                      <a:pt x="194" y="729"/>
                    </a:cubicBezTo>
                    <a:cubicBezTo>
                      <a:pt x="194" y="729"/>
                      <a:pt x="195" y="729"/>
                      <a:pt x="196" y="729"/>
                    </a:cubicBezTo>
                    <a:cubicBezTo>
                      <a:pt x="196" y="728"/>
                      <a:pt x="196" y="728"/>
                      <a:pt x="196" y="727"/>
                    </a:cubicBezTo>
                    <a:cubicBezTo>
                      <a:pt x="197" y="727"/>
                      <a:pt x="198" y="727"/>
                      <a:pt x="198" y="727"/>
                    </a:cubicBezTo>
                    <a:cubicBezTo>
                      <a:pt x="199" y="727"/>
                      <a:pt x="199" y="726"/>
                      <a:pt x="199" y="725"/>
                    </a:cubicBezTo>
                    <a:cubicBezTo>
                      <a:pt x="200" y="725"/>
                      <a:pt x="200" y="725"/>
                      <a:pt x="201" y="725"/>
                    </a:cubicBezTo>
                    <a:cubicBezTo>
                      <a:pt x="201" y="725"/>
                      <a:pt x="202" y="724"/>
                      <a:pt x="202" y="724"/>
                    </a:cubicBezTo>
                    <a:cubicBezTo>
                      <a:pt x="202" y="724"/>
                      <a:pt x="203" y="724"/>
                      <a:pt x="204" y="724"/>
                    </a:cubicBezTo>
                    <a:cubicBezTo>
                      <a:pt x="205" y="722"/>
                      <a:pt x="205" y="721"/>
                      <a:pt x="206" y="720"/>
                    </a:cubicBezTo>
                    <a:cubicBezTo>
                      <a:pt x="207" y="720"/>
                      <a:pt x="208" y="719"/>
                      <a:pt x="208" y="719"/>
                    </a:cubicBezTo>
                    <a:cubicBezTo>
                      <a:pt x="208" y="719"/>
                      <a:pt x="208" y="718"/>
                      <a:pt x="208" y="717"/>
                    </a:cubicBezTo>
                    <a:cubicBezTo>
                      <a:pt x="209" y="717"/>
                      <a:pt x="209" y="717"/>
                      <a:pt x="210" y="716"/>
                    </a:cubicBezTo>
                    <a:cubicBezTo>
                      <a:pt x="213" y="709"/>
                      <a:pt x="216" y="702"/>
                      <a:pt x="219" y="695"/>
                    </a:cubicBezTo>
                    <a:cubicBezTo>
                      <a:pt x="219" y="692"/>
                      <a:pt x="220" y="690"/>
                      <a:pt x="221" y="687"/>
                    </a:cubicBezTo>
                    <a:cubicBezTo>
                      <a:pt x="221" y="687"/>
                      <a:pt x="221" y="687"/>
                      <a:pt x="222" y="687"/>
                    </a:cubicBezTo>
                    <a:cubicBezTo>
                      <a:pt x="222" y="686"/>
                      <a:pt x="222" y="684"/>
                      <a:pt x="222" y="683"/>
                    </a:cubicBezTo>
                    <a:cubicBezTo>
                      <a:pt x="223" y="683"/>
                      <a:pt x="223" y="683"/>
                      <a:pt x="223" y="683"/>
                    </a:cubicBezTo>
                    <a:cubicBezTo>
                      <a:pt x="223" y="683"/>
                      <a:pt x="223" y="682"/>
                      <a:pt x="223" y="681"/>
                    </a:cubicBezTo>
                    <a:cubicBezTo>
                      <a:pt x="224" y="681"/>
                      <a:pt x="225" y="680"/>
                      <a:pt x="226" y="680"/>
                    </a:cubicBezTo>
                    <a:cubicBezTo>
                      <a:pt x="226" y="679"/>
                      <a:pt x="226" y="678"/>
                      <a:pt x="226" y="678"/>
                    </a:cubicBezTo>
                    <a:cubicBezTo>
                      <a:pt x="227" y="678"/>
                      <a:pt x="227" y="677"/>
                      <a:pt x="228" y="677"/>
                    </a:cubicBezTo>
                    <a:cubicBezTo>
                      <a:pt x="229" y="674"/>
                      <a:pt x="230" y="672"/>
                      <a:pt x="231" y="669"/>
                    </a:cubicBezTo>
                    <a:cubicBezTo>
                      <a:pt x="231" y="657"/>
                      <a:pt x="231" y="644"/>
                      <a:pt x="231" y="632"/>
                    </a:cubicBezTo>
                    <a:cubicBezTo>
                      <a:pt x="231" y="632"/>
                      <a:pt x="231" y="632"/>
                      <a:pt x="231" y="632"/>
                    </a:cubicBezTo>
                    <a:cubicBezTo>
                      <a:pt x="231" y="628"/>
                      <a:pt x="231" y="624"/>
                      <a:pt x="231" y="620"/>
                    </a:cubicBezTo>
                    <a:cubicBezTo>
                      <a:pt x="232" y="620"/>
                      <a:pt x="232" y="620"/>
                      <a:pt x="232" y="620"/>
                    </a:cubicBezTo>
                    <a:cubicBezTo>
                      <a:pt x="232" y="619"/>
                      <a:pt x="232" y="618"/>
                      <a:pt x="232" y="617"/>
                    </a:cubicBezTo>
                    <a:cubicBezTo>
                      <a:pt x="232" y="614"/>
                      <a:pt x="232" y="610"/>
                      <a:pt x="232" y="607"/>
                    </a:cubicBezTo>
                    <a:cubicBezTo>
                      <a:pt x="233" y="607"/>
                      <a:pt x="233" y="607"/>
                      <a:pt x="233" y="607"/>
                    </a:cubicBezTo>
                    <a:cubicBezTo>
                      <a:pt x="233" y="603"/>
                      <a:pt x="233" y="598"/>
                      <a:pt x="233" y="594"/>
                    </a:cubicBezTo>
                    <a:cubicBezTo>
                      <a:pt x="233" y="594"/>
                      <a:pt x="233" y="594"/>
                      <a:pt x="232" y="594"/>
                    </a:cubicBezTo>
                    <a:cubicBezTo>
                      <a:pt x="232" y="593"/>
                      <a:pt x="232" y="592"/>
                      <a:pt x="232" y="591"/>
                    </a:cubicBezTo>
                    <a:cubicBezTo>
                      <a:pt x="232" y="591"/>
                      <a:pt x="232" y="591"/>
                      <a:pt x="231" y="591"/>
                    </a:cubicBezTo>
                    <a:cubicBezTo>
                      <a:pt x="231" y="590"/>
                      <a:pt x="231" y="590"/>
                      <a:pt x="231" y="589"/>
                    </a:cubicBezTo>
                    <a:cubicBezTo>
                      <a:pt x="231" y="589"/>
                      <a:pt x="231" y="589"/>
                      <a:pt x="231" y="589"/>
                    </a:cubicBezTo>
                    <a:cubicBezTo>
                      <a:pt x="227" y="582"/>
                      <a:pt x="221" y="570"/>
                      <a:pt x="223" y="559"/>
                    </a:cubicBezTo>
                    <a:cubicBezTo>
                      <a:pt x="226" y="546"/>
                      <a:pt x="232" y="537"/>
                      <a:pt x="236" y="525"/>
                    </a:cubicBezTo>
                    <a:cubicBezTo>
                      <a:pt x="236" y="523"/>
                      <a:pt x="236" y="520"/>
                      <a:pt x="236" y="517"/>
                    </a:cubicBezTo>
                    <a:cubicBezTo>
                      <a:pt x="236" y="517"/>
                      <a:pt x="237" y="517"/>
                      <a:pt x="237" y="517"/>
                    </a:cubicBezTo>
                    <a:cubicBezTo>
                      <a:pt x="237" y="510"/>
                      <a:pt x="236" y="502"/>
                      <a:pt x="236" y="494"/>
                    </a:cubicBezTo>
                    <a:cubicBezTo>
                      <a:pt x="236" y="494"/>
                      <a:pt x="235" y="494"/>
                      <a:pt x="235" y="494"/>
                    </a:cubicBezTo>
                    <a:cubicBezTo>
                      <a:pt x="235" y="491"/>
                      <a:pt x="235" y="488"/>
                      <a:pt x="235" y="485"/>
                    </a:cubicBezTo>
                    <a:cubicBezTo>
                      <a:pt x="235" y="485"/>
                      <a:pt x="234" y="485"/>
                      <a:pt x="234" y="485"/>
                    </a:cubicBezTo>
                    <a:cubicBezTo>
                      <a:pt x="234" y="483"/>
                      <a:pt x="234" y="480"/>
                      <a:pt x="234" y="478"/>
                    </a:cubicBezTo>
                    <a:cubicBezTo>
                      <a:pt x="234" y="478"/>
                      <a:pt x="234" y="478"/>
                      <a:pt x="233" y="478"/>
                    </a:cubicBezTo>
                    <a:cubicBezTo>
                      <a:pt x="233" y="476"/>
                      <a:pt x="233" y="474"/>
                      <a:pt x="233" y="472"/>
                    </a:cubicBezTo>
                    <a:cubicBezTo>
                      <a:pt x="233" y="472"/>
                      <a:pt x="233" y="472"/>
                      <a:pt x="232" y="472"/>
                    </a:cubicBezTo>
                    <a:cubicBezTo>
                      <a:pt x="232" y="471"/>
                      <a:pt x="232" y="469"/>
                      <a:pt x="232" y="468"/>
                    </a:cubicBezTo>
                    <a:cubicBezTo>
                      <a:pt x="232" y="468"/>
                      <a:pt x="232" y="468"/>
                      <a:pt x="231" y="468"/>
                    </a:cubicBezTo>
                    <a:cubicBezTo>
                      <a:pt x="231" y="467"/>
                      <a:pt x="231" y="466"/>
                      <a:pt x="231" y="464"/>
                    </a:cubicBezTo>
                    <a:cubicBezTo>
                      <a:pt x="231" y="464"/>
                      <a:pt x="231" y="464"/>
                      <a:pt x="231" y="464"/>
                    </a:cubicBezTo>
                    <a:cubicBezTo>
                      <a:pt x="231" y="464"/>
                      <a:pt x="231" y="463"/>
                      <a:pt x="231" y="462"/>
                    </a:cubicBezTo>
                    <a:cubicBezTo>
                      <a:pt x="230" y="462"/>
                      <a:pt x="230" y="462"/>
                      <a:pt x="230" y="462"/>
                    </a:cubicBezTo>
                    <a:cubicBezTo>
                      <a:pt x="230" y="461"/>
                      <a:pt x="230" y="460"/>
                      <a:pt x="230" y="459"/>
                    </a:cubicBezTo>
                    <a:cubicBezTo>
                      <a:pt x="229" y="459"/>
                      <a:pt x="229" y="459"/>
                      <a:pt x="229" y="459"/>
                    </a:cubicBezTo>
                    <a:cubicBezTo>
                      <a:pt x="229" y="458"/>
                      <a:pt x="229" y="458"/>
                      <a:pt x="229" y="457"/>
                    </a:cubicBezTo>
                    <a:cubicBezTo>
                      <a:pt x="228" y="457"/>
                      <a:pt x="228" y="457"/>
                      <a:pt x="228" y="457"/>
                    </a:cubicBezTo>
                    <a:cubicBezTo>
                      <a:pt x="228" y="457"/>
                      <a:pt x="228" y="456"/>
                      <a:pt x="228" y="455"/>
                    </a:cubicBezTo>
                    <a:cubicBezTo>
                      <a:pt x="228" y="455"/>
                      <a:pt x="227" y="455"/>
                      <a:pt x="227" y="455"/>
                    </a:cubicBezTo>
                    <a:cubicBezTo>
                      <a:pt x="227" y="455"/>
                      <a:pt x="227" y="454"/>
                      <a:pt x="227" y="454"/>
                    </a:cubicBezTo>
                    <a:cubicBezTo>
                      <a:pt x="227" y="454"/>
                      <a:pt x="226" y="454"/>
                      <a:pt x="226" y="454"/>
                    </a:cubicBezTo>
                    <a:cubicBezTo>
                      <a:pt x="226" y="452"/>
                      <a:pt x="225" y="451"/>
                      <a:pt x="225" y="450"/>
                    </a:cubicBezTo>
                    <a:cubicBezTo>
                      <a:pt x="224" y="449"/>
                      <a:pt x="223" y="449"/>
                      <a:pt x="222" y="448"/>
                    </a:cubicBezTo>
                    <a:cubicBezTo>
                      <a:pt x="222" y="448"/>
                      <a:pt x="222" y="447"/>
                      <a:pt x="222" y="446"/>
                    </a:cubicBezTo>
                    <a:cubicBezTo>
                      <a:pt x="221" y="446"/>
                      <a:pt x="220" y="445"/>
                      <a:pt x="219" y="444"/>
                    </a:cubicBezTo>
                    <a:cubicBezTo>
                      <a:pt x="219" y="443"/>
                      <a:pt x="219" y="443"/>
                      <a:pt x="219" y="443"/>
                    </a:cubicBezTo>
                    <a:cubicBezTo>
                      <a:pt x="218" y="443"/>
                      <a:pt x="218" y="443"/>
                      <a:pt x="217" y="443"/>
                    </a:cubicBezTo>
                    <a:cubicBezTo>
                      <a:pt x="216" y="442"/>
                      <a:pt x="216" y="441"/>
                      <a:pt x="215" y="440"/>
                    </a:cubicBezTo>
                    <a:cubicBezTo>
                      <a:pt x="215" y="440"/>
                      <a:pt x="214" y="440"/>
                      <a:pt x="213" y="440"/>
                    </a:cubicBezTo>
                    <a:cubicBezTo>
                      <a:pt x="213" y="440"/>
                      <a:pt x="213" y="439"/>
                      <a:pt x="213" y="438"/>
                    </a:cubicBezTo>
                    <a:cubicBezTo>
                      <a:pt x="211" y="438"/>
                      <a:pt x="209" y="437"/>
                      <a:pt x="207" y="437"/>
                    </a:cubicBezTo>
                    <a:cubicBezTo>
                      <a:pt x="207" y="436"/>
                      <a:pt x="207" y="436"/>
                      <a:pt x="207" y="436"/>
                    </a:cubicBezTo>
                    <a:cubicBezTo>
                      <a:pt x="207" y="436"/>
                      <a:pt x="206" y="436"/>
                      <a:pt x="205" y="436"/>
                    </a:cubicBezTo>
                    <a:cubicBezTo>
                      <a:pt x="205" y="435"/>
                      <a:pt x="205" y="435"/>
                      <a:pt x="205" y="435"/>
                    </a:cubicBezTo>
                    <a:cubicBezTo>
                      <a:pt x="205" y="435"/>
                      <a:pt x="204" y="435"/>
                      <a:pt x="204" y="435"/>
                    </a:cubicBezTo>
                    <a:cubicBezTo>
                      <a:pt x="204" y="435"/>
                      <a:pt x="204" y="434"/>
                      <a:pt x="204" y="434"/>
                    </a:cubicBezTo>
                    <a:cubicBezTo>
                      <a:pt x="203" y="434"/>
                      <a:pt x="202" y="434"/>
                      <a:pt x="202" y="434"/>
                    </a:cubicBezTo>
                    <a:cubicBezTo>
                      <a:pt x="202" y="434"/>
                      <a:pt x="202" y="433"/>
                      <a:pt x="202" y="433"/>
                    </a:cubicBezTo>
                    <a:cubicBezTo>
                      <a:pt x="201" y="433"/>
                      <a:pt x="201" y="433"/>
                      <a:pt x="200" y="433"/>
                    </a:cubicBezTo>
                    <a:cubicBezTo>
                      <a:pt x="200" y="433"/>
                      <a:pt x="200" y="432"/>
                      <a:pt x="200" y="432"/>
                    </a:cubicBezTo>
                    <a:cubicBezTo>
                      <a:pt x="199" y="432"/>
                      <a:pt x="199" y="432"/>
                      <a:pt x="198" y="432"/>
                    </a:cubicBezTo>
                    <a:cubicBezTo>
                      <a:pt x="198" y="432"/>
                      <a:pt x="198" y="432"/>
                      <a:pt x="198" y="431"/>
                    </a:cubicBezTo>
                    <a:cubicBezTo>
                      <a:pt x="198" y="431"/>
                      <a:pt x="197" y="431"/>
                      <a:pt x="196" y="431"/>
                    </a:cubicBezTo>
                    <a:cubicBezTo>
                      <a:pt x="196" y="431"/>
                      <a:pt x="196" y="431"/>
                      <a:pt x="196" y="430"/>
                    </a:cubicBezTo>
                    <a:cubicBezTo>
                      <a:pt x="195" y="430"/>
                      <a:pt x="194" y="430"/>
                      <a:pt x="193" y="429"/>
                    </a:cubicBezTo>
                    <a:cubicBezTo>
                      <a:pt x="192" y="429"/>
                      <a:pt x="192" y="428"/>
                      <a:pt x="191" y="427"/>
                    </a:cubicBezTo>
                    <a:cubicBezTo>
                      <a:pt x="189" y="425"/>
                      <a:pt x="187" y="423"/>
                      <a:pt x="185" y="421"/>
                    </a:cubicBezTo>
                    <a:cubicBezTo>
                      <a:pt x="184" y="420"/>
                      <a:pt x="184" y="419"/>
                      <a:pt x="184" y="418"/>
                    </a:cubicBezTo>
                    <a:cubicBezTo>
                      <a:pt x="184" y="418"/>
                      <a:pt x="183" y="418"/>
                      <a:pt x="183" y="418"/>
                    </a:cubicBezTo>
                    <a:cubicBezTo>
                      <a:pt x="183" y="417"/>
                      <a:pt x="183" y="417"/>
                      <a:pt x="183" y="416"/>
                    </a:cubicBezTo>
                    <a:cubicBezTo>
                      <a:pt x="182" y="416"/>
                      <a:pt x="182" y="415"/>
                      <a:pt x="181" y="415"/>
                    </a:cubicBezTo>
                    <a:cubicBezTo>
                      <a:pt x="181" y="414"/>
                      <a:pt x="181" y="413"/>
                      <a:pt x="181" y="412"/>
                    </a:cubicBezTo>
                    <a:cubicBezTo>
                      <a:pt x="181" y="412"/>
                      <a:pt x="181" y="412"/>
                      <a:pt x="180" y="412"/>
                    </a:cubicBezTo>
                    <a:cubicBezTo>
                      <a:pt x="180" y="412"/>
                      <a:pt x="180" y="411"/>
                      <a:pt x="180" y="411"/>
                    </a:cubicBezTo>
                    <a:cubicBezTo>
                      <a:pt x="180" y="411"/>
                      <a:pt x="180" y="411"/>
                      <a:pt x="179" y="411"/>
                    </a:cubicBezTo>
                    <a:cubicBezTo>
                      <a:pt x="179" y="410"/>
                      <a:pt x="179" y="409"/>
                      <a:pt x="179" y="408"/>
                    </a:cubicBezTo>
                    <a:cubicBezTo>
                      <a:pt x="179" y="408"/>
                      <a:pt x="179" y="408"/>
                      <a:pt x="179" y="408"/>
                    </a:cubicBezTo>
                    <a:cubicBezTo>
                      <a:pt x="179" y="407"/>
                      <a:pt x="179" y="407"/>
                      <a:pt x="179" y="406"/>
                    </a:cubicBezTo>
                    <a:cubicBezTo>
                      <a:pt x="178" y="406"/>
                      <a:pt x="178" y="406"/>
                      <a:pt x="178" y="406"/>
                    </a:cubicBezTo>
                    <a:cubicBezTo>
                      <a:pt x="177" y="404"/>
                      <a:pt x="177" y="403"/>
                      <a:pt x="177" y="401"/>
                    </a:cubicBezTo>
                    <a:cubicBezTo>
                      <a:pt x="176" y="401"/>
                      <a:pt x="176" y="401"/>
                      <a:pt x="176" y="401"/>
                    </a:cubicBezTo>
                    <a:cubicBezTo>
                      <a:pt x="176" y="400"/>
                      <a:pt x="176" y="398"/>
                      <a:pt x="176" y="397"/>
                    </a:cubicBezTo>
                    <a:cubicBezTo>
                      <a:pt x="176" y="397"/>
                      <a:pt x="175" y="397"/>
                      <a:pt x="175" y="397"/>
                    </a:cubicBezTo>
                    <a:cubicBezTo>
                      <a:pt x="175" y="396"/>
                      <a:pt x="175" y="395"/>
                      <a:pt x="175" y="394"/>
                    </a:cubicBezTo>
                    <a:cubicBezTo>
                      <a:pt x="175" y="394"/>
                      <a:pt x="174" y="394"/>
                      <a:pt x="174" y="394"/>
                    </a:cubicBezTo>
                    <a:cubicBezTo>
                      <a:pt x="174" y="393"/>
                      <a:pt x="174" y="392"/>
                      <a:pt x="174" y="391"/>
                    </a:cubicBezTo>
                    <a:cubicBezTo>
                      <a:pt x="174" y="391"/>
                      <a:pt x="173" y="391"/>
                      <a:pt x="173" y="391"/>
                    </a:cubicBezTo>
                    <a:cubicBezTo>
                      <a:pt x="173" y="389"/>
                      <a:pt x="173" y="388"/>
                      <a:pt x="173" y="386"/>
                    </a:cubicBezTo>
                    <a:cubicBezTo>
                      <a:pt x="169" y="374"/>
                      <a:pt x="166" y="358"/>
                      <a:pt x="170" y="344"/>
                    </a:cubicBezTo>
                    <a:cubicBezTo>
                      <a:pt x="170" y="343"/>
                      <a:pt x="170" y="342"/>
                      <a:pt x="170" y="341"/>
                    </a:cubicBezTo>
                    <a:cubicBezTo>
                      <a:pt x="171" y="341"/>
                      <a:pt x="171" y="341"/>
                      <a:pt x="171" y="341"/>
                    </a:cubicBezTo>
                    <a:cubicBezTo>
                      <a:pt x="172" y="338"/>
                      <a:pt x="173" y="335"/>
                      <a:pt x="173" y="333"/>
                    </a:cubicBezTo>
                    <a:cubicBezTo>
                      <a:pt x="173" y="333"/>
                      <a:pt x="174" y="333"/>
                      <a:pt x="174" y="333"/>
                    </a:cubicBezTo>
                    <a:cubicBezTo>
                      <a:pt x="175" y="331"/>
                      <a:pt x="175" y="329"/>
                      <a:pt x="176" y="327"/>
                    </a:cubicBezTo>
                    <a:cubicBezTo>
                      <a:pt x="176" y="327"/>
                      <a:pt x="176" y="327"/>
                      <a:pt x="177" y="327"/>
                    </a:cubicBezTo>
                    <a:cubicBezTo>
                      <a:pt x="177" y="327"/>
                      <a:pt x="177" y="326"/>
                      <a:pt x="177" y="325"/>
                    </a:cubicBezTo>
                    <a:cubicBezTo>
                      <a:pt x="178" y="325"/>
                      <a:pt x="179" y="324"/>
                      <a:pt x="179" y="324"/>
                    </a:cubicBezTo>
                    <a:cubicBezTo>
                      <a:pt x="179" y="323"/>
                      <a:pt x="179" y="322"/>
                      <a:pt x="179" y="322"/>
                    </a:cubicBezTo>
                    <a:cubicBezTo>
                      <a:pt x="180" y="322"/>
                      <a:pt x="180" y="322"/>
                      <a:pt x="180" y="322"/>
                    </a:cubicBezTo>
                    <a:cubicBezTo>
                      <a:pt x="180" y="321"/>
                      <a:pt x="180" y="321"/>
                      <a:pt x="180" y="320"/>
                    </a:cubicBezTo>
                    <a:cubicBezTo>
                      <a:pt x="181" y="320"/>
                      <a:pt x="181" y="320"/>
                      <a:pt x="181" y="320"/>
                    </a:cubicBezTo>
                    <a:cubicBezTo>
                      <a:pt x="181" y="319"/>
                      <a:pt x="181" y="318"/>
                      <a:pt x="181" y="317"/>
                    </a:cubicBezTo>
                    <a:cubicBezTo>
                      <a:pt x="182" y="317"/>
                      <a:pt x="182" y="317"/>
                      <a:pt x="182" y="317"/>
                    </a:cubicBezTo>
                    <a:cubicBezTo>
                      <a:pt x="182" y="311"/>
                      <a:pt x="183" y="305"/>
                      <a:pt x="183" y="298"/>
                    </a:cubicBezTo>
                    <a:cubicBezTo>
                      <a:pt x="183" y="284"/>
                      <a:pt x="183" y="270"/>
                      <a:pt x="180" y="258"/>
                    </a:cubicBezTo>
                    <a:cubicBezTo>
                      <a:pt x="178" y="257"/>
                      <a:pt x="176" y="255"/>
                      <a:pt x="174" y="254"/>
                    </a:cubicBezTo>
                    <a:cubicBezTo>
                      <a:pt x="173" y="254"/>
                      <a:pt x="172" y="254"/>
                      <a:pt x="170" y="254"/>
                    </a:cubicBezTo>
                    <a:cubicBezTo>
                      <a:pt x="165" y="252"/>
                      <a:pt x="155" y="253"/>
                      <a:pt x="153" y="247"/>
                    </a:cubicBezTo>
                    <a:cubicBezTo>
                      <a:pt x="151" y="244"/>
                      <a:pt x="153" y="242"/>
                      <a:pt x="152" y="237"/>
                    </a:cubicBezTo>
                    <a:cubicBezTo>
                      <a:pt x="151" y="237"/>
                      <a:pt x="151" y="237"/>
                      <a:pt x="151" y="237"/>
                    </a:cubicBezTo>
                    <a:cubicBezTo>
                      <a:pt x="151" y="236"/>
                      <a:pt x="151" y="235"/>
                      <a:pt x="151" y="233"/>
                    </a:cubicBezTo>
                    <a:cubicBezTo>
                      <a:pt x="150" y="233"/>
                      <a:pt x="150" y="233"/>
                      <a:pt x="150" y="233"/>
                    </a:cubicBezTo>
                    <a:cubicBezTo>
                      <a:pt x="149" y="232"/>
                      <a:pt x="149" y="231"/>
                      <a:pt x="149" y="229"/>
                    </a:cubicBezTo>
                    <a:cubicBezTo>
                      <a:pt x="149" y="229"/>
                      <a:pt x="148" y="229"/>
                      <a:pt x="148" y="229"/>
                    </a:cubicBezTo>
                    <a:cubicBezTo>
                      <a:pt x="148" y="229"/>
                      <a:pt x="148" y="228"/>
                      <a:pt x="148" y="228"/>
                    </a:cubicBezTo>
                    <a:cubicBezTo>
                      <a:pt x="147" y="227"/>
                      <a:pt x="147" y="227"/>
                      <a:pt x="146" y="227"/>
                    </a:cubicBezTo>
                    <a:cubicBezTo>
                      <a:pt x="146" y="226"/>
                      <a:pt x="146" y="226"/>
                      <a:pt x="146" y="225"/>
                    </a:cubicBezTo>
                    <a:cubicBezTo>
                      <a:pt x="145" y="224"/>
                      <a:pt x="144" y="223"/>
                      <a:pt x="143" y="222"/>
                    </a:cubicBezTo>
                    <a:cubicBezTo>
                      <a:pt x="143" y="222"/>
                      <a:pt x="143" y="221"/>
                      <a:pt x="143" y="220"/>
                    </a:cubicBezTo>
                    <a:cubicBezTo>
                      <a:pt x="142" y="220"/>
                      <a:pt x="141" y="219"/>
                      <a:pt x="140" y="219"/>
                    </a:cubicBezTo>
                    <a:cubicBezTo>
                      <a:pt x="140" y="218"/>
                      <a:pt x="140" y="217"/>
                      <a:pt x="140" y="217"/>
                    </a:cubicBezTo>
                    <a:cubicBezTo>
                      <a:pt x="139" y="217"/>
                      <a:pt x="139" y="216"/>
                      <a:pt x="138" y="216"/>
                    </a:cubicBezTo>
                    <a:cubicBezTo>
                      <a:pt x="138" y="215"/>
                      <a:pt x="138" y="215"/>
                      <a:pt x="138" y="214"/>
                    </a:cubicBezTo>
                    <a:cubicBezTo>
                      <a:pt x="138" y="214"/>
                      <a:pt x="137" y="214"/>
                      <a:pt x="136" y="213"/>
                    </a:cubicBezTo>
                    <a:cubicBezTo>
                      <a:pt x="136" y="213"/>
                      <a:pt x="136" y="212"/>
                      <a:pt x="136" y="211"/>
                    </a:cubicBezTo>
                    <a:cubicBezTo>
                      <a:pt x="136" y="211"/>
                      <a:pt x="136" y="211"/>
                      <a:pt x="135" y="211"/>
                    </a:cubicBezTo>
                    <a:cubicBezTo>
                      <a:pt x="135" y="211"/>
                      <a:pt x="135" y="210"/>
                      <a:pt x="135" y="209"/>
                    </a:cubicBezTo>
                    <a:cubicBezTo>
                      <a:pt x="135" y="209"/>
                      <a:pt x="135" y="209"/>
                      <a:pt x="135" y="209"/>
                    </a:cubicBezTo>
                    <a:cubicBezTo>
                      <a:pt x="135" y="208"/>
                      <a:pt x="135" y="206"/>
                      <a:pt x="135" y="205"/>
                    </a:cubicBezTo>
                    <a:cubicBezTo>
                      <a:pt x="134" y="205"/>
                      <a:pt x="134" y="205"/>
                      <a:pt x="134" y="205"/>
                    </a:cubicBezTo>
                    <a:cubicBezTo>
                      <a:pt x="134" y="203"/>
                      <a:pt x="134" y="202"/>
                      <a:pt x="134" y="200"/>
                    </a:cubicBezTo>
                    <a:cubicBezTo>
                      <a:pt x="133" y="200"/>
                      <a:pt x="133" y="200"/>
                      <a:pt x="133" y="200"/>
                    </a:cubicBezTo>
                    <a:cubicBezTo>
                      <a:pt x="133" y="199"/>
                      <a:pt x="133" y="198"/>
                      <a:pt x="133" y="197"/>
                    </a:cubicBezTo>
                    <a:cubicBezTo>
                      <a:pt x="132" y="197"/>
                      <a:pt x="132" y="197"/>
                      <a:pt x="132" y="197"/>
                    </a:cubicBezTo>
                    <a:cubicBezTo>
                      <a:pt x="132" y="197"/>
                      <a:pt x="132" y="196"/>
                      <a:pt x="132" y="195"/>
                    </a:cubicBezTo>
                    <a:cubicBezTo>
                      <a:pt x="131" y="195"/>
                      <a:pt x="130" y="194"/>
                      <a:pt x="129" y="194"/>
                    </a:cubicBezTo>
                    <a:cubicBezTo>
                      <a:pt x="129" y="193"/>
                      <a:pt x="129" y="193"/>
                      <a:pt x="129" y="193"/>
                    </a:cubicBezTo>
                    <a:cubicBezTo>
                      <a:pt x="127" y="191"/>
                      <a:pt x="122" y="192"/>
                      <a:pt x="118" y="192"/>
                    </a:cubicBezTo>
                    <a:cubicBezTo>
                      <a:pt x="110" y="192"/>
                      <a:pt x="102" y="192"/>
                      <a:pt x="97" y="189"/>
                    </a:cubicBezTo>
                    <a:cubicBezTo>
                      <a:pt x="96" y="188"/>
                      <a:pt x="95" y="186"/>
                      <a:pt x="93" y="185"/>
                    </a:cubicBezTo>
                    <a:cubicBezTo>
                      <a:pt x="92" y="183"/>
                      <a:pt x="90" y="182"/>
                      <a:pt x="89" y="181"/>
                    </a:cubicBezTo>
                    <a:cubicBezTo>
                      <a:pt x="89" y="180"/>
                      <a:pt x="89" y="180"/>
                      <a:pt x="89" y="179"/>
                    </a:cubicBezTo>
                    <a:cubicBezTo>
                      <a:pt x="88" y="179"/>
                      <a:pt x="88" y="179"/>
                      <a:pt x="87" y="178"/>
                    </a:cubicBezTo>
                    <a:cubicBezTo>
                      <a:pt x="87" y="178"/>
                      <a:pt x="87" y="177"/>
                      <a:pt x="87" y="177"/>
                    </a:cubicBezTo>
                    <a:cubicBezTo>
                      <a:pt x="86" y="176"/>
                      <a:pt x="85" y="175"/>
                      <a:pt x="84" y="175"/>
                    </a:cubicBezTo>
                    <a:cubicBezTo>
                      <a:pt x="84" y="174"/>
                      <a:pt x="84" y="174"/>
                      <a:pt x="84" y="173"/>
                    </a:cubicBezTo>
                    <a:cubicBezTo>
                      <a:pt x="84" y="173"/>
                      <a:pt x="83" y="172"/>
                      <a:pt x="83" y="172"/>
                    </a:cubicBezTo>
                    <a:cubicBezTo>
                      <a:pt x="83" y="171"/>
                      <a:pt x="83" y="171"/>
                      <a:pt x="83" y="170"/>
                    </a:cubicBezTo>
                    <a:cubicBezTo>
                      <a:pt x="82" y="170"/>
                      <a:pt x="81" y="169"/>
                      <a:pt x="80" y="168"/>
                    </a:cubicBezTo>
                    <a:cubicBezTo>
                      <a:pt x="80" y="168"/>
                      <a:pt x="80" y="167"/>
                      <a:pt x="80" y="167"/>
                    </a:cubicBezTo>
                    <a:cubicBezTo>
                      <a:pt x="79" y="166"/>
                      <a:pt x="77" y="165"/>
                      <a:pt x="76" y="164"/>
                    </a:cubicBezTo>
                    <a:cubicBezTo>
                      <a:pt x="76" y="164"/>
                      <a:pt x="76" y="163"/>
                      <a:pt x="76" y="163"/>
                    </a:cubicBezTo>
                    <a:cubicBezTo>
                      <a:pt x="76" y="163"/>
                      <a:pt x="75" y="163"/>
                      <a:pt x="74" y="163"/>
                    </a:cubicBezTo>
                    <a:cubicBezTo>
                      <a:pt x="74" y="162"/>
                      <a:pt x="74" y="162"/>
                      <a:pt x="74" y="161"/>
                    </a:cubicBezTo>
                    <a:cubicBezTo>
                      <a:pt x="73" y="161"/>
                      <a:pt x="72" y="161"/>
                      <a:pt x="72" y="161"/>
                    </a:cubicBezTo>
                    <a:cubicBezTo>
                      <a:pt x="72" y="161"/>
                      <a:pt x="72" y="161"/>
                      <a:pt x="72" y="160"/>
                    </a:cubicBezTo>
                    <a:cubicBezTo>
                      <a:pt x="71" y="160"/>
                      <a:pt x="71" y="160"/>
                      <a:pt x="70" y="160"/>
                    </a:cubicBezTo>
                    <a:cubicBezTo>
                      <a:pt x="70" y="160"/>
                      <a:pt x="70" y="160"/>
                      <a:pt x="70" y="159"/>
                    </a:cubicBezTo>
                    <a:cubicBezTo>
                      <a:pt x="69" y="159"/>
                      <a:pt x="69" y="159"/>
                      <a:pt x="68" y="159"/>
                    </a:cubicBezTo>
                    <a:cubicBezTo>
                      <a:pt x="68" y="159"/>
                      <a:pt x="68" y="159"/>
                      <a:pt x="68" y="159"/>
                    </a:cubicBezTo>
                    <a:cubicBezTo>
                      <a:pt x="68" y="159"/>
                      <a:pt x="67" y="159"/>
                      <a:pt x="66" y="159"/>
                    </a:cubicBezTo>
                    <a:cubicBezTo>
                      <a:pt x="66" y="158"/>
                      <a:pt x="66" y="158"/>
                      <a:pt x="66" y="158"/>
                    </a:cubicBezTo>
                    <a:cubicBezTo>
                      <a:pt x="65" y="158"/>
                      <a:pt x="64" y="158"/>
                      <a:pt x="63" y="158"/>
                    </a:cubicBezTo>
                    <a:cubicBezTo>
                      <a:pt x="56" y="155"/>
                      <a:pt x="48" y="155"/>
                      <a:pt x="39" y="155"/>
                    </a:cubicBezTo>
                    <a:cubicBezTo>
                      <a:pt x="33" y="155"/>
                      <a:pt x="27" y="156"/>
                      <a:pt x="24" y="154"/>
                    </a:cubicBezTo>
                    <a:cubicBezTo>
                      <a:pt x="20" y="153"/>
                      <a:pt x="13" y="143"/>
                      <a:pt x="11" y="139"/>
                    </a:cubicBezTo>
                    <a:cubicBezTo>
                      <a:pt x="11" y="138"/>
                      <a:pt x="11" y="137"/>
                      <a:pt x="11" y="136"/>
                    </a:cubicBezTo>
                    <a:cubicBezTo>
                      <a:pt x="10" y="136"/>
                      <a:pt x="10" y="136"/>
                      <a:pt x="10" y="136"/>
                    </a:cubicBezTo>
                    <a:cubicBezTo>
                      <a:pt x="10" y="136"/>
                      <a:pt x="10" y="135"/>
                      <a:pt x="10" y="134"/>
                    </a:cubicBezTo>
                    <a:cubicBezTo>
                      <a:pt x="10" y="134"/>
                      <a:pt x="9" y="134"/>
                      <a:pt x="9" y="134"/>
                    </a:cubicBezTo>
                    <a:cubicBezTo>
                      <a:pt x="9" y="133"/>
                      <a:pt x="8" y="131"/>
                      <a:pt x="8" y="129"/>
                    </a:cubicBezTo>
                    <a:cubicBezTo>
                      <a:pt x="4" y="119"/>
                      <a:pt x="2" y="108"/>
                      <a:pt x="0" y="97"/>
                    </a:cubicBezTo>
                    <a:cubicBezTo>
                      <a:pt x="5" y="96"/>
                      <a:pt x="9" y="92"/>
                      <a:pt x="13" y="90"/>
                    </a:cubicBezTo>
                    <a:cubicBezTo>
                      <a:pt x="13" y="90"/>
                      <a:pt x="14" y="90"/>
                      <a:pt x="14" y="90"/>
                    </a:cubicBezTo>
                    <a:cubicBezTo>
                      <a:pt x="15" y="89"/>
                      <a:pt x="15" y="88"/>
                      <a:pt x="15" y="88"/>
                    </a:cubicBezTo>
                    <a:cubicBezTo>
                      <a:pt x="16" y="88"/>
                      <a:pt x="16" y="88"/>
                      <a:pt x="17" y="88"/>
                    </a:cubicBezTo>
                    <a:cubicBezTo>
                      <a:pt x="17" y="87"/>
                      <a:pt x="17" y="87"/>
                      <a:pt x="17" y="87"/>
                    </a:cubicBezTo>
                    <a:cubicBezTo>
                      <a:pt x="19" y="86"/>
                      <a:pt x="20" y="84"/>
                      <a:pt x="22" y="83"/>
                    </a:cubicBezTo>
                    <a:cubicBezTo>
                      <a:pt x="22" y="82"/>
                      <a:pt x="22" y="81"/>
                      <a:pt x="22" y="81"/>
                    </a:cubicBezTo>
                    <a:cubicBezTo>
                      <a:pt x="24" y="76"/>
                      <a:pt x="10" y="68"/>
                      <a:pt x="13" y="57"/>
                    </a:cubicBezTo>
                    <a:cubicBezTo>
                      <a:pt x="14" y="57"/>
                      <a:pt x="14" y="57"/>
                      <a:pt x="14" y="57"/>
                    </a:cubicBezTo>
                    <a:cubicBezTo>
                      <a:pt x="15" y="55"/>
                      <a:pt x="16" y="54"/>
                      <a:pt x="16" y="52"/>
                    </a:cubicBezTo>
                    <a:cubicBezTo>
                      <a:pt x="16" y="52"/>
                      <a:pt x="17" y="52"/>
                      <a:pt x="17" y="52"/>
                    </a:cubicBezTo>
                    <a:cubicBezTo>
                      <a:pt x="17" y="51"/>
                      <a:pt x="17" y="51"/>
                      <a:pt x="17" y="50"/>
                    </a:cubicBezTo>
                    <a:cubicBezTo>
                      <a:pt x="17" y="50"/>
                      <a:pt x="18" y="50"/>
                      <a:pt x="18" y="50"/>
                    </a:cubicBezTo>
                    <a:cubicBezTo>
                      <a:pt x="18" y="49"/>
                      <a:pt x="18" y="48"/>
                      <a:pt x="18" y="47"/>
                    </a:cubicBezTo>
                    <a:cubicBezTo>
                      <a:pt x="18" y="47"/>
                      <a:pt x="19" y="47"/>
                      <a:pt x="19" y="47"/>
                    </a:cubicBezTo>
                    <a:cubicBezTo>
                      <a:pt x="19" y="46"/>
                      <a:pt x="20" y="44"/>
                      <a:pt x="21" y="42"/>
                    </a:cubicBezTo>
                    <a:cubicBezTo>
                      <a:pt x="21" y="42"/>
                      <a:pt x="21" y="42"/>
                      <a:pt x="22" y="42"/>
                    </a:cubicBezTo>
                    <a:cubicBezTo>
                      <a:pt x="22" y="41"/>
                      <a:pt x="22" y="41"/>
                      <a:pt x="22" y="40"/>
                    </a:cubicBezTo>
                    <a:cubicBezTo>
                      <a:pt x="22" y="40"/>
                      <a:pt x="22" y="40"/>
                      <a:pt x="22" y="40"/>
                    </a:cubicBezTo>
                    <a:cubicBezTo>
                      <a:pt x="23" y="39"/>
                      <a:pt x="23" y="38"/>
                      <a:pt x="23" y="37"/>
                    </a:cubicBezTo>
                    <a:cubicBezTo>
                      <a:pt x="24" y="36"/>
                      <a:pt x="25" y="36"/>
                      <a:pt x="25" y="36"/>
                    </a:cubicBezTo>
                    <a:cubicBezTo>
                      <a:pt x="25" y="35"/>
                      <a:pt x="25" y="34"/>
                      <a:pt x="25" y="34"/>
                    </a:cubicBezTo>
                    <a:cubicBezTo>
                      <a:pt x="26" y="34"/>
                      <a:pt x="26" y="33"/>
                      <a:pt x="27" y="33"/>
                    </a:cubicBezTo>
                    <a:cubicBezTo>
                      <a:pt x="27" y="32"/>
                      <a:pt x="27" y="32"/>
                      <a:pt x="27" y="31"/>
                    </a:cubicBezTo>
                    <a:cubicBezTo>
                      <a:pt x="28" y="30"/>
                      <a:pt x="29" y="29"/>
                      <a:pt x="31" y="29"/>
                    </a:cubicBezTo>
                    <a:cubicBezTo>
                      <a:pt x="31" y="28"/>
                      <a:pt x="31" y="27"/>
                      <a:pt x="31" y="27"/>
                    </a:cubicBezTo>
                    <a:cubicBezTo>
                      <a:pt x="32" y="26"/>
                      <a:pt x="34" y="24"/>
                      <a:pt x="35" y="23"/>
                    </a:cubicBezTo>
                    <a:cubicBezTo>
                      <a:pt x="35" y="23"/>
                      <a:pt x="36" y="22"/>
                      <a:pt x="36" y="21"/>
                    </a:cubicBezTo>
                    <a:cubicBezTo>
                      <a:pt x="37" y="21"/>
                      <a:pt x="37" y="21"/>
                      <a:pt x="38" y="21"/>
                    </a:cubicBezTo>
                    <a:cubicBezTo>
                      <a:pt x="39" y="20"/>
                      <a:pt x="39" y="19"/>
                      <a:pt x="40" y="18"/>
                    </a:cubicBezTo>
                    <a:cubicBezTo>
                      <a:pt x="41" y="18"/>
                      <a:pt x="42" y="18"/>
                      <a:pt x="42" y="18"/>
                    </a:cubicBezTo>
                    <a:cubicBezTo>
                      <a:pt x="43" y="17"/>
                      <a:pt x="43" y="16"/>
                      <a:pt x="44" y="15"/>
                    </a:cubicBezTo>
                    <a:cubicBezTo>
                      <a:pt x="45" y="15"/>
                      <a:pt x="45" y="15"/>
                      <a:pt x="46" y="15"/>
                    </a:cubicBezTo>
                    <a:cubicBezTo>
                      <a:pt x="46" y="14"/>
                      <a:pt x="46" y="14"/>
                      <a:pt x="47" y="13"/>
                    </a:cubicBezTo>
                    <a:cubicBezTo>
                      <a:pt x="47" y="13"/>
                      <a:pt x="48" y="13"/>
                      <a:pt x="48" y="13"/>
                    </a:cubicBezTo>
                    <a:cubicBezTo>
                      <a:pt x="49" y="13"/>
                      <a:pt x="49" y="12"/>
                      <a:pt x="49" y="11"/>
                    </a:cubicBezTo>
                    <a:cubicBezTo>
                      <a:pt x="50" y="11"/>
                      <a:pt x="51" y="11"/>
                      <a:pt x="52" y="11"/>
                    </a:cubicBezTo>
                    <a:cubicBezTo>
                      <a:pt x="52" y="10"/>
                      <a:pt x="52" y="10"/>
                      <a:pt x="52" y="10"/>
                    </a:cubicBezTo>
                    <a:cubicBezTo>
                      <a:pt x="53" y="9"/>
                      <a:pt x="54" y="9"/>
                      <a:pt x="56" y="9"/>
                    </a:cubicBezTo>
                    <a:cubicBezTo>
                      <a:pt x="56" y="8"/>
                      <a:pt x="56" y="8"/>
                      <a:pt x="57" y="7"/>
                    </a:cubicBezTo>
                    <a:cubicBezTo>
                      <a:pt x="59" y="5"/>
                      <a:pt x="74" y="0"/>
                      <a:pt x="80" y="2"/>
                    </a:cubicBezTo>
                    <a:cubicBezTo>
                      <a:pt x="80" y="2"/>
                      <a:pt x="80" y="2"/>
                      <a:pt x="80" y="3"/>
                    </a:cubicBezTo>
                    <a:cubicBezTo>
                      <a:pt x="83" y="3"/>
                      <a:pt x="85" y="3"/>
                      <a:pt x="88" y="3"/>
                    </a:cubicBezTo>
                    <a:cubicBezTo>
                      <a:pt x="88" y="4"/>
                      <a:pt x="88" y="4"/>
                      <a:pt x="88" y="4"/>
                    </a:cubicBezTo>
                    <a:cubicBezTo>
                      <a:pt x="89" y="4"/>
                      <a:pt x="89" y="4"/>
                      <a:pt x="90" y="4"/>
                    </a:cubicBezTo>
                    <a:cubicBezTo>
                      <a:pt x="90" y="5"/>
                      <a:pt x="90" y="5"/>
                      <a:pt x="90" y="5"/>
                    </a:cubicBezTo>
                    <a:cubicBezTo>
                      <a:pt x="91" y="5"/>
                      <a:pt x="92" y="5"/>
                      <a:pt x="92" y="5"/>
                    </a:cubicBezTo>
                    <a:cubicBezTo>
                      <a:pt x="92" y="5"/>
                      <a:pt x="92" y="6"/>
                      <a:pt x="92" y="6"/>
                    </a:cubicBezTo>
                    <a:cubicBezTo>
                      <a:pt x="93" y="6"/>
                      <a:pt x="94" y="6"/>
                      <a:pt x="95" y="6"/>
                    </a:cubicBezTo>
                    <a:cubicBezTo>
                      <a:pt x="95" y="6"/>
                      <a:pt x="95" y="7"/>
                      <a:pt x="95" y="7"/>
                    </a:cubicBezTo>
                    <a:cubicBezTo>
                      <a:pt x="96" y="7"/>
                      <a:pt x="98" y="7"/>
                      <a:pt x="99" y="7"/>
                    </a:cubicBezTo>
                    <a:cubicBezTo>
                      <a:pt x="99" y="7"/>
                      <a:pt x="99" y="8"/>
                      <a:pt x="99" y="8"/>
                    </a:cubicBezTo>
                    <a:cubicBezTo>
                      <a:pt x="104" y="8"/>
                      <a:pt x="109" y="8"/>
                      <a:pt x="114" y="9"/>
                    </a:cubicBezTo>
                    <a:cubicBezTo>
                      <a:pt x="114" y="8"/>
                      <a:pt x="114" y="8"/>
                      <a:pt x="114" y="8"/>
                    </a:cubicBezTo>
                    <a:cubicBezTo>
                      <a:pt x="115" y="8"/>
                      <a:pt x="116" y="8"/>
                      <a:pt x="118" y="8"/>
                    </a:cubicBezTo>
                    <a:cubicBezTo>
                      <a:pt x="118" y="8"/>
                      <a:pt x="118" y="7"/>
                      <a:pt x="118" y="7"/>
                    </a:cubicBezTo>
                    <a:cubicBezTo>
                      <a:pt x="119" y="7"/>
                      <a:pt x="120" y="6"/>
                      <a:pt x="121" y="6"/>
                    </a:cubicBezTo>
                    <a:cubicBezTo>
                      <a:pt x="121" y="6"/>
                      <a:pt x="121" y="7"/>
                      <a:pt x="121" y="7"/>
                    </a:cubicBezTo>
                    <a:cubicBezTo>
                      <a:pt x="121" y="7"/>
                      <a:pt x="122" y="7"/>
                      <a:pt x="122" y="7"/>
                    </a:cubicBezTo>
                    <a:cubicBezTo>
                      <a:pt x="122" y="8"/>
                      <a:pt x="122" y="8"/>
                      <a:pt x="122" y="9"/>
                    </a:cubicBezTo>
                    <a:cubicBezTo>
                      <a:pt x="123" y="9"/>
                      <a:pt x="123" y="9"/>
                      <a:pt x="124" y="10"/>
                    </a:cubicBezTo>
                    <a:cubicBezTo>
                      <a:pt x="124" y="10"/>
                      <a:pt x="124" y="11"/>
                      <a:pt x="124" y="11"/>
                    </a:cubicBezTo>
                    <a:cubicBezTo>
                      <a:pt x="124" y="11"/>
                      <a:pt x="124" y="11"/>
                      <a:pt x="125" y="11"/>
                    </a:cubicBezTo>
                    <a:cubicBezTo>
                      <a:pt x="125" y="12"/>
                      <a:pt x="125" y="13"/>
                      <a:pt x="125" y="13"/>
                    </a:cubicBezTo>
                    <a:cubicBezTo>
                      <a:pt x="125" y="14"/>
                      <a:pt x="126" y="14"/>
                      <a:pt x="126" y="14"/>
                    </a:cubicBezTo>
                    <a:cubicBezTo>
                      <a:pt x="126" y="15"/>
                      <a:pt x="126" y="15"/>
                      <a:pt x="126" y="16"/>
                    </a:cubicBezTo>
                    <a:cubicBezTo>
                      <a:pt x="127" y="16"/>
                      <a:pt x="127" y="16"/>
                      <a:pt x="127" y="16"/>
                    </a:cubicBezTo>
                    <a:cubicBezTo>
                      <a:pt x="127" y="17"/>
                      <a:pt x="127" y="17"/>
                      <a:pt x="127" y="18"/>
                    </a:cubicBezTo>
                    <a:cubicBezTo>
                      <a:pt x="128" y="18"/>
                      <a:pt x="128" y="18"/>
                      <a:pt x="128" y="18"/>
                    </a:cubicBezTo>
                    <a:cubicBezTo>
                      <a:pt x="128" y="18"/>
                      <a:pt x="128" y="19"/>
                      <a:pt x="128" y="20"/>
                    </a:cubicBezTo>
                    <a:cubicBezTo>
                      <a:pt x="129" y="20"/>
                      <a:pt x="129" y="20"/>
                      <a:pt x="130" y="20"/>
                    </a:cubicBezTo>
                    <a:cubicBezTo>
                      <a:pt x="130" y="21"/>
                      <a:pt x="130" y="22"/>
                      <a:pt x="130" y="22"/>
                    </a:cubicBezTo>
                    <a:cubicBezTo>
                      <a:pt x="130" y="22"/>
                      <a:pt x="131" y="22"/>
                      <a:pt x="131" y="22"/>
                    </a:cubicBezTo>
                    <a:cubicBezTo>
                      <a:pt x="131" y="23"/>
                      <a:pt x="131" y="23"/>
                      <a:pt x="131" y="24"/>
                    </a:cubicBezTo>
                    <a:cubicBezTo>
                      <a:pt x="131" y="24"/>
                      <a:pt x="132" y="24"/>
                      <a:pt x="132" y="24"/>
                    </a:cubicBezTo>
                    <a:cubicBezTo>
                      <a:pt x="132" y="25"/>
                      <a:pt x="132" y="26"/>
                      <a:pt x="133" y="28"/>
                    </a:cubicBezTo>
                    <a:cubicBezTo>
                      <a:pt x="133" y="28"/>
                      <a:pt x="134" y="28"/>
                      <a:pt x="135" y="29"/>
                    </a:cubicBezTo>
                    <a:cubicBezTo>
                      <a:pt x="135" y="29"/>
                      <a:pt x="135" y="30"/>
                      <a:pt x="135" y="30"/>
                    </a:cubicBezTo>
                    <a:cubicBezTo>
                      <a:pt x="135" y="30"/>
                      <a:pt x="135" y="30"/>
                      <a:pt x="135" y="30"/>
                    </a:cubicBezTo>
                    <a:cubicBezTo>
                      <a:pt x="135" y="31"/>
                      <a:pt x="135" y="32"/>
                      <a:pt x="135" y="32"/>
                    </a:cubicBezTo>
                    <a:cubicBezTo>
                      <a:pt x="136" y="32"/>
                      <a:pt x="136" y="32"/>
                      <a:pt x="136" y="32"/>
                    </a:cubicBezTo>
                    <a:cubicBezTo>
                      <a:pt x="136" y="33"/>
                      <a:pt x="136" y="33"/>
                      <a:pt x="136" y="34"/>
                    </a:cubicBezTo>
                    <a:cubicBezTo>
                      <a:pt x="137" y="34"/>
                      <a:pt x="137" y="34"/>
                      <a:pt x="137" y="34"/>
                    </a:cubicBezTo>
                    <a:cubicBezTo>
                      <a:pt x="137" y="34"/>
                      <a:pt x="137" y="35"/>
                      <a:pt x="137" y="36"/>
                    </a:cubicBezTo>
                    <a:cubicBezTo>
                      <a:pt x="138" y="36"/>
                      <a:pt x="138" y="36"/>
                      <a:pt x="138" y="36"/>
                    </a:cubicBezTo>
                    <a:cubicBezTo>
                      <a:pt x="138" y="36"/>
                      <a:pt x="138" y="37"/>
                      <a:pt x="138" y="37"/>
                    </a:cubicBezTo>
                    <a:cubicBezTo>
                      <a:pt x="139" y="38"/>
                      <a:pt x="139" y="38"/>
                      <a:pt x="140" y="38"/>
                    </a:cubicBezTo>
                    <a:cubicBezTo>
                      <a:pt x="140" y="39"/>
                      <a:pt x="140" y="40"/>
                      <a:pt x="140" y="40"/>
                    </a:cubicBezTo>
                    <a:cubicBezTo>
                      <a:pt x="140" y="40"/>
                      <a:pt x="141" y="40"/>
                      <a:pt x="141" y="40"/>
                    </a:cubicBezTo>
                    <a:cubicBezTo>
                      <a:pt x="141" y="41"/>
                      <a:pt x="141" y="41"/>
                      <a:pt x="141" y="42"/>
                    </a:cubicBezTo>
                    <a:cubicBezTo>
                      <a:pt x="141" y="42"/>
                      <a:pt x="141" y="42"/>
                      <a:pt x="142" y="42"/>
                    </a:cubicBezTo>
                    <a:cubicBezTo>
                      <a:pt x="142" y="43"/>
                      <a:pt x="142" y="43"/>
                      <a:pt x="142" y="44"/>
                    </a:cubicBezTo>
                    <a:cubicBezTo>
                      <a:pt x="142" y="44"/>
                      <a:pt x="142" y="44"/>
                      <a:pt x="143" y="44"/>
                    </a:cubicBezTo>
                    <a:cubicBezTo>
                      <a:pt x="143" y="44"/>
                      <a:pt x="143" y="45"/>
                      <a:pt x="143" y="46"/>
                    </a:cubicBezTo>
                    <a:cubicBezTo>
                      <a:pt x="143" y="46"/>
                      <a:pt x="143" y="46"/>
                      <a:pt x="144" y="46"/>
                    </a:cubicBezTo>
                    <a:cubicBezTo>
                      <a:pt x="144" y="46"/>
                      <a:pt x="144" y="47"/>
                      <a:pt x="144" y="47"/>
                    </a:cubicBezTo>
                    <a:cubicBezTo>
                      <a:pt x="144" y="48"/>
                      <a:pt x="145" y="48"/>
                      <a:pt x="145" y="48"/>
                    </a:cubicBezTo>
                    <a:cubicBezTo>
                      <a:pt x="145" y="49"/>
                      <a:pt x="145" y="49"/>
                      <a:pt x="145" y="50"/>
                    </a:cubicBezTo>
                    <a:cubicBezTo>
                      <a:pt x="146" y="50"/>
                      <a:pt x="146" y="50"/>
                      <a:pt x="146" y="50"/>
                    </a:cubicBezTo>
                    <a:cubicBezTo>
                      <a:pt x="146" y="51"/>
                      <a:pt x="146" y="51"/>
                      <a:pt x="146" y="52"/>
                    </a:cubicBezTo>
                    <a:cubicBezTo>
                      <a:pt x="147" y="52"/>
                      <a:pt x="147" y="52"/>
                      <a:pt x="147" y="52"/>
                    </a:cubicBezTo>
                    <a:cubicBezTo>
                      <a:pt x="147" y="52"/>
                      <a:pt x="147" y="53"/>
                      <a:pt x="147" y="54"/>
                    </a:cubicBezTo>
                    <a:cubicBezTo>
                      <a:pt x="147" y="54"/>
                      <a:pt x="148" y="54"/>
                      <a:pt x="148" y="54"/>
                    </a:cubicBezTo>
                    <a:cubicBezTo>
                      <a:pt x="148" y="54"/>
                      <a:pt x="148" y="55"/>
                      <a:pt x="148" y="55"/>
                    </a:cubicBezTo>
                    <a:cubicBezTo>
                      <a:pt x="149" y="56"/>
                      <a:pt x="149" y="56"/>
                      <a:pt x="150" y="56"/>
                    </a:cubicBezTo>
                    <a:cubicBezTo>
                      <a:pt x="150" y="58"/>
                      <a:pt x="151" y="60"/>
                      <a:pt x="152" y="62"/>
                    </a:cubicBezTo>
                    <a:cubicBezTo>
                      <a:pt x="152" y="62"/>
                      <a:pt x="153" y="62"/>
                      <a:pt x="153" y="63"/>
                    </a:cubicBezTo>
                    <a:cubicBezTo>
                      <a:pt x="154" y="64"/>
                      <a:pt x="154" y="65"/>
                      <a:pt x="154" y="66"/>
                    </a:cubicBezTo>
                    <a:cubicBezTo>
                      <a:pt x="155" y="66"/>
                      <a:pt x="155" y="67"/>
                      <a:pt x="156" y="67"/>
                    </a:cubicBezTo>
                    <a:cubicBezTo>
                      <a:pt x="156" y="68"/>
                      <a:pt x="157" y="69"/>
                      <a:pt x="157" y="71"/>
                    </a:cubicBezTo>
                    <a:cubicBezTo>
                      <a:pt x="158" y="71"/>
                      <a:pt x="158" y="71"/>
                      <a:pt x="159" y="72"/>
                    </a:cubicBezTo>
                    <a:cubicBezTo>
                      <a:pt x="159" y="72"/>
                      <a:pt x="159" y="73"/>
                      <a:pt x="159" y="73"/>
                    </a:cubicBezTo>
                    <a:cubicBezTo>
                      <a:pt x="159" y="74"/>
                      <a:pt x="160" y="74"/>
                      <a:pt x="161" y="74"/>
                    </a:cubicBezTo>
                    <a:cubicBezTo>
                      <a:pt x="161" y="75"/>
                      <a:pt x="161" y="75"/>
                      <a:pt x="161" y="76"/>
                    </a:cubicBezTo>
                    <a:cubicBezTo>
                      <a:pt x="161" y="76"/>
                      <a:pt x="162" y="77"/>
                      <a:pt x="162" y="77"/>
                    </a:cubicBezTo>
                    <a:cubicBezTo>
                      <a:pt x="162" y="78"/>
                      <a:pt x="162" y="78"/>
                      <a:pt x="162" y="79"/>
                    </a:cubicBezTo>
                    <a:cubicBezTo>
                      <a:pt x="164" y="80"/>
                      <a:pt x="166" y="82"/>
                      <a:pt x="168" y="83"/>
                    </a:cubicBezTo>
                    <a:cubicBezTo>
                      <a:pt x="168" y="84"/>
                      <a:pt x="168" y="84"/>
                      <a:pt x="169" y="85"/>
                    </a:cubicBezTo>
                    <a:cubicBezTo>
                      <a:pt x="169" y="85"/>
                      <a:pt x="170" y="85"/>
                      <a:pt x="170" y="85"/>
                    </a:cubicBezTo>
                    <a:cubicBezTo>
                      <a:pt x="171" y="86"/>
                      <a:pt x="171" y="86"/>
                      <a:pt x="171" y="87"/>
                    </a:cubicBezTo>
                    <a:cubicBezTo>
                      <a:pt x="172" y="87"/>
                      <a:pt x="173" y="87"/>
                      <a:pt x="174" y="87"/>
                    </a:cubicBezTo>
                    <a:cubicBezTo>
                      <a:pt x="182" y="90"/>
                      <a:pt x="191" y="85"/>
                      <a:pt x="196" y="83"/>
                    </a:cubicBezTo>
                    <a:cubicBezTo>
                      <a:pt x="198" y="83"/>
                      <a:pt x="200" y="83"/>
                      <a:pt x="202" y="82"/>
                    </a:cubicBezTo>
                    <a:cubicBezTo>
                      <a:pt x="202" y="82"/>
                      <a:pt x="202" y="82"/>
                      <a:pt x="202" y="81"/>
                    </a:cubicBezTo>
                    <a:cubicBezTo>
                      <a:pt x="206" y="81"/>
                      <a:pt x="210" y="80"/>
                      <a:pt x="213" y="79"/>
                    </a:cubicBezTo>
                    <a:cubicBezTo>
                      <a:pt x="213" y="79"/>
                      <a:pt x="213" y="79"/>
                      <a:pt x="213" y="80"/>
                    </a:cubicBezTo>
                    <a:cubicBezTo>
                      <a:pt x="215" y="80"/>
                      <a:pt x="217" y="80"/>
                      <a:pt x="218" y="81"/>
                    </a:cubicBezTo>
                    <a:cubicBezTo>
                      <a:pt x="218" y="82"/>
                      <a:pt x="218" y="83"/>
                      <a:pt x="218" y="83"/>
                    </a:cubicBezTo>
                    <a:cubicBezTo>
                      <a:pt x="219" y="84"/>
                      <a:pt x="220" y="84"/>
                      <a:pt x="221" y="85"/>
                    </a:cubicBezTo>
                    <a:cubicBezTo>
                      <a:pt x="221" y="87"/>
                      <a:pt x="222" y="89"/>
                      <a:pt x="222" y="90"/>
                    </a:cubicBezTo>
                    <a:cubicBezTo>
                      <a:pt x="223" y="90"/>
                      <a:pt x="223" y="90"/>
                      <a:pt x="223" y="90"/>
                    </a:cubicBezTo>
                    <a:cubicBezTo>
                      <a:pt x="223" y="91"/>
                      <a:pt x="223" y="92"/>
                      <a:pt x="223" y="93"/>
                    </a:cubicBezTo>
                    <a:cubicBezTo>
                      <a:pt x="224" y="93"/>
                      <a:pt x="224" y="93"/>
                      <a:pt x="224" y="93"/>
                    </a:cubicBezTo>
                    <a:cubicBezTo>
                      <a:pt x="224" y="94"/>
                      <a:pt x="224" y="94"/>
                      <a:pt x="224" y="95"/>
                    </a:cubicBezTo>
                    <a:cubicBezTo>
                      <a:pt x="225" y="95"/>
                      <a:pt x="225" y="95"/>
                      <a:pt x="225" y="95"/>
                    </a:cubicBezTo>
                    <a:cubicBezTo>
                      <a:pt x="225" y="96"/>
                      <a:pt x="226" y="98"/>
                      <a:pt x="226" y="99"/>
                    </a:cubicBezTo>
                    <a:cubicBezTo>
                      <a:pt x="226" y="99"/>
                      <a:pt x="227" y="99"/>
                      <a:pt x="227" y="99"/>
                    </a:cubicBezTo>
                    <a:cubicBezTo>
                      <a:pt x="227" y="101"/>
                      <a:pt x="228" y="103"/>
                      <a:pt x="228" y="105"/>
                    </a:cubicBezTo>
                    <a:cubicBezTo>
                      <a:pt x="228" y="105"/>
                      <a:pt x="228" y="105"/>
                      <a:pt x="229" y="105"/>
                    </a:cubicBezTo>
                    <a:cubicBezTo>
                      <a:pt x="229" y="106"/>
                      <a:pt x="229" y="107"/>
                      <a:pt x="229" y="107"/>
                    </a:cubicBezTo>
                    <a:cubicBezTo>
                      <a:pt x="229" y="107"/>
                      <a:pt x="229" y="107"/>
                      <a:pt x="230" y="107"/>
                    </a:cubicBezTo>
                    <a:cubicBezTo>
                      <a:pt x="230" y="108"/>
                      <a:pt x="230" y="109"/>
                      <a:pt x="230" y="110"/>
                    </a:cubicBezTo>
                    <a:cubicBezTo>
                      <a:pt x="230" y="110"/>
                      <a:pt x="230" y="110"/>
                      <a:pt x="231" y="110"/>
                    </a:cubicBezTo>
                    <a:cubicBezTo>
                      <a:pt x="231" y="111"/>
                      <a:pt x="231" y="112"/>
                      <a:pt x="231" y="113"/>
                    </a:cubicBezTo>
                    <a:cubicBezTo>
                      <a:pt x="231" y="113"/>
                      <a:pt x="231" y="113"/>
                      <a:pt x="231" y="113"/>
                    </a:cubicBezTo>
                    <a:cubicBezTo>
                      <a:pt x="231" y="114"/>
                      <a:pt x="231" y="115"/>
                      <a:pt x="231" y="116"/>
                    </a:cubicBezTo>
                    <a:cubicBezTo>
                      <a:pt x="232" y="116"/>
                      <a:pt x="232" y="116"/>
                      <a:pt x="232" y="116"/>
                    </a:cubicBezTo>
                    <a:cubicBezTo>
                      <a:pt x="232" y="116"/>
                      <a:pt x="232" y="117"/>
                      <a:pt x="232" y="118"/>
                    </a:cubicBezTo>
                    <a:cubicBezTo>
                      <a:pt x="233" y="118"/>
                      <a:pt x="233" y="118"/>
                      <a:pt x="233" y="118"/>
                    </a:cubicBezTo>
                    <a:cubicBezTo>
                      <a:pt x="233" y="119"/>
                      <a:pt x="233" y="119"/>
                      <a:pt x="233" y="120"/>
                    </a:cubicBezTo>
                    <a:cubicBezTo>
                      <a:pt x="234" y="120"/>
                      <a:pt x="234" y="120"/>
                      <a:pt x="234" y="120"/>
                    </a:cubicBezTo>
                    <a:cubicBezTo>
                      <a:pt x="235" y="123"/>
                      <a:pt x="236" y="125"/>
                      <a:pt x="237" y="128"/>
                    </a:cubicBezTo>
                    <a:cubicBezTo>
                      <a:pt x="237" y="128"/>
                      <a:pt x="238" y="129"/>
                      <a:pt x="239" y="129"/>
                    </a:cubicBezTo>
                    <a:cubicBezTo>
                      <a:pt x="239" y="130"/>
                      <a:pt x="239" y="130"/>
                      <a:pt x="239" y="131"/>
                    </a:cubicBezTo>
                    <a:cubicBezTo>
                      <a:pt x="244" y="134"/>
                      <a:pt x="249" y="137"/>
                      <a:pt x="255" y="140"/>
                    </a:cubicBezTo>
                    <a:cubicBezTo>
                      <a:pt x="255" y="141"/>
                      <a:pt x="256" y="142"/>
                      <a:pt x="257" y="142"/>
                    </a:cubicBezTo>
                    <a:cubicBezTo>
                      <a:pt x="257" y="142"/>
                      <a:pt x="258" y="142"/>
                      <a:pt x="258" y="142"/>
                    </a:cubicBezTo>
                    <a:cubicBezTo>
                      <a:pt x="260" y="144"/>
                      <a:pt x="261" y="145"/>
                      <a:pt x="262" y="147"/>
                    </a:cubicBezTo>
                    <a:cubicBezTo>
                      <a:pt x="263" y="147"/>
                      <a:pt x="263" y="147"/>
                      <a:pt x="264" y="147"/>
                    </a:cubicBezTo>
                    <a:cubicBezTo>
                      <a:pt x="265" y="149"/>
                      <a:pt x="267" y="150"/>
                      <a:pt x="268" y="152"/>
                    </a:cubicBezTo>
                    <a:cubicBezTo>
                      <a:pt x="269" y="152"/>
                      <a:pt x="269" y="152"/>
                      <a:pt x="270" y="152"/>
                    </a:cubicBezTo>
                    <a:cubicBezTo>
                      <a:pt x="271" y="154"/>
                      <a:pt x="272" y="155"/>
                      <a:pt x="274" y="157"/>
                    </a:cubicBezTo>
                    <a:cubicBezTo>
                      <a:pt x="274" y="157"/>
                      <a:pt x="275" y="157"/>
                      <a:pt x="275" y="157"/>
                    </a:cubicBezTo>
                    <a:cubicBezTo>
                      <a:pt x="276" y="158"/>
                      <a:pt x="277" y="159"/>
                      <a:pt x="278" y="160"/>
                    </a:cubicBezTo>
                    <a:cubicBezTo>
                      <a:pt x="279" y="160"/>
                      <a:pt x="279" y="160"/>
                      <a:pt x="280" y="160"/>
                    </a:cubicBezTo>
                    <a:cubicBezTo>
                      <a:pt x="280" y="161"/>
                      <a:pt x="280" y="162"/>
                      <a:pt x="281" y="162"/>
                    </a:cubicBezTo>
                    <a:cubicBezTo>
                      <a:pt x="281" y="162"/>
                      <a:pt x="282" y="162"/>
                      <a:pt x="283" y="162"/>
                    </a:cubicBezTo>
                    <a:cubicBezTo>
                      <a:pt x="283" y="162"/>
                      <a:pt x="283" y="163"/>
                      <a:pt x="283" y="163"/>
                    </a:cubicBezTo>
                    <a:cubicBezTo>
                      <a:pt x="283" y="163"/>
                      <a:pt x="284" y="163"/>
                      <a:pt x="284" y="163"/>
                    </a:cubicBezTo>
                    <a:cubicBezTo>
                      <a:pt x="284" y="163"/>
                      <a:pt x="284" y="164"/>
                      <a:pt x="284" y="164"/>
                    </a:cubicBezTo>
                    <a:cubicBezTo>
                      <a:pt x="285" y="164"/>
                      <a:pt x="286" y="164"/>
                      <a:pt x="287" y="164"/>
                    </a:cubicBezTo>
                    <a:cubicBezTo>
                      <a:pt x="287" y="164"/>
                      <a:pt x="287" y="165"/>
                      <a:pt x="287" y="165"/>
                    </a:cubicBezTo>
                    <a:cubicBezTo>
                      <a:pt x="291" y="165"/>
                      <a:pt x="295" y="165"/>
                      <a:pt x="300" y="165"/>
                    </a:cubicBezTo>
                    <a:cubicBezTo>
                      <a:pt x="300" y="165"/>
                      <a:pt x="300" y="164"/>
                      <a:pt x="300" y="164"/>
                    </a:cubicBezTo>
                    <a:cubicBezTo>
                      <a:pt x="308" y="164"/>
                      <a:pt x="316" y="163"/>
                      <a:pt x="325" y="163"/>
                    </a:cubicBezTo>
                    <a:cubicBezTo>
                      <a:pt x="331" y="165"/>
                      <a:pt x="337" y="167"/>
                      <a:pt x="343" y="168"/>
                    </a:cubicBezTo>
                    <a:cubicBezTo>
                      <a:pt x="351" y="172"/>
                      <a:pt x="355" y="176"/>
                      <a:pt x="368" y="176"/>
                    </a:cubicBezTo>
                    <a:cubicBezTo>
                      <a:pt x="370" y="173"/>
                      <a:pt x="373" y="173"/>
                      <a:pt x="376" y="171"/>
                    </a:cubicBezTo>
                    <a:cubicBezTo>
                      <a:pt x="376" y="171"/>
                      <a:pt x="376" y="170"/>
                      <a:pt x="377" y="169"/>
                    </a:cubicBezTo>
                    <a:cubicBezTo>
                      <a:pt x="379" y="168"/>
                      <a:pt x="380" y="166"/>
                      <a:pt x="382" y="165"/>
                    </a:cubicBezTo>
                    <a:cubicBezTo>
                      <a:pt x="382" y="164"/>
                      <a:pt x="382" y="164"/>
                      <a:pt x="382" y="163"/>
                    </a:cubicBezTo>
                    <a:cubicBezTo>
                      <a:pt x="383" y="162"/>
                      <a:pt x="384" y="162"/>
                      <a:pt x="385" y="161"/>
                    </a:cubicBezTo>
                    <a:cubicBezTo>
                      <a:pt x="385" y="161"/>
                      <a:pt x="385" y="160"/>
                      <a:pt x="385" y="159"/>
                    </a:cubicBezTo>
                    <a:cubicBezTo>
                      <a:pt x="385" y="159"/>
                      <a:pt x="386" y="159"/>
                      <a:pt x="387" y="159"/>
                    </a:cubicBezTo>
                    <a:cubicBezTo>
                      <a:pt x="387" y="158"/>
                      <a:pt x="387" y="157"/>
                      <a:pt x="387" y="157"/>
                    </a:cubicBezTo>
                    <a:cubicBezTo>
                      <a:pt x="387" y="157"/>
                      <a:pt x="387" y="157"/>
                      <a:pt x="387" y="157"/>
                    </a:cubicBezTo>
                    <a:cubicBezTo>
                      <a:pt x="387" y="156"/>
                      <a:pt x="387" y="156"/>
                      <a:pt x="387" y="155"/>
                    </a:cubicBezTo>
                    <a:cubicBezTo>
                      <a:pt x="388" y="155"/>
                      <a:pt x="388" y="155"/>
                      <a:pt x="388" y="155"/>
                    </a:cubicBezTo>
                    <a:cubicBezTo>
                      <a:pt x="388" y="154"/>
                      <a:pt x="388" y="154"/>
                      <a:pt x="388" y="153"/>
                    </a:cubicBezTo>
                    <a:cubicBezTo>
                      <a:pt x="389" y="153"/>
                      <a:pt x="389" y="153"/>
                      <a:pt x="389" y="153"/>
                    </a:cubicBezTo>
                    <a:cubicBezTo>
                      <a:pt x="389" y="153"/>
                      <a:pt x="389" y="152"/>
                      <a:pt x="389" y="151"/>
                    </a:cubicBezTo>
                    <a:cubicBezTo>
                      <a:pt x="390" y="151"/>
                      <a:pt x="390" y="151"/>
                      <a:pt x="390" y="151"/>
                    </a:cubicBezTo>
                    <a:cubicBezTo>
                      <a:pt x="390" y="151"/>
                      <a:pt x="390" y="150"/>
                      <a:pt x="390" y="150"/>
                    </a:cubicBezTo>
                    <a:cubicBezTo>
                      <a:pt x="390" y="150"/>
                      <a:pt x="391" y="150"/>
                      <a:pt x="391" y="150"/>
                    </a:cubicBezTo>
                    <a:cubicBezTo>
                      <a:pt x="391" y="149"/>
                      <a:pt x="391" y="148"/>
                      <a:pt x="391" y="148"/>
                    </a:cubicBezTo>
                    <a:cubicBezTo>
                      <a:pt x="391" y="148"/>
                      <a:pt x="392" y="148"/>
                      <a:pt x="392" y="148"/>
                    </a:cubicBezTo>
                    <a:cubicBezTo>
                      <a:pt x="392" y="147"/>
                      <a:pt x="392" y="146"/>
                      <a:pt x="392" y="145"/>
                    </a:cubicBezTo>
                    <a:cubicBezTo>
                      <a:pt x="392" y="145"/>
                      <a:pt x="393" y="145"/>
                      <a:pt x="393" y="145"/>
                    </a:cubicBezTo>
                    <a:cubicBezTo>
                      <a:pt x="393" y="145"/>
                      <a:pt x="393" y="144"/>
                      <a:pt x="393" y="143"/>
                    </a:cubicBezTo>
                    <a:cubicBezTo>
                      <a:pt x="393" y="143"/>
                      <a:pt x="394" y="143"/>
                      <a:pt x="395" y="142"/>
                    </a:cubicBezTo>
                    <a:cubicBezTo>
                      <a:pt x="395" y="142"/>
                      <a:pt x="395" y="141"/>
                      <a:pt x="395" y="141"/>
                    </a:cubicBezTo>
                    <a:cubicBezTo>
                      <a:pt x="396" y="140"/>
                      <a:pt x="397" y="139"/>
                      <a:pt x="398" y="138"/>
                    </a:cubicBezTo>
                    <a:cubicBezTo>
                      <a:pt x="398" y="138"/>
                      <a:pt x="398" y="137"/>
                      <a:pt x="398" y="137"/>
                    </a:cubicBezTo>
                    <a:cubicBezTo>
                      <a:pt x="399" y="137"/>
                      <a:pt x="399" y="137"/>
                      <a:pt x="400" y="137"/>
                    </a:cubicBezTo>
                    <a:cubicBezTo>
                      <a:pt x="400" y="136"/>
                      <a:pt x="401" y="136"/>
                      <a:pt x="401" y="135"/>
                    </a:cubicBezTo>
                    <a:cubicBezTo>
                      <a:pt x="402" y="135"/>
                      <a:pt x="402" y="135"/>
                      <a:pt x="403" y="135"/>
                    </a:cubicBezTo>
                    <a:cubicBezTo>
                      <a:pt x="403" y="135"/>
                      <a:pt x="403" y="135"/>
                      <a:pt x="403" y="134"/>
                    </a:cubicBezTo>
                    <a:cubicBezTo>
                      <a:pt x="404" y="134"/>
                      <a:pt x="405" y="134"/>
                      <a:pt x="405" y="134"/>
                    </a:cubicBezTo>
                    <a:cubicBezTo>
                      <a:pt x="410" y="133"/>
                      <a:pt x="416" y="133"/>
                      <a:pt x="422" y="133"/>
                    </a:cubicBezTo>
                    <a:cubicBezTo>
                      <a:pt x="425" y="133"/>
                      <a:pt x="427" y="133"/>
                      <a:pt x="430" y="133"/>
                    </a:cubicBezTo>
                    <a:cubicBezTo>
                      <a:pt x="430" y="132"/>
                      <a:pt x="430" y="132"/>
                      <a:pt x="430" y="132"/>
                    </a:cubicBezTo>
                    <a:cubicBezTo>
                      <a:pt x="431" y="132"/>
                      <a:pt x="433" y="132"/>
                      <a:pt x="434" y="132"/>
                    </a:cubicBezTo>
                    <a:cubicBezTo>
                      <a:pt x="434" y="131"/>
                      <a:pt x="434" y="131"/>
                      <a:pt x="434" y="131"/>
                    </a:cubicBezTo>
                    <a:cubicBezTo>
                      <a:pt x="436" y="130"/>
                      <a:pt x="438" y="130"/>
                      <a:pt x="440" y="130"/>
                    </a:cubicBezTo>
                    <a:cubicBezTo>
                      <a:pt x="440" y="130"/>
                      <a:pt x="440" y="129"/>
                      <a:pt x="440" y="129"/>
                    </a:cubicBezTo>
                    <a:cubicBezTo>
                      <a:pt x="441" y="128"/>
                      <a:pt x="443" y="128"/>
                      <a:pt x="445" y="127"/>
                    </a:cubicBezTo>
                    <a:cubicBezTo>
                      <a:pt x="445" y="127"/>
                      <a:pt x="445" y="127"/>
                      <a:pt x="445" y="126"/>
                    </a:cubicBezTo>
                    <a:cubicBezTo>
                      <a:pt x="445" y="126"/>
                      <a:pt x="446" y="126"/>
                      <a:pt x="447" y="126"/>
                    </a:cubicBezTo>
                    <a:cubicBezTo>
                      <a:pt x="447" y="126"/>
                      <a:pt x="447" y="126"/>
                      <a:pt x="447" y="125"/>
                    </a:cubicBezTo>
                    <a:cubicBezTo>
                      <a:pt x="447" y="125"/>
                      <a:pt x="448" y="125"/>
                      <a:pt x="448" y="125"/>
                    </a:cubicBezTo>
                    <a:cubicBezTo>
                      <a:pt x="448" y="125"/>
                      <a:pt x="448" y="125"/>
                      <a:pt x="448" y="124"/>
                    </a:cubicBezTo>
                    <a:cubicBezTo>
                      <a:pt x="450" y="124"/>
                      <a:pt x="451" y="124"/>
                      <a:pt x="452" y="124"/>
                    </a:cubicBezTo>
                    <a:cubicBezTo>
                      <a:pt x="452" y="123"/>
                      <a:pt x="453" y="122"/>
                      <a:pt x="453" y="122"/>
                    </a:cubicBezTo>
                    <a:cubicBezTo>
                      <a:pt x="454" y="122"/>
                      <a:pt x="454" y="122"/>
                      <a:pt x="455" y="122"/>
                    </a:cubicBezTo>
                    <a:cubicBezTo>
                      <a:pt x="455" y="121"/>
                      <a:pt x="456" y="120"/>
                      <a:pt x="457" y="119"/>
                    </a:cubicBezTo>
                    <a:cubicBezTo>
                      <a:pt x="457" y="119"/>
                      <a:pt x="458" y="119"/>
                      <a:pt x="458" y="119"/>
                    </a:cubicBezTo>
                    <a:cubicBezTo>
                      <a:pt x="460" y="117"/>
                      <a:pt x="463" y="114"/>
                      <a:pt x="465" y="112"/>
                    </a:cubicBezTo>
                    <a:cubicBezTo>
                      <a:pt x="466" y="111"/>
                      <a:pt x="466" y="111"/>
                      <a:pt x="467" y="110"/>
                    </a:cubicBezTo>
                    <a:cubicBezTo>
                      <a:pt x="468" y="107"/>
                      <a:pt x="469" y="105"/>
                      <a:pt x="470" y="102"/>
                    </a:cubicBezTo>
                    <a:cubicBezTo>
                      <a:pt x="470" y="102"/>
                      <a:pt x="471" y="102"/>
                      <a:pt x="471" y="102"/>
                    </a:cubicBezTo>
                    <a:cubicBezTo>
                      <a:pt x="471" y="101"/>
                      <a:pt x="471" y="100"/>
                      <a:pt x="472" y="98"/>
                    </a:cubicBezTo>
                    <a:cubicBezTo>
                      <a:pt x="472" y="98"/>
                      <a:pt x="472" y="98"/>
                      <a:pt x="473" y="98"/>
                    </a:cubicBezTo>
                    <a:cubicBezTo>
                      <a:pt x="473" y="97"/>
                      <a:pt x="473" y="96"/>
                      <a:pt x="474" y="95"/>
                    </a:cubicBezTo>
                    <a:cubicBezTo>
                      <a:pt x="474" y="95"/>
                      <a:pt x="475" y="94"/>
                      <a:pt x="475" y="94"/>
                    </a:cubicBezTo>
                    <a:cubicBezTo>
                      <a:pt x="475" y="93"/>
                      <a:pt x="475" y="93"/>
                      <a:pt x="475" y="92"/>
                    </a:cubicBezTo>
                    <a:cubicBezTo>
                      <a:pt x="477" y="91"/>
                      <a:pt x="478" y="90"/>
                      <a:pt x="479" y="90"/>
                    </a:cubicBezTo>
                    <a:cubicBezTo>
                      <a:pt x="479" y="89"/>
                      <a:pt x="479" y="88"/>
                      <a:pt x="479" y="88"/>
                    </a:cubicBezTo>
                    <a:cubicBezTo>
                      <a:pt x="484" y="83"/>
                      <a:pt x="489" y="78"/>
                      <a:pt x="494" y="73"/>
                    </a:cubicBezTo>
                    <a:cubicBezTo>
                      <a:pt x="496" y="71"/>
                      <a:pt x="498" y="69"/>
                      <a:pt x="500" y="67"/>
                    </a:cubicBezTo>
                    <a:cubicBezTo>
                      <a:pt x="501" y="67"/>
                      <a:pt x="501" y="66"/>
                      <a:pt x="502" y="66"/>
                    </a:cubicBezTo>
                    <a:cubicBezTo>
                      <a:pt x="503" y="65"/>
                      <a:pt x="505" y="63"/>
                      <a:pt x="506" y="62"/>
                    </a:cubicBezTo>
                    <a:cubicBezTo>
                      <a:pt x="506" y="62"/>
                      <a:pt x="507" y="62"/>
                      <a:pt x="508" y="62"/>
                    </a:cubicBezTo>
                    <a:cubicBezTo>
                      <a:pt x="508" y="61"/>
                      <a:pt x="508" y="61"/>
                      <a:pt x="509" y="60"/>
                    </a:cubicBezTo>
                    <a:cubicBezTo>
                      <a:pt x="509" y="60"/>
                      <a:pt x="509" y="60"/>
                      <a:pt x="509" y="60"/>
                    </a:cubicBezTo>
                    <a:cubicBezTo>
                      <a:pt x="510" y="59"/>
                      <a:pt x="511" y="58"/>
                      <a:pt x="511" y="57"/>
                    </a:cubicBezTo>
                    <a:cubicBezTo>
                      <a:pt x="512" y="57"/>
                      <a:pt x="512" y="57"/>
                      <a:pt x="513" y="57"/>
                    </a:cubicBezTo>
                    <a:cubicBezTo>
                      <a:pt x="513" y="57"/>
                      <a:pt x="514" y="56"/>
                      <a:pt x="514" y="55"/>
                    </a:cubicBezTo>
                    <a:cubicBezTo>
                      <a:pt x="515" y="55"/>
                      <a:pt x="516" y="55"/>
                      <a:pt x="518" y="55"/>
                    </a:cubicBezTo>
                    <a:cubicBezTo>
                      <a:pt x="518" y="54"/>
                      <a:pt x="518" y="54"/>
                      <a:pt x="518" y="54"/>
                    </a:cubicBezTo>
                    <a:cubicBezTo>
                      <a:pt x="518" y="54"/>
                      <a:pt x="519" y="54"/>
                      <a:pt x="519" y="54"/>
                    </a:cubicBezTo>
                    <a:cubicBezTo>
                      <a:pt x="519" y="53"/>
                      <a:pt x="519" y="53"/>
                      <a:pt x="519" y="53"/>
                    </a:cubicBezTo>
                    <a:cubicBezTo>
                      <a:pt x="521" y="53"/>
                      <a:pt x="522" y="53"/>
                      <a:pt x="523" y="53"/>
                    </a:cubicBezTo>
                    <a:cubicBezTo>
                      <a:pt x="523" y="52"/>
                      <a:pt x="523" y="52"/>
                      <a:pt x="523" y="52"/>
                    </a:cubicBezTo>
                    <a:cubicBezTo>
                      <a:pt x="525" y="52"/>
                      <a:pt x="527" y="52"/>
                      <a:pt x="529" y="52"/>
                    </a:cubicBezTo>
                    <a:cubicBezTo>
                      <a:pt x="529" y="52"/>
                      <a:pt x="529" y="52"/>
                      <a:pt x="529" y="53"/>
                    </a:cubicBezTo>
                    <a:cubicBezTo>
                      <a:pt x="530" y="53"/>
                      <a:pt x="532" y="53"/>
                      <a:pt x="533" y="53"/>
                    </a:cubicBezTo>
                    <a:cubicBezTo>
                      <a:pt x="533" y="53"/>
                      <a:pt x="533" y="53"/>
                      <a:pt x="533" y="54"/>
                    </a:cubicBezTo>
                    <a:cubicBezTo>
                      <a:pt x="533" y="54"/>
                      <a:pt x="534" y="54"/>
                      <a:pt x="535" y="54"/>
                    </a:cubicBezTo>
                    <a:cubicBezTo>
                      <a:pt x="535" y="54"/>
                      <a:pt x="535" y="54"/>
                      <a:pt x="535" y="55"/>
                    </a:cubicBezTo>
                    <a:cubicBezTo>
                      <a:pt x="535" y="55"/>
                      <a:pt x="536" y="55"/>
                      <a:pt x="536" y="55"/>
                    </a:cubicBezTo>
                    <a:cubicBezTo>
                      <a:pt x="537" y="55"/>
                      <a:pt x="537" y="56"/>
                      <a:pt x="537" y="56"/>
                    </a:cubicBezTo>
                    <a:cubicBezTo>
                      <a:pt x="538" y="56"/>
                      <a:pt x="538" y="56"/>
                      <a:pt x="539" y="56"/>
                    </a:cubicBezTo>
                    <a:cubicBezTo>
                      <a:pt x="539" y="57"/>
                      <a:pt x="540" y="58"/>
                      <a:pt x="540" y="58"/>
                    </a:cubicBezTo>
                    <a:cubicBezTo>
                      <a:pt x="541" y="58"/>
                      <a:pt x="541" y="58"/>
                      <a:pt x="542" y="58"/>
                    </a:cubicBezTo>
                    <a:cubicBezTo>
                      <a:pt x="542" y="59"/>
                      <a:pt x="542" y="59"/>
                      <a:pt x="543" y="60"/>
                    </a:cubicBezTo>
                    <a:cubicBezTo>
                      <a:pt x="544" y="61"/>
                      <a:pt x="547" y="63"/>
                      <a:pt x="549" y="63"/>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90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sp>
            <p:nvSpPr>
              <p:cNvPr id="66" name="Freeform 33"/>
              <p:cNvSpPr/>
              <p:nvPr/>
            </p:nvSpPr>
            <p:spPr bwMode="auto">
              <a:xfrm>
                <a:off x="3300" y="7423"/>
                <a:ext cx="1353" cy="1418"/>
              </a:xfrm>
              <a:custGeom>
                <a:avLst/>
                <a:gdLst>
                  <a:gd name="T0" fmla="*/ 441 w 674"/>
                  <a:gd name="T1" fmla="*/ 99 h 706"/>
                  <a:gd name="T2" fmla="*/ 459 w 674"/>
                  <a:gd name="T3" fmla="*/ 107 h 706"/>
                  <a:gd name="T4" fmla="*/ 488 w 674"/>
                  <a:gd name="T5" fmla="*/ 150 h 706"/>
                  <a:gd name="T6" fmla="*/ 509 w 674"/>
                  <a:gd name="T7" fmla="*/ 156 h 706"/>
                  <a:gd name="T8" fmla="*/ 522 w 674"/>
                  <a:gd name="T9" fmla="*/ 179 h 706"/>
                  <a:gd name="T10" fmla="*/ 538 w 674"/>
                  <a:gd name="T11" fmla="*/ 216 h 706"/>
                  <a:gd name="T12" fmla="*/ 558 w 674"/>
                  <a:gd name="T13" fmla="*/ 225 h 706"/>
                  <a:gd name="T14" fmla="*/ 576 w 674"/>
                  <a:gd name="T15" fmla="*/ 234 h 706"/>
                  <a:gd name="T16" fmla="*/ 592 w 674"/>
                  <a:gd name="T17" fmla="*/ 242 h 706"/>
                  <a:gd name="T18" fmla="*/ 611 w 674"/>
                  <a:gd name="T19" fmla="*/ 255 h 706"/>
                  <a:gd name="T20" fmla="*/ 614 w 674"/>
                  <a:gd name="T21" fmla="*/ 294 h 706"/>
                  <a:gd name="T22" fmla="*/ 599 w 674"/>
                  <a:gd name="T23" fmla="*/ 317 h 706"/>
                  <a:gd name="T24" fmla="*/ 598 w 674"/>
                  <a:gd name="T25" fmla="*/ 359 h 706"/>
                  <a:gd name="T26" fmla="*/ 612 w 674"/>
                  <a:gd name="T27" fmla="*/ 383 h 706"/>
                  <a:gd name="T28" fmla="*/ 621 w 674"/>
                  <a:gd name="T29" fmla="*/ 401 h 706"/>
                  <a:gd name="T30" fmla="*/ 641 w 674"/>
                  <a:gd name="T31" fmla="*/ 463 h 706"/>
                  <a:gd name="T32" fmla="*/ 661 w 674"/>
                  <a:gd name="T33" fmla="*/ 471 h 706"/>
                  <a:gd name="T34" fmla="*/ 667 w 674"/>
                  <a:gd name="T35" fmla="*/ 537 h 706"/>
                  <a:gd name="T36" fmla="*/ 655 w 674"/>
                  <a:gd name="T37" fmla="*/ 582 h 706"/>
                  <a:gd name="T38" fmla="*/ 642 w 674"/>
                  <a:gd name="T39" fmla="*/ 678 h 706"/>
                  <a:gd name="T40" fmla="*/ 617 w 674"/>
                  <a:gd name="T41" fmla="*/ 661 h 706"/>
                  <a:gd name="T42" fmla="*/ 601 w 674"/>
                  <a:gd name="T43" fmla="*/ 651 h 706"/>
                  <a:gd name="T44" fmla="*/ 560 w 674"/>
                  <a:gd name="T45" fmla="*/ 666 h 706"/>
                  <a:gd name="T46" fmla="*/ 532 w 674"/>
                  <a:gd name="T47" fmla="*/ 691 h 706"/>
                  <a:gd name="T48" fmla="*/ 505 w 674"/>
                  <a:gd name="T49" fmla="*/ 703 h 706"/>
                  <a:gd name="T50" fmla="*/ 452 w 674"/>
                  <a:gd name="T51" fmla="*/ 700 h 706"/>
                  <a:gd name="T52" fmla="*/ 431 w 674"/>
                  <a:gd name="T53" fmla="*/ 690 h 706"/>
                  <a:gd name="T54" fmla="*/ 400 w 674"/>
                  <a:gd name="T55" fmla="*/ 663 h 706"/>
                  <a:gd name="T56" fmla="*/ 350 w 674"/>
                  <a:gd name="T57" fmla="*/ 609 h 706"/>
                  <a:gd name="T58" fmla="*/ 358 w 674"/>
                  <a:gd name="T59" fmla="*/ 559 h 706"/>
                  <a:gd name="T60" fmla="*/ 347 w 674"/>
                  <a:gd name="T61" fmla="*/ 543 h 706"/>
                  <a:gd name="T62" fmla="*/ 322 w 674"/>
                  <a:gd name="T63" fmla="*/ 512 h 706"/>
                  <a:gd name="T64" fmla="*/ 294 w 674"/>
                  <a:gd name="T65" fmla="*/ 503 h 706"/>
                  <a:gd name="T66" fmla="*/ 275 w 674"/>
                  <a:gd name="T67" fmla="*/ 479 h 706"/>
                  <a:gd name="T68" fmla="*/ 254 w 674"/>
                  <a:gd name="T69" fmla="*/ 461 h 706"/>
                  <a:gd name="T70" fmla="*/ 235 w 674"/>
                  <a:gd name="T71" fmla="*/ 449 h 706"/>
                  <a:gd name="T72" fmla="*/ 216 w 674"/>
                  <a:gd name="T73" fmla="*/ 397 h 706"/>
                  <a:gd name="T74" fmla="*/ 209 w 674"/>
                  <a:gd name="T75" fmla="*/ 383 h 706"/>
                  <a:gd name="T76" fmla="*/ 200 w 674"/>
                  <a:gd name="T77" fmla="*/ 368 h 706"/>
                  <a:gd name="T78" fmla="*/ 192 w 674"/>
                  <a:gd name="T79" fmla="*/ 351 h 706"/>
                  <a:gd name="T80" fmla="*/ 174 w 674"/>
                  <a:gd name="T81" fmla="*/ 331 h 706"/>
                  <a:gd name="T82" fmla="*/ 126 w 674"/>
                  <a:gd name="T83" fmla="*/ 315 h 706"/>
                  <a:gd name="T84" fmla="*/ 108 w 674"/>
                  <a:gd name="T85" fmla="*/ 304 h 706"/>
                  <a:gd name="T86" fmla="*/ 84 w 674"/>
                  <a:gd name="T87" fmla="*/ 256 h 706"/>
                  <a:gd name="T88" fmla="*/ 56 w 674"/>
                  <a:gd name="T89" fmla="*/ 231 h 706"/>
                  <a:gd name="T90" fmla="*/ 32 w 674"/>
                  <a:gd name="T91" fmla="*/ 202 h 706"/>
                  <a:gd name="T92" fmla="*/ 19 w 674"/>
                  <a:gd name="T93" fmla="*/ 181 h 706"/>
                  <a:gd name="T94" fmla="*/ 7 w 674"/>
                  <a:gd name="T95" fmla="*/ 160 h 706"/>
                  <a:gd name="T96" fmla="*/ 44 w 674"/>
                  <a:gd name="T97" fmla="*/ 111 h 706"/>
                  <a:gd name="T98" fmla="*/ 72 w 674"/>
                  <a:gd name="T99" fmla="*/ 109 h 706"/>
                  <a:gd name="T100" fmla="*/ 108 w 674"/>
                  <a:gd name="T101" fmla="*/ 115 h 706"/>
                  <a:gd name="T102" fmla="*/ 129 w 674"/>
                  <a:gd name="T103" fmla="*/ 103 h 706"/>
                  <a:gd name="T104" fmla="*/ 158 w 674"/>
                  <a:gd name="T105" fmla="*/ 82 h 706"/>
                  <a:gd name="T106" fmla="*/ 208 w 674"/>
                  <a:gd name="T107" fmla="*/ 77 h 706"/>
                  <a:gd name="T108" fmla="*/ 230 w 674"/>
                  <a:gd name="T109" fmla="*/ 65 h 706"/>
                  <a:gd name="T110" fmla="*/ 284 w 674"/>
                  <a:gd name="T111" fmla="*/ 51 h 706"/>
                  <a:gd name="T112" fmla="*/ 309 w 674"/>
                  <a:gd name="T113" fmla="*/ 25 h 706"/>
                  <a:gd name="T114" fmla="*/ 362 w 674"/>
                  <a:gd name="T115" fmla="*/ 8 h 706"/>
                  <a:gd name="T116" fmla="*/ 386 w 674"/>
                  <a:gd name="T117" fmla="*/ 15 h 706"/>
                  <a:gd name="T118" fmla="*/ 406 w 674"/>
                  <a:gd name="T119" fmla="*/ 2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4" h="706">
                    <a:moveTo>
                      <a:pt x="421" y="38"/>
                    </a:moveTo>
                    <a:cubicBezTo>
                      <a:pt x="420" y="42"/>
                      <a:pt x="418" y="45"/>
                      <a:pt x="417" y="49"/>
                    </a:cubicBezTo>
                    <a:cubicBezTo>
                      <a:pt x="417" y="51"/>
                      <a:pt x="417" y="52"/>
                      <a:pt x="417" y="54"/>
                    </a:cubicBezTo>
                    <a:cubicBezTo>
                      <a:pt x="415" y="61"/>
                      <a:pt x="418" y="84"/>
                      <a:pt x="421" y="89"/>
                    </a:cubicBezTo>
                    <a:cubicBezTo>
                      <a:pt x="423" y="90"/>
                      <a:pt x="424" y="92"/>
                      <a:pt x="426" y="93"/>
                    </a:cubicBezTo>
                    <a:cubicBezTo>
                      <a:pt x="426" y="93"/>
                      <a:pt x="426" y="94"/>
                      <a:pt x="426" y="95"/>
                    </a:cubicBezTo>
                    <a:cubicBezTo>
                      <a:pt x="427" y="95"/>
                      <a:pt x="428" y="95"/>
                      <a:pt x="428" y="95"/>
                    </a:cubicBezTo>
                    <a:cubicBezTo>
                      <a:pt x="429" y="95"/>
                      <a:pt x="429" y="96"/>
                      <a:pt x="429" y="96"/>
                    </a:cubicBezTo>
                    <a:cubicBezTo>
                      <a:pt x="431" y="97"/>
                      <a:pt x="433" y="97"/>
                      <a:pt x="435" y="97"/>
                    </a:cubicBezTo>
                    <a:cubicBezTo>
                      <a:pt x="435" y="97"/>
                      <a:pt x="435" y="98"/>
                      <a:pt x="435" y="98"/>
                    </a:cubicBezTo>
                    <a:cubicBezTo>
                      <a:pt x="436" y="98"/>
                      <a:pt x="437" y="98"/>
                      <a:pt x="438" y="98"/>
                    </a:cubicBezTo>
                    <a:cubicBezTo>
                      <a:pt x="438" y="98"/>
                      <a:pt x="438" y="99"/>
                      <a:pt x="438" y="99"/>
                    </a:cubicBezTo>
                    <a:cubicBezTo>
                      <a:pt x="439" y="99"/>
                      <a:pt x="440" y="99"/>
                      <a:pt x="441" y="99"/>
                    </a:cubicBezTo>
                    <a:cubicBezTo>
                      <a:pt x="441" y="99"/>
                      <a:pt x="441" y="100"/>
                      <a:pt x="441" y="100"/>
                    </a:cubicBezTo>
                    <a:cubicBezTo>
                      <a:pt x="442" y="100"/>
                      <a:pt x="443" y="100"/>
                      <a:pt x="444" y="100"/>
                    </a:cubicBezTo>
                    <a:cubicBezTo>
                      <a:pt x="444" y="100"/>
                      <a:pt x="444" y="100"/>
                      <a:pt x="444" y="101"/>
                    </a:cubicBezTo>
                    <a:cubicBezTo>
                      <a:pt x="444" y="101"/>
                      <a:pt x="445" y="101"/>
                      <a:pt x="446" y="101"/>
                    </a:cubicBezTo>
                    <a:cubicBezTo>
                      <a:pt x="446" y="101"/>
                      <a:pt x="446" y="101"/>
                      <a:pt x="446" y="102"/>
                    </a:cubicBezTo>
                    <a:cubicBezTo>
                      <a:pt x="447" y="102"/>
                      <a:pt x="448" y="102"/>
                      <a:pt x="449" y="102"/>
                    </a:cubicBezTo>
                    <a:cubicBezTo>
                      <a:pt x="449" y="102"/>
                      <a:pt x="449" y="102"/>
                      <a:pt x="449" y="103"/>
                    </a:cubicBezTo>
                    <a:cubicBezTo>
                      <a:pt x="449" y="103"/>
                      <a:pt x="450" y="103"/>
                      <a:pt x="451" y="103"/>
                    </a:cubicBezTo>
                    <a:cubicBezTo>
                      <a:pt x="451" y="103"/>
                      <a:pt x="451" y="103"/>
                      <a:pt x="451" y="103"/>
                    </a:cubicBezTo>
                    <a:cubicBezTo>
                      <a:pt x="452" y="103"/>
                      <a:pt x="452" y="103"/>
                      <a:pt x="453" y="103"/>
                    </a:cubicBezTo>
                    <a:cubicBezTo>
                      <a:pt x="453" y="104"/>
                      <a:pt x="453" y="104"/>
                      <a:pt x="453" y="104"/>
                    </a:cubicBezTo>
                    <a:cubicBezTo>
                      <a:pt x="455" y="105"/>
                      <a:pt x="457" y="106"/>
                      <a:pt x="459" y="106"/>
                    </a:cubicBezTo>
                    <a:cubicBezTo>
                      <a:pt x="459" y="106"/>
                      <a:pt x="459" y="107"/>
                      <a:pt x="459" y="107"/>
                    </a:cubicBezTo>
                    <a:cubicBezTo>
                      <a:pt x="459" y="107"/>
                      <a:pt x="460" y="107"/>
                      <a:pt x="461" y="107"/>
                    </a:cubicBezTo>
                    <a:cubicBezTo>
                      <a:pt x="461" y="107"/>
                      <a:pt x="461" y="108"/>
                      <a:pt x="461" y="108"/>
                    </a:cubicBezTo>
                    <a:cubicBezTo>
                      <a:pt x="462" y="108"/>
                      <a:pt x="463" y="109"/>
                      <a:pt x="464" y="109"/>
                    </a:cubicBezTo>
                    <a:cubicBezTo>
                      <a:pt x="464" y="109"/>
                      <a:pt x="465" y="110"/>
                      <a:pt x="465" y="111"/>
                    </a:cubicBezTo>
                    <a:cubicBezTo>
                      <a:pt x="466" y="111"/>
                      <a:pt x="466" y="111"/>
                      <a:pt x="467" y="111"/>
                    </a:cubicBezTo>
                    <a:cubicBezTo>
                      <a:pt x="469" y="113"/>
                      <a:pt x="471" y="115"/>
                      <a:pt x="473" y="118"/>
                    </a:cubicBezTo>
                    <a:cubicBezTo>
                      <a:pt x="473" y="118"/>
                      <a:pt x="474" y="118"/>
                      <a:pt x="474" y="118"/>
                    </a:cubicBezTo>
                    <a:cubicBezTo>
                      <a:pt x="476" y="122"/>
                      <a:pt x="474" y="129"/>
                      <a:pt x="475" y="134"/>
                    </a:cubicBezTo>
                    <a:cubicBezTo>
                      <a:pt x="476" y="137"/>
                      <a:pt x="477" y="139"/>
                      <a:pt x="478" y="142"/>
                    </a:cubicBezTo>
                    <a:cubicBezTo>
                      <a:pt x="479" y="144"/>
                      <a:pt x="481" y="145"/>
                      <a:pt x="483" y="147"/>
                    </a:cubicBezTo>
                    <a:cubicBezTo>
                      <a:pt x="483" y="147"/>
                      <a:pt x="483" y="147"/>
                      <a:pt x="483" y="147"/>
                    </a:cubicBezTo>
                    <a:cubicBezTo>
                      <a:pt x="485" y="148"/>
                      <a:pt x="487" y="149"/>
                      <a:pt x="488" y="149"/>
                    </a:cubicBezTo>
                    <a:cubicBezTo>
                      <a:pt x="488" y="150"/>
                      <a:pt x="488" y="150"/>
                      <a:pt x="488" y="150"/>
                    </a:cubicBezTo>
                    <a:cubicBezTo>
                      <a:pt x="490" y="150"/>
                      <a:pt x="492" y="151"/>
                      <a:pt x="494" y="151"/>
                    </a:cubicBezTo>
                    <a:cubicBezTo>
                      <a:pt x="494" y="151"/>
                      <a:pt x="494" y="152"/>
                      <a:pt x="494" y="152"/>
                    </a:cubicBezTo>
                    <a:cubicBezTo>
                      <a:pt x="495" y="152"/>
                      <a:pt x="496" y="152"/>
                      <a:pt x="496" y="152"/>
                    </a:cubicBezTo>
                    <a:cubicBezTo>
                      <a:pt x="496" y="152"/>
                      <a:pt x="496" y="153"/>
                      <a:pt x="496" y="153"/>
                    </a:cubicBezTo>
                    <a:cubicBezTo>
                      <a:pt x="497" y="153"/>
                      <a:pt x="498" y="153"/>
                      <a:pt x="499" y="153"/>
                    </a:cubicBezTo>
                    <a:cubicBezTo>
                      <a:pt x="499" y="153"/>
                      <a:pt x="499" y="153"/>
                      <a:pt x="499" y="154"/>
                    </a:cubicBezTo>
                    <a:cubicBezTo>
                      <a:pt x="500" y="154"/>
                      <a:pt x="501" y="154"/>
                      <a:pt x="502" y="154"/>
                    </a:cubicBezTo>
                    <a:cubicBezTo>
                      <a:pt x="502" y="154"/>
                      <a:pt x="502" y="154"/>
                      <a:pt x="502" y="155"/>
                    </a:cubicBezTo>
                    <a:cubicBezTo>
                      <a:pt x="503" y="155"/>
                      <a:pt x="504" y="155"/>
                      <a:pt x="504" y="155"/>
                    </a:cubicBezTo>
                    <a:cubicBezTo>
                      <a:pt x="504" y="155"/>
                      <a:pt x="504" y="155"/>
                      <a:pt x="504" y="156"/>
                    </a:cubicBezTo>
                    <a:cubicBezTo>
                      <a:pt x="505" y="156"/>
                      <a:pt x="506" y="156"/>
                      <a:pt x="507" y="156"/>
                    </a:cubicBezTo>
                    <a:cubicBezTo>
                      <a:pt x="507" y="156"/>
                      <a:pt x="507" y="156"/>
                      <a:pt x="507" y="156"/>
                    </a:cubicBezTo>
                    <a:cubicBezTo>
                      <a:pt x="508" y="156"/>
                      <a:pt x="508" y="156"/>
                      <a:pt x="509" y="156"/>
                    </a:cubicBezTo>
                    <a:cubicBezTo>
                      <a:pt x="509" y="157"/>
                      <a:pt x="509" y="157"/>
                      <a:pt x="509" y="157"/>
                    </a:cubicBezTo>
                    <a:cubicBezTo>
                      <a:pt x="510" y="157"/>
                      <a:pt x="511" y="157"/>
                      <a:pt x="512" y="157"/>
                    </a:cubicBezTo>
                    <a:cubicBezTo>
                      <a:pt x="512" y="158"/>
                      <a:pt x="512" y="158"/>
                      <a:pt x="513" y="159"/>
                    </a:cubicBezTo>
                    <a:cubicBezTo>
                      <a:pt x="513" y="159"/>
                      <a:pt x="514" y="159"/>
                      <a:pt x="514" y="159"/>
                    </a:cubicBezTo>
                    <a:cubicBezTo>
                      <a:pt x="514" y="159"/>
                      <a:pt x="514" y="160"/>
                      <a:pt x="514" y="160"/>
                    </a:cubicBezTo>
                    <a:cubicBezTo>
                      <a:pt x="516" y="161"/>
                      <a:pt x="516" y="161"/>
                      <a:pt x="518" y="162"/>
                    </a:cubicBezTo>
                    <a:cubicBezTo>
                      <a:pt x="518" y="163"/>
                      <a:pt x="519" y="164"/>
                      <a:pt x="519" y="164"/>
                    </a:cubicBezTo>
                    <a:cubicBezTo>
                      <a:pt x="519" y="164"/>
                      <a:pt x="519" y="164"/>
                      <a:pt x="520" y="164"/>
                    </a:cubicBezTo>
                    <a:cubicBezTo>
                      <a:pt x="520" y="165"/>
                      <a:pt x="520" y="166"/>
                      <a:pt x="520" y="166"/>
                    </a:cubicBezTo>
                    <a:cubicBezTo>
                      <a:pt x="520" y="166"/>
                      <a:pt x="520" y="166"/>
                      <a:pt x="521" y="166"/>
                    </a:cubicBezTo>
                    <a:cubicBezTo>
                      <a:pt x="521" y="167"/>
                      <a:pt x="521" y="167"/>
                      <a:pt x="521" y="168"/>
                    </a:cubicBezTo>
                    <a:cubicBezTo>
                      <a:pt x="521" y="168"/>
                      <a:pt x="521" y="168"/>
                      <a:pt x="522" y="168"/>
                    </a:cubicBezTo>
                    <a:cubicBezTo>
                      <a:pt x="522" y="172"/>
                      <a:pt x="522" y="175"/>
                      <a:pt x="522" y="179"/>
                    </a:cubicBezTo>
                    <a:cubicBezTo>
                      <a:pt x="522" y="186"/>
                      <a:pt x="520" y="196"/>
                      <a:pt x="522" y="202"/>
                    </a:cubicBezTo>
                    <a:cubicBezTo>
                      <a:pt x="523" y="202"/>
                      <a:pt x="523" y="202"/>
                      <a:pt x="523" y="202"/>
                    </a:cubicBezTo>
                    <a:cubicBezTo>
                      <a:pt x="524" y="203"/>
                      <a:pt x="524" y="205"/>
                      <a:pt x="524" y="206"/>
                    </a:cubicBezTo>
                    <a:cubicBezTo>
                      <a:pt x="525" y="206"/>
                      <a:pt x="525" y="206"/>
                      <a:pt x="525" y="206"/>
                    </a:cubicBezTo>
                    <a:cubicBezTo>
                      <a:pt x="525" y="206"/>
                      <a:pt x="525" y="207"/>
                      <a:pt x="525" y="208"/>
                    </a:cubicBezTo>
                    <a:cubicBezTo>
                      <a:pt x="526" y="208"/>
                      <a:pt x="527" y="209"/>
                      <a:pt x="528" y="209"/>
                    </a:cubicBezTo>
                    <a:cubicBezTo>
                      <a:pt x="528" y="210"/>
                      <a:pt x="528" y="210"/>
                      <a:pt x="528" y="210"/>
                    </a:cubicBezTo>
                    <a:cubicBezTo>
                      <a:pt x="528" y="210"/>
                      <a:pt x="529" y="210"/>
                      <a:pt x="530" y="210"/>
                    </a:cubicBezTo>
                    <a:cubicBezTo>
                      <a:pt x="530" y="211"/>
                      <a:pt x="530" y="211"/>
                      <a:pt x="530" y="212"/>
                    </a:cubicBezTo>
                    <a:cubicBezTo>
                      <a:pt x="532" y="213"/>
                      <a:pt x="534" y="213"/>
                      <a:pt x="536" y="214"/>
                    </a:cubicBezTo>
                    <a:cubicBezTo>
                      <a:pt x="536" y="214"/>
                      <a:pt x="536" y="214"/>
                      <a:pt x="536" y="215"/>
                    </a:cubicBezTo>
                    <a:cubicBezTo>
                      <a:pt x="536" y="215"/>
                      <a:pt x="537" y="215"/>
                      <a:pt x="538" y="215"/>
                    </a:cubicBezTo>
                    <a:cubicBezTo>
                      <a:pt x="538" y="215"/>
                      <a:pt x="538" y="215"/>
                      <a:pt x="538" y="216"/>
                    </a:cubicBezTo>
                    <a:cubicBezTo>
                      <a:pt x="538" y="216"/>
                      <a:pt x="539" y="216"/>
                      <a:pt x="539" y="216"/>
                    </a:cubicBezTo>
                    <a:cubicBezTo>
                      <a:pt x="539" y="216"/>
                      <a:pt x="539" y="216"/>
                      <a:pt x="539" y="216"/>
                    </a:cubicBezTo>
                    <a:cubicBezTo>
                      <a:pt x="541" y="217"/>
                      <a:pt x="543" y="218"/>
                      <a:pt x="545" y="218"/>
                    </a:cubicBezTo>
                    <a:cubicBezTo>
                      <a:pt x="545" y="219"/>
                      <a:pt x="545" y="219"/>
                      <a:pt x="545" y="219"/>
                    </a:cubicBezTo>
                    <a:cubicBezTo>
                      <a:pt x="546" y="219"/>
                      <a:pt x="547" y="219"/>
                      <a:pt x="548" y="219"/>
                    </a:cubicBezTo>
                    <a:cubicBezTo>
                      <a:pt x="548" y="219"/>
                      <a:pt x="548" y="220"/>
                      <a:pt x="548" y="220"/>
                    </a:cubicBezTo>
                    <a:cubicBezTo>
                      <a:pt x="548" y="220"/>
                      <a:pt x="549" y="220"/>
                      <a:pt x="549" y="220"/>
                    </a:cubicBezTo>
                    <a:cubicBezTo>
                      <a:pt x="549" y="220"/>
                      <a:pt x="549" y="221"/>
                      <a:pt x="549" y="221"/>
                    </a:cubicBezTo>
                    <a:cubicBezTo>
                      <a:pt x="551" y="221"/>
                      <a:pt x="552" y="222"/>
                      <a:pt x="553" y="222"/>
                    </a:cubicBezTo>
                    <a:cubicBezTo>
                      <a:pt x="553" y="222"/>
                      <a:pt x="553" y="222"/>
                      <a:pt x="553" y="223"/>
                    </a:cubicBezTo>
                    <a:cubicBezTo>
                      <a:pt x="554" y="223"/>
                      <a:pt x="555" y="223"/>
                      <a:pt x="557" y="224"/>
                    </a:cubicBezTo>
                    <a:cubicBezTo>
                      <a:pt x="557" y="224"/>
                      <a:pt x="557" y="224"/>
                      <a:pt x="557" y="225"/>
                    </a:cubicBezTo>
                    <a:cubicBezTo>
                      <a:pt x="557" y="225"/>
                      <a:pt x="558" y="225"/>
                      <a:pt x="558" y="225"/>
                    </a:cubicBezTo>
                    <a:cubicBezTo>
                      <a:pt x="558" y="225"/>
                      <a:pt x="558" y="225"/>
                      <a:pt x="558" y="225"/>
                    </a:cubicBezTo>
                    <a:cubicBezTo>
                      <a:pt x="559" y="225"/>
                      <a:pt x="560" y="225"/>
                      <a:pt x="560" y="225"/>
                    </a:cubicBezTo>
                    <a:cubicBezTo>
                      <a:pt x="560" y="226"/>
                      <a:pt x="560" y="226"/>
                      <a:pt x="560" y="226"/>
                    </a:cubicBezTo>
                    <a:cubicBezTo>
                      <a:pt x="561" y="226"/>
                      <a:pt x="561" y="226"/>
                      <a:pt x="562" y="226"/>
                    </a:cubicBezTo>
                    <a:cubicBezTo>
                      <a:pt x="562" y="227"/>
                      <a:pt x="562" y="227"/>
                      <a:pt x="562" y="227"/>
                    </a:cubicBezTo>
                    <a:cubicBezTo>
                      <a:pt x="562" y="227"/>
                      <a:pt x="563" y="227"/>
                      <a:pt x="564" y="227"/>
                    </a:cubicBezTo>
                    <a:cubicBezTo>
                      <a:pt x="564" y="228"/>
                      <a:pt x="564" y="228"/>
                      <a:pt x="564" y="228"/>
                    </a:cubicBezTo>
                    <a:cubicBezTo>
                      <a:pt x="564" y="228"/>
                      <a:pt x="565" y="228"/>
                      <a:pt x="565" y="228"/>
                    </a:cubicBezTo>
                    <a:cubicBezTo>
                      <a:pt x="565" y="228"/>
                      <a:pt x="565" y="229"/>
                      <a:pt x="565" y="229"/>
                    </a:cubicBezTo>
                    <a:cubicBezTo>
                      <a:pt x="567" y="230"/>
                      <a:pt x="569" y="230"/>
                      <a:pt x="571" y="231"/>
                    </a:cubicBezTo>
                    <a:cubicBezTo>
                      <a:pt x="571" y="231"/>
                      <a:pt x="571" y="231"/>
                      <a:pt x="571" y="232"/>
                    </a:cubicBezTo>
                    <a:cubicBezTo>
                      <a:pt x="573" y="232"/>
                      <a:pt x="574" y="233"/>
                      <a:pt x="576" y="234"/>
                    </a:cubicBezTo>
                    <a:cubicBezTo>
                      <a:pt x="576" y="234"/>
                      <a:pt x="576" y="234"/>
                      <a:pt x="576" y="234"/>
                    </a:cubicBezTo>
                    <a:cubicBezTo>
                      <a:pt x="577" y="235"/>
                      <a:pt x="579" y="235"/>
                      <a:pt x="580" y="235"/>
                    </a:cubicBezTo>
                    <a:cubicBezTo>
                      <a:pt x="580" y="236"/>
                      <a:pt x="580" y="236"/>
                      <a:pt x="580" y="236"/>
                    </a:cubicBezTo>
                    <a:cubicBezTo>
                      <a:pt x="581" y="237"/>
                      <a:pt x="582" y="237"/>
                      <a:pt x="583" y="237"/>
                    </a:cubicBezTo>
                    <a:cubicBezTo>
                      <a:pt x="583" y="237"/>
                      <a:pt x="583" y="238"/>
                      <a:pt x="583" y="238"/>
                    </a:cubicBezTo>
                    <a:cubicBezTo>
                      <a:pt x="584" y="238"/>
                      <a:pt x="585" y="238"/>
                      <a:pt x="585" y="238"/>
                    </a:cubicBezTo>
                    <a:cubicBezTo>
                      <a:pt x="585" y="238"/>
                      <a:pt x="585" y="239"/>
                      <a:pt x="585" y="239"/>
                    </a:cubicBezTo>
                    <a:cubicBezTo>
                      <a:pt x="586" y="239"/>
                      <a:pt x="586" y="239"/>
                      <a:pt x="587" y="239"/>
                    </a:cubicBezTo>
                    <a:cubicBezTo>
                      <a:pt x="587" y="239"/>
                      <a:pt x="587" y="240"/>
                      <a:pt x="587" y="240"/>
                    </a:cubicBezTo>
                    <a:cubicBezTo>
                      <a:pt x="588" y="240"/>
                      <a:pt x="588" y="240"/>
                      <a:pt x="589" y="240"/>
                    </a:cubicBezTo>
                    <a:cubicBezTo>
                      <a:pt x="589" y="240"/>
                      <a:pt x="589" y="240"/>
                      <a:pt x="589" y="241"/>
                    </a:cubicBezTo>
                    <a:cubicBezTo>
                      <a:pt x="589" y="241"/>
                      <a:pt x="590" y="241"/>
                      <a:pt x="591" y="241"/>
                    </a:cubicBezTo>
                    <a:cubicBezTo>
                      <a:pt x="591" y="241"/>
                      <a:pt x="591" y="241"/>
                      <a:pt x="591" y="242"/>
                    </a:cubicBezTo>
                    <a:cubicBezTo>
                      <a:pt x="591" y="242"/>
                      <a:pt x="592" y="242"/>
                      <a:pt x="592" y="242"/>
                    </a:cubicBezTo>
                    <a:cubicBezTo>
                      <a:pt x="592" y="242"/>
                      <a:pt x="592" y="242"/>
                      <a:pt x="592" y="243"/>
                    </a:cubicBezTo>
                    <a:cubicBezTo>
                      <a:pt x="593" y="243"/>
                      <a:pt x="594" y="243"/>
                      <a:pt x="594" y="243"/>
                    </a:cubicBezTo>
                    <a:cubicBezTo>
                      <a:pt x="594" y="243"/>
                      <a:pt x="594" y="243"/>
                      <a:pt x="594" y="243"/>
                    </a:cubicBezTo>
                    <a:cubicBezTo>
                      <a:pt x="595" y="243"/>
                      <a:pt x="595" y="243"/>
                      <a:pt x="596" y="243"/>
                    </a:cubicBezTo>
                    <a:cubicBezTo>
                      <a:pt x="596" y="244"/>
                      <a:pt x="596" y="244"/>
                      <a:pt x="596" y="244"/>
                    </a:cubicBezTo>
                    <a:cubicBezTo>
                      <a:pt x="597" y="244"/>
                      <a:pt x="597" y="244"/>
                      <a:pt x="598" y="244"/>
                    </a:cubicBezTo>
                    <a:cubicBezTo>
                      <a:pt x="598" y="245"/>
                      <a:pt x="598" y="245"/>
                      <a:pt x="599" y="246"/>
                    </a:cubicBezTo>
                    <a:cubicBezTo>
                      <a:pt x="600" y="246"/>
                      <a:pt x="601" y="247"/>
                      <a:pt x="602" y="247"/>
                    </a:cubicBezTo>
                    <a:cubicBezTo>
                      <a:pt x="603" y="248"/>
                      <a:pt x="603" y="248"/>
                      <a:pt x="603" y="249"/>
                    </a:cubicBezTo>
                    <a:cubicBezTo>
                      <a:pt x="604" y="249"/>
                      <a:pt x="604" y="249"/>
                      <a:pt x="605" y="249"/>
                    </a:cubicBezTo>
                    <a:cubicBezTo>
                      <a:pt x="606" y="250"/>
                      <a:pt x="606" y="251"/>
                      <a:pt x="607" y="251"/>
                    </a:cubicBezTo>
                    <a:cubicBezTo>
                      <a:pt x="607" y="251"/>
                      <a:pt x="608" y="251"/>
                      <a:pt x="609" y="251"/>
                    </a:cubicBezTo>
                    <a:cubicBezTo>
                      <a:pt x="609" y="253"/>
                      <a:pt x="610" y="254"/>
                      <a:pt x="611" y="255"/>
                    </a:cubicBezTo>
                    <a:cubicBezTo>
                      <a:pt x="612" y="255"/>
                      <a:pt x="612" y="255"/>
                      <a:pt x="612" y="255"/>
                    </a:cubicBezTo>
                    <a:cubicBezTo>
                      <a:pt x="612" y="256"/>
                      <a:pt x="613" y="256"/>
                      <a:pt x="613" y="257"/>
                    </a:cubicBezTo>
                    <a:cubicBezTo>
                      <a:pt x="614" y="257"/>
                      <a:pt x="614" y="257"/>
                      <a:pt x="615" y="257"/>
                    </a:cubicBezTo>
                    <a:cubicBezTo>
                      <a:pt x="615" y="258"/>
                      <a:pt x="615" y="259"/>
                      <a:pt x="616" y="260"/>
                    </a:cubicBezTo>
                    <a:cubicBezTo>
                      <a:pt x="617" y="261"/>
                      <a:pt x="619" y="262"/>
                      <a:pt x="620" y="263"/>
                    </a:cubicBezTo>
                    <a:cubicBezTo>
                      <a:pt x="620" y="264"/>
                      <a:pt x="620" y="264"/>
                      <a:pt x="620" y="265"/>
                    </a:cubicBezTo>
                    <a:cubicBezTo>
                      <a:pt x="621" y="265"/>
                      <a:pt x="621" y="265"/>
                      <a:pt x="621" y="265"/>
                    </a:cubicBezTo>
                    <a:cubicBezTo>
                      <a:pt x="621" y="266"/>
                      <a:pt x="622" y="267"/>
                      <a:pt x="622" y="269"/>
                    </a:cubicBezTo>
                    <a:cubicBezTo>
                      <a:pt x="622" y="269"/>
                      <a:pt x="623" y="269"/>
                      <a:pt x="623" y="269"/>
                    </a:cubicBezTo>
                    <a:cubicBezTo>
                      <a:pt x="625" y="273"/>
                      <a:pt x="623" y="283"/>
                      <a:pt x="621" y="286"/>
                    </a:cubicBezTo>
                    <a:cubicBezTo>
                      <a:pt x="620" y="287"/>
                      <a:pt x="619" y="288"/>
                      <a:pt x="618" y="289"/>
                    </a:cubicBezTo>
                    <a:cubicBezTo>
                      <a:pt x="618" y="290"/>
                      <a:pt x="618" y="290"/>
                      <a:pt x="618" y="291"/>
                    </a:cubicBezTo>
                    <a:cubicBezTo>
                      <a:pt x="616" y="292"/>
                      <a:pt x="615" y="293"/>
                      <a:pt x="614" y="294"/>
                    </a:cubicBezTo>
                    <a:cubicBezTo>
                      <a:pt x="614" y="294"/>
                      <a:pt x="614" y="295"/>
                      <a:pt x="614" y="295"/>
                    </a:cubicBezTo>
                    <a:cubicBezTo>
                      <a:pt x="613" y="296"/>
                      <a:pt x="612" y="297"/>
                      <a:pt x="610" y="298"/>
                    </a:cubicBezTo>
                    <a:cubicBezTo>
                      <a:pt x="610" y="299"/>
                      <a:pt x="610" y="299"/>
                      <a:pt x="610" y="300"/>
                    </a:cubicBezTo>
                    <a:cubicBezTo>
                      <a:pt x="609" y="300"/>
                      <a:pt x="609" y="301"/>
                      <a:pt x="608" y="302"/>
                    </a:cubicBezTo>
                    <a:cubicBezTo>
                      <a:pt x="608" y="302"/>
                      <a:pt x="608" y="303"/>
                      <a:pt x="608" y="303"/>
                    </a:cubicBezTo>
                    <a:cubicBezTo>
                      <a:pt x="607" y="304"/>
                      <a:pt x="606" y="304"/>
                      <a:pt x="606" y="304"/>
                    </a:cubicBezTo>
                    <a:cubicBezTo>
                      <a:pt x="606" y="305"/>
                      <a:pt x="606" y="306"/>
                      <a:pt x="606" y="306"/>
                    </a:cubicBezTo>
                    <a:cubicBezTo>
                      <a:pt x="605" y="307"/>
                      <a:pt x="604" y="307"/>
                      <a:pt x="603" y="308"/>
                    </a:cubicBezTo>
                    <a:cubicBezTo>
                      <a:pt x="603" y="309"/>
                      <a:pt x="603" y="309"/>
                      <a:pt x="603" y="310"/>
                    </a:cubicBezTo>
                    <a:cubicBezTo>
                      <a:pt x="603" y="310"/>
                      <a:pt x="602" y="310"/>
                      <a:pt x="601" y="311"/>
                    </a:cubicBezTo>
                    <a:cubicBezTo>
                      <a:pt x="601" y="312"/>
                      <a:pt x="601" y="312"/>
                      <a:pt x="600" y="313"/>
                    </a:cubicBezTo>
                    <a:cubicBezTo>
                      <a:pt x="600" y="313"/>
                      <a:pt x="600" y="313"/>
                      <a:pt x="600" y="313"/>
                    </a:cubicBezTo>
                    <a:cubicBezTo>
                      <a:pt x="599" y="315"/>
                      <a:pt x="599" y="316"/>
                      <a:pt x="599" y="317"/>
                    </a:cubicBezTo>
                    <a:cubicBezTo>
                      <a:pt x="598" y="317"/>
                      <a:pt x="597" y="318"/>
                      <a:pt x="597" y="318"/>
                    </a:cubicBezTo>
                    <a:cubicBezTo>
                      <a:pt x="597" y="318"/>
                      <a:pt x="597" y="319"/>
                      <a:pt x="597" y="320"/>
                    </a:cubicBezTo>
                    <a:cubicBezTo>
                      <a:pt x="597" y="320"/>
                      <a:pt x="596" y="320"/>
                      <a:pt x="596" y="320"/>
                    </a:cubicBezTo>
                    <a:cubicBezTo>
                      <a:pt x="596" y="320"/>
                      <a:pt x="596" y="321"/>
                      <a:pt x="596" y="321"/>
                    </a:cubicBezTo>
                    <a:cubicBezTo>
                      <a:pt x="596" y="321"/>
                      <a:pt x="595" y="321"/>
                      <a:pt x="595" y="321"/>
                    </a:cubicBezTo>
                    <a:cubicBezTo>
                      <a:pt x="595" y="322"/>
                      <a:pt x="595" y="323"/>
                      <a:pt x="595" y="323"/>
                    </a:cubicBezTo>
                    <a:cubicBezTo>
                      <a:pt x="594" y="324"/>
                      <a:pt x="594" y="324"/>
                      <a:pt x="593" y="324"/>
                    </a:cubicBezTo>
                    <a:cubicBezTo>
                      <a:pt x="593" y="325"/>
                      <a:pt x="593" y="325"/>
                      <a:pt x="593" y="326"/>
                    </a:cubicBezTo>
                    <a:cubicBezTo>
                      <a:pt x="592" y="329"/>
                      <a:pt x="584" y="343"/>
                      <a:pt x="589" y="348"/>
                    </a:cubicBezTo>
                    <a:cubicBezTo>
                      <a:pt x="590" y="351"/>
                      <a:pt x="592" y="353"/>
                      <a:pt x="593" y="355"/>
                    </a:cubicBezTo>
                    <a:cubicBezTo>
                      <a:pt x="594" y="355"/>
                      <a:pt x="594" y="355"/>
                      <a:pt x="594" y="355"/>
                    </a:cubicBezTo>
                    <a:cubicBezTo>
                      <a:pt x="594" y="356"/>
                      <a:pt x="595" y="356"/>
                      <a:pt x="595" y="357"/>
                    </a:cubicBezTo>
                    <a:cubicBezTo>
                      <a:pt x="596" y="358"/>
                      <a:pt x="597" y="358"/>
                      <a:pt x="598" y="359"/>
                    </a:cubicBezTo>
                    <a:cubicBezTo>
                      <a:pt x="598" y="360"/>
                      <a:pt x="598" y="360"/>
                      <a:pt x="598" y="361"/>
                    </a:cubicBezTo>
                    <a:cubicBezTo>
                      <a:pt x="598" y="361"/>
                      <a:pt x="599" y="361"/>
                      <a:pt x="600" y="362"/>
                    </a:cubicBezTo>
                    <a:cubicBezTo>
                      <a:pt x="600" y="362"/>
                      <a:pt x="600" y="363"/>
                      <a:pt x="600" y="364"/>
                    </a:cubicBezTo>
                    <a:cubicBezTo>
                      <a:pt x="600" y="364"/>
                      <a:pt x="601" y="365"/>
                      <a:pt x="602" y="365"/>
                    </a:cubicBezTo>
                    <a:cubicBezTo>
                      <a:pt x="602" y="366"/>
                      <a:pt x="602" y="367"/>
                      <a:pt x="602" y="367"/>
                    </a:cubicBezTo>
                    <a:cubicBezTo>
                      <a:pt x="603" y="367"/>
                      <a:pt x="603" y="368"/>
                      <a:pt x="604" y="368"/>
                    </a:cubicBezTo>
                    <a:cubicBezTo>
                      <a:pt x="604" y="369"/>
                      <a:pt x="604" y="369"/>
                      <a:pt x="604" y="370"/>
                    </a:cubicBezTo>
                    <a:cubicBezTo>
                      <a:pt x="605" y="370"/>
                      <a:pt x="605" y="370"/>
                      <a:pt x="606" y="371"/>
                    </a:cubicBezTo>
                    <a:cubicBezTo>
                      <a:pt x="606" y="372"/>
                      <a:pt x="606" y="373"/>
                      <a:pt x="607" y="373"/>
                    </a:cubicBezTo>
                    <a:cubicBezTo>
                      <a:pt x="607" y="373"/>
                      <a:pt x="607" y="373"/>
                      <a:pt x="608" y="373"/>
                    </a:cubicBezTo>
                    <a:cubicBezTo>
                      <a:pt x="608" y="375"/>
                      <a:pt x="608" y="376"/>
                      <a:pt x="609" y="377"/>
                    </a:cubicBezTo>
                    <a:cubicBezTo>
                      <a:pt x="609" y="377"/>
                      <a:pt x="610" y="378"/>
                      <a:pt x="610" y="378"/>
                    </a:cubicBezTo>
                    <a:cubicBezTo>
                      <a:pt x="611" y="380"/>
                      <a:pt x="612" y="382"/>
                      <a:pt x="612" y="383"/>
                    </a:cubicBezTo>
                    <a:cubicBezTo>
                      <a:pt x="613" y="384"/>
                      <a:pt x="613" y="384"/>
                      <a:pt x="614" y="384"/>
                    </a:cubicBezTo>
                    <a:cubicBezTo>
                      <a:pt x="614" y="385"/>
                      <a:pt x="615" y="387"/>
                      <a:pt x="615" y="388"/>
                    </a:cubicBezTo>
                    <a:cubicBezTo>
                      <a:pt x="615" y="388"/>
                      <a:pt x="615" y="388"/>
                      <a:pt x="616" y="388"/>
                    </a:cubicBezTo>
                    <a:cubicBezTo>
                      <a:pt x="616" y="389"/>
                      <a:pt x="616" y="390"/>
                      <a:pt x="617" y="391"/>
                    </a:cubicBezTo>
                    <a:cubicBezTo>
                      <a:pt x="617" y="391"/>
                      <a:pt x="617" y="391"/>
                      <a:pt x="618" y="391"/>
                    </a:cubicBezTo>
                    <a:cubicBezTo>
                      <a:pt x="618" y="392"/>
                      <a:pt x="618" y="393"/>
                      <a:pt x="618" y="394"/>
                    </a:cubicBezTo>
                    <a:cubicBezTo>
                      <a:pt x="618" y="394"/>
                      <a:pt x="618" y="394"/>
                      <a:pt x="618" y="394"/>
                    </a:cubicBezTo>
                    <a:cubicBezTo>
                      <a:pt x="618" y="395"/>
                      <a:pt x="618" y="395"/>
                      <a:pt x="618" y="396"/>
                    </a:cubicBezTo>
                    <a:cubicBezTo>
                      <a:pt x="619" y="396"/>
                      <a:pt x="619" y="396"/>
                      <a:pt x="619" y="396"/>
                    </a:cubicBezTo>
                    <a:cubicBezTo>
                      <a:pt x="619" y="397"/>
                      <a:pt x="619" y="398"/>
                      <a:pt x="619" y="399"/>
                    </a:cubicBezTo>
                    <a:cubicBezTo>
                      <a:pt x="620" y="399"/>
                      <a:pt x="620" y="399"/>
                      <a:pt x="620" y="399"/>
                    </a:cubicBezTo>
                    <a:cubicBezTo>
                      <a:pt x="620" y="399"/>
                      <a:pt x="620" y="400"/>
                      <a:pt x="620" y="401"/>
                    </a:cubicBezTo>
                    <a:cubicBezTo>
                      <a:pt x="621" y="401"/>
                      <a:pt x="621" y="401"/>
                      <a:pt x="621" y="401"/>
                    </a:cubicBezTo>
                    <a:cubicBezTo>
                      <a:pt x="621" y="402"/>
                      <a:pt x="621" y="403"/>
                      <a:pt x="621" y="404"/>
                    </a:cubicBezTo>
                    <a:cubicBezTo>
                      <a:pt x="621" y="404"/>
                      <a:pt x="622" y="404"/>
                      <a:pt x="622" y="404"/>
                    </a:cubicBezTo>
                    <a:cubicBezTo>
                      <a:pt x="623" y="407"/>
                      <a:pt x="624" y="424"/>
                      <a:pt x="623" y="428"/>
                    </a:cubicBezTo>
                    <a:cubicBezTo>
                      <a:pt x="622" y="431"/>
                      <a:pt x="619" y="447"/>
                      <a:pt x="621" y="451"/>
                    </a:cubicBezTo>
                    <a:cubicBezTo>
                      <a:pt x="621" y="451"/>
                      <a:pt x="622" y="451"/>
                      <a:pt x="622" y="451"/>
                    </a:cubicBezTo>
                    <a:cubicBezTo>
                      <a:pt x="623" y="453"/>
                      <a:pt x="623" y="455"/>
                      <a:pt x="624" y="457"/>
                    </a:cubicBezTo>
                    <a:cubicBezTo>
                      <a:pt x="625" y="457"/>
                      <a:pt x="626" y="457"/>
                      <a:pt x="626" y="458"/>
                    </a:cubicBezTo>
                    <a:cubicBezTo>
                      <a:pt x="627" y="458"/>
                      <a:pt x="627" y="459"/>
                      <a:pt x="627" y="460"/>
                    </a:cubicBezTo>
                    <a:cubicBezTo>
                      <a:pt x="628" y="460"/>
                      <a:pt x="629" y="460"/>
                      <a:pt x="629" y="460"/>
                    </a:cubicBezTo>
                    <a:cubicBezTo>
                      <a:pt x="629" y="460"/>
                      <a:pt x="629" y="460"/>
                      <a:pt x="629" y="460"/>
                    </a:cubicBezTo>
                    <a:cubicBezTo>
                      <a:pt x="632" y="461"/>
                      <a:pt x="635" y="462"/>
                      <a:pt x="638" y="462"/>
                    </a:cubicBezTo>
                    <a:cubicBezTo>
                      <a:pt x="638" y="463"/>
                      <a:pt x="638" y="463"/>
                      <a:pt x="638" y="463"/>
                    </a:cubicBezTo>
                    <a:cubicBezTo>
                      <a:pt x="639" y="463"/>
                      <a:pt x="640" y="463"/>
                      <a:pt x="641" y="463"/>
                    </a:cubicBezTo>
                    <a:cubicBezTo>
                      <a:pt x="641" y="463"/>
                      <a:pt x="641" y="464"/>
                      <a:pt x="641" y="464"/>
                    </a:cubicBezTo>
                    <a:cubicBezTo>
                      <a:pt x="642" y="464"/>
                      <a:pt x="643" y="464"/>
                      <a:pt x="644" y="464"/>
                    </a:cubicBezTo>
                    <a:cubicBezTo>
                      <a:pt x="644" y="464"/>
                      <a:pt x="644" y="465"/>
                      <a:pt x="644" y="465"/>
                    </a:cubicBezTo>
                    <a:cubicBezTo>
                      <a:pt x="644" y="465"/>
                      <a:pt x="645" y="465"/>
                      <a:pt x="646" y="465"/>
                    </a:cubicBezTo>
                    <a:cubicBezTo>
                      <a:pt x="646" y="465"/>
                      <a:pt x="646" y="466"/>
                      <a:pt x="646" y="466"/>
                    </a:cubicBezTo>
                    <a:cubicBezTo>
                      <a:pt x="647" y="466"/>
                      <a:pt x="648" y="466"/>
                      <a:pt x="649" y="466"/>
                    </a:cubicBezTo>
                    <a:cubicBezTo>
                      <a:pt x="649" y="466"/>
                      <a:pt x="649" y="466"/>
                      <a:pt x="649" y="467"/>
                    </a:cubicBezTo>
                    <a:cubicBezTo>
                      <a:pt x="651" y="467"/>
                      <a:pt x="652" y="467"/>
                      <a:pt x="654" y="468"/>
                    </a:cubicBezTo>
                    <a:cubicBezTo>
                      <a:pt x="654" y="468"/>
                      <a:pt x="654" y="468"/>
                      <a:pt x="654" y="469"/>
                    </a:cubicBezTo>
                    <a:cubicBezTo>
                      <a:pt x="655" y="469"/>
                      <a:pt x="657" y="469"/>
                      <a:pt x="658" y="469"/>
                    </a:cubicBezTo>
                    <a:cubicBezTo>
                      <a:pt x="658" y="470"/>
                      <a:pt x="658" y="470"/>
                      <a:pt x="658" y="470"/>
                    </a:cubicBezTo>
                    <a:cubicBezTo>
                      <a:pt x="659" y="470"/>
                      <a:pt x="660" y="470"/>
                      <a:pt x="661" y="470"/>
                    </a:cubicBezTo>
                    <a:cubicBezTo>
                      <a:pt x="661" y="471"/>
                      <a:pt x="661" y="471"/>
                      <a:pt x="661" y="471"/>
                    </a:cubicBezTo>
                    <a:cubicBezTo>
                      <a:pt x="661" y="471"/>
                      <a:pt x="662" y="471"/>
                      <a:pt x="662" y="471"/>
                    </a:cubicBezTo>
                    <a:cubicBezTo>
                      <a:pt x="662" y="472"/>
                      <a:pt x="662" y="472"/>
                      <a:pt x="662" y="472"/>
                    </a:cubicBezTo>
                    <a:cubicBezTo>
                      <a:pt x="663" y="472"/>
                      <a:pt x="664" y="472"/>
                      <a:pt x="664" y="472"/>
                    </a:cubicBezTo>
                    <a:cubicBezTo>
                      <a:pt x="664" y="473"/>
                      <a:pt x="665" y="473"/>
                      <a:pt x="665" y="474"/>
                    </a:cubicBezTo>
                    <a:cubicBezTo>
                      <a:pt x="666" y="474"/>
                      <a:pt x="666" y="474"/>
                      <a:pt x="667" y="474"/>
                    </a:cubicBezTo>
                    <a:cubicBezTo>
                      <a:pt x="667" y="474"/>
                      <a:pt x="667" y="475"/>
                      <a:pt x="668" y="476"/>
                    </a:cubicBezTo>
                    <a:cubicBezTo>
                      <a:pt x="668" y="476"/>
                      <a:pt x="669" y="476"/>
                      <a:pt x="670" y="476"/>
                    </a:cubicBezTo>
                    <a:cubicBezTo>
                      <a:pt x="670" y="476"/>
                      <a:pt x="670" y="476"/>
                      <a:pt x="670" y="477"/>
                    </a:cubicBezTo>
                    <a:cubicBezTo>
                      <a:pt x="670" y="477"/>
                      <a:pt x="671" y="478"/>
                      <a:pt x="672" y="478"/>
                    </a:cubicBezTo>
                    <a:cubicBezTo>
                      <a:pt x="673" y="480"/>
                      <a:pt x="672" y="480"/>
                      <a:pt x="674" y="482"/>
                    </a:cubicBezTo>
                    <a:cubicBezTo>
                      <a:pt x="674" y="493"/>
                      <a:pt x="673" y="505"/>
                      <a:pt x="670" y="513"/>
                    </a:cubicBezTo>
                    <a:cubicBezTo>
                      <a:pt x="670" y="515"/>
                      <a:pt x="670" y="518"/>
                      <a:pt x="670" y="520"/>
                    </a:cubicBezTo>
                    <a:cubicBezTo>
                      <a:pt x="669" y="524"/>
                      <a:pt x="668" y="532"/>
                      <a:pt x="667" y="537"/>
                    </a:cubicBezTo>
                    <a:cubicBezTo>
                      <a:pt x="666" y="545"/>
                      <a:pt x="665" y="553"/>
                      <a:pt x="664" y="562"/>
                    </a:cubicBezTo>
                    <a:cubicBezTo>
                      <a:pt x="663" y="563"/>
                      <a:pt x="662" y="564"/>
                      <a:pt x="661" y="564"/>
                    </a:cubicBezTo>
                    <a:cubicBezTo>
                      <a:pt x="661" y="565"/>
                      <a:pt x="661" y="566"/>
                      <a:pt x="661" y="566"/>
                    </a:cubicBezTo>
                    <a:cubicBezTo>
                      <a:pt x="660" y="566"/>
                      <a:pt x="660" y="566"/>
                      <a:pt x="660" y="566"/>
                    </a:cubicBezTo>
                    <a:cubicBezTo>
                      <a:pt x="659" y="567"/>
                      <a:pt x="659" y="569"/>
                      <a:pt x="659" y="570"/>
                    </a:cubicBezTo>
                    <a:cubicBezTo>
                      <a:pt x="658" y="570"/>
                      <a:pt x="658" y="570"/>
                      <a:pt x="658" y="570"/>
                    </a:cubicBezTo>
                    <a:cubicBezTo>
                      <a:pt x="658" y="571"/>
                      <a:pt x="658" y="572"/>
                      <a:pt x="658" y="573"/>
                    </a:cubicBezTo>
                    <a:cubicBezTo>
                      <a:pt x="658" y="573"/>
                      <a:pt x="657" y="573"/>
                      <a:pt x="657" y="573"/>
                    </a:cubicBezTo>
                    <a:cubicBezTo>
                      <a:pt x="657" y="573"/>
                      <a:pt x="657" y="574"/>
                      <a:pt x="657" y="575"/>
                    </a:cubicBezTo>
                    <a:cubicBezTo>
                      <a:pt x="657" y="575"/>
                      <a:pt x="656" y="575"/>
                      <a:pt x="656" y="575"/>
                    </a:cubicBezTo>
                    <a:cubicBezTo>
                      <a:pt x="656" y="576"/>
                      <a:pt x="656" y="577"/>
                      <a:pt x="656" y="578"/>
                    </a:cubicBezTo>
                    <a:cubicBezTo>
                      <a:pt x="656" y="578"/>
                      <a:pt x="655" y="578"/>
                      <a:pt x="655" y="578"/>
                    </a:cubicBezTo>
                    <a:cubicBezTo>
                      <a:pt x="655" y="579"/>
                      <a:pt x="655" y="580"/>
                      <a:pt x="655" y="582"/>
                    </a:cubicBezTo>
                    <a:cubicBezTo>
                      <a:pt x="655" y="582"/>
                      <a:pt x="655" y="582"/>
                      <a:pt x="654" y="582"/>
                    </a:cubicBezTo>
                    <a:cubicBezTo>
                      <a:pt x="654" y="583"/>
                      <a:pt x="654" y="584"/>
                      <a:pt x="654" y="585"/>
                    </a:cubicBezTo>
                    <a:cubicBezTo>
                      <a:pt x="654" y="585"/>
                      <a:pt x="654" y="585"/>
                      <a:pt x="653" y="585"/>
                    </a:cubicBezTo>
                    <a:cubicBezTo>
                      <a:pt x="653" y="587"/>
                      <a:pt x="653" y="589"/>
                      <a:pt x="653" y="591"/>
                    </a:cubicBezTo>
                    <a:cubicBezTo>
                      <a:pt x="653" y="591"/>
                      <a:pt x="653" y="591"/>
                      <a:pt x="652" y="591"/>
                    </a:cubicBezTo>
                    <a:cubicBezTo>
                      <a:pt x="652" y="596"/>
                      <a:pt x="652" y="601"/>
                      <a:pt x="652" y="607"/>
                    </a:cubicBezTo>
                    <a:cubicBezTo>
                      <a:pt x="651" y="607"/>
                      <a:pt x="651" y="607"/>
                      <a:pt x="651" y="607"/>
                    </a:cubicBezTo>
                    <a:cubicBezTo>
                      <a:pt x="651" y="611"/>
                      <a:pt x="651" y="616"/>
                      <a:pt x="651" y="620"/>
                    </a:cubicBezTo>
                    <a:cubicBezTo>
                      <a:pt x="648" y="629"/>
                      <a:pt x="650" y="646"/>
                      <a:pt x="650" y="657"/>
                    </a:cubicBezTo>
                    <a:cubicBezTo>
                      <a:pt x="650" y="661"/>
                      <a:pt x="650" y="665"/>
                      <a:pt x="650" y="669"/>
                    </a:cubicBezTo>
                    <a:cubicBezTo>
                      <a:pt x="649" y="672"/>
                      <a:pt x="648" y="676"/>
                      <a:pt x="647" y="679"/>
                    </a:cubicBezTo>
                    <a:cubicBezTo>
                      <a:pt x="646" y="680"/>
                      <a:pt x="644" y="680"/>
                      <a:pt x="642" y="680"/>
                    </a:cubicBezTo>
                    <a:cubicBezTo>
                      <a:pt x="642" y="680"/>
                      <a:pt x="642" y="679"/>
                      <a:pt x="642" y="678"/>
                    </a:cubicBezTo>
                    <a:cubicBezTo>
                      <a:pt x="639" y="678"/>
                      <a:pt x="637" y="676"/>
                      <a:pt x="635" y="675"/>
                    </a:cubicBezTo>
                    <a:cubicBezTo>
                      <a:pt x="635" y="674"/>
                      <a:pt x="635" y="674"/>
                      <a:pt x="635" y="673"/>
                    </a:cubicBezTo>
                    <a:cubicBezTo>
                      <a:pt x="634" y="673"/>
                      <a:pt x="633" y="673"/>
                      <a:pt x="633" y="673"/>
                    </a:cubicBezTo>
                    <a:cubicBezTo>
                      <a:pt x="632" y="672"/>
                      <a:pt x="632" y="671"/>
                      <a:pt x="631" y="670"/>
                    </a:cubicBezTo>
                    <a:cubicBezTo>
                      <a:pt x="630" y="670"/>
                      <a:pt x="630" y="670"/>
                      <a:pt x="629" y="670"/>
                    </a:cubicBezTo>
                    <a:cubicBezTo>
                      <a:pt x="629" y="669"/>
                      <a:pt x="628" y="669"/>
                      <a:pt x="627" y="668"/>
                    </a:cubicBezTo>
                    <a:cubicBezTo>
                      <a:pt x="627" y="668"/>
                      <a:pt x="626" y="668"/>
                      <a:pt x="626" y="668"/>
                    </a:cubicBezTo>
                    <a:cubicBezTo>
                      <a:pt x="625" y="667"/>
                      <a:pt x="624" y="666"/>
                      <a:pt x="624" y="665"/>
                    </a:cubicBezTo>
                    <a:cubicBezTo>
                      <a:pt x="623" y="665"/>
                      <a:pt x="623" y="665"/>
                      <a:pt x="622" y="665"/>
                    </a:cubicBezTo>
                    <a:cubicBezTo>
                      <a:pt x="622" y="664"/>
                      <a:pt x="621" y="664"/>
                      <a:pt x="621" y="663"/>
                    </a:cubicBezTo>
                    <a:cubicBezTo>
                      <a:pt x="620" y="663"/>
                      <a:pt x="619" y="663"/>
                      <a:pt x="618" y="662"/>
                    </a:cubicBezTo>
                    <a:cubicBezTo>
                      <a:pt x="618" y="662"/>
                      <a:pt x="618" y="662"/>
                      <a:pt x="618" y="661"/>
                    </a:cubicBezTo>
                    <a:cubicBezTo>
                      <a:pt x="618" y="661"/>
                      <a:pt x="617" y="661"/>
                      <a:pt x="617" y="661"/>
                    </a:cubicBezTo>
                    <a:cubicBezTo>
                      <a:pt x="616" y="661"/>
                      <a:pt x="616" y="660"/>
                      <a:pt x="616" y="660"/>
                    </a:cubicBezTo>
                    <a:cubicBezTo>
                      <a:pt x="615" y="660"/>
                      <a:pt x="615" y="660"/>
                      <a:pt x="614" y="660"/>
                    </a:cubicBezTo>
                    <a:cubicBezTo>
                      <a:pt x="614" y="659"/>
                      <a:pt x="613" y="658"/>
                      <a:pt x="613" y="658"/>
                    </a:cubicBezTo>
                    <a:cubicBezTo>
                      <a:pt x="612" y="657"/>
                      <a:pt x="611" y="657"/>
                      <a:pt x="609" y="657"/>
                    </a:cubicBezTo>
                    <a:cubicBezTo>
                      <a:pt x="609" y="656"/>
                      <a:pt x="609" y="656"/>
                      <a:pt x="609" y="655"/>
                    </a:cubicBezTo>
                    <a:cubicBezTo>
                      <a:pt x="608" y="655"/>
                      <a:pt x="607" y="655"/>
                      <a:pt x="607" y="655"/>
                    </a:cubicBezTo>
                    <a:cubicBezTo>
                      <a:pt x="607" y="655"/>
                      <a:pt x="607" y="654"/>
                      <a:pt x="607" y="654"/>
                    </a:cubicBezTo>
                    <a:cubicBezTo>
                      <a:pt x="606" y="654"/>
                      <a:pt x="606" y="654"/>
                      <a:pt x="605" y="654"/>
                    </a:cubicBezTo>
                    <a:cubicBezTo>
                      <a:pt x="605" y="654"/>
                      <a:pt x="605" y="654"/>
                      <a:pt x="605" y="653"/>
                    </a:cubicBezTo>
                    <a:cubicBezTo>
                      <a:pt x="604" y="653"/>
                      <a:pt x="604" y="653"/>
                      <a:pt x="603" y="653"/>
                    </a:cubicBezTo>
                    <a:cubicBezTo>
                      <a:pt x="603" y="653"/>
                      <a:pt x="603" y="653"/>
                      <a:pt x="603" y="652"/>
                    </a:cubicBezTo>
                    <a:cubicBezTo>
                      <a:pt x="603" y="652"/>
                      <a:pt x="602" y="652"/>
                      <a:pt x="601" y="652"/>
                    </a:cubicBezTo>
                    <a:cubicBezTo>
                      <a:pt x="601" y="652"/>
                      <a:pt x="601" y="652"/>
                      <a:pt x="601" y="651"/>
                    </a:cubicBezTo>
                    <a:cubicBezTo>
                      <a:pt x="599" y="650"/>
                      <a:pt x="587" y="646"/>
                      <a:pt x="583" y="647"/>
                    </a:cubicBezTo>
                    <a:cubicBezTo>
                      <a:pt x="583" y="647"/>
                      <a:pt x="583" y="648"/>
                      <a:pt x="583" y="648"/>
                    </a:cubicBezTo>
                    <a:cubicBezTo>
                      <a:pt x="582" y="648"/>
                      <a:pt x="581" y="648"/>
                      <a:pt x="580" y="648"/>
                    </a:cubicBezTo>
                    <a:cubicBezTo>
                      <a:pt x="580" y="648"/>
                      <a:pt x="580" y="648"/>
                      <a:pt x="580" y="649"/>
                    </a:cubicBezTo>
                    <a:cubicBezTo>
                      <a:pt x="579" y="649"/>
                      <a:pt x="579" y="649"/>
                      <a:pt x="578" y="649"/>
                    </a:cubicBezTo>
                    <a:cubicBezTo>
                      <a:pt x="578" y="649"/>
                      <a:pt x="577" y="650"/>
                      <a:pt x="577" y="651"/>
                    </a:cubicBezTo>
                    <a:cubicBezTo>
                      <a:pt x="577" y="651"/>
                      <a:pt x="576" y="651"/>
                      <a:pt x="575" y="651"/>
                    </a:cubicBezTo>
                    <a:cubicBezTo>
                      <a:pt x="575" y="651"/>
                      <a:pt x="574" y="652"/>
                      <a:pt x="574" y="653"/>
                    </a:cubicBezTo>
                    <a:cubicBezTo>
                      <a:pt x="573" y="653"/>
                      <a:pt x="572" y="653"/>
                      <a:pt x="572" y="653"/>
                    </a:cubicBezTo>
                    <a:cubicBezTo>
                      <a:pt x="571" y="654"/>
                      <a:pt x="571" y="654"/>
                      <a:pt x="571" y="655"/>
                    </a:cubicBezTo>
                    <a:cubicBezTo>
                      <a:pt x="569" y="656"/>
                      <a:pt x="568" y="657"/>
                      <a:pt x="566" y="659"/>
                    </a:cubicBezTo>
                    <a:cubicBezTo>
                      <a:pt x="566" y="659"/>
                      <a:pt x="566" y="660"/>
                      <a:pt x="566" y="660"/>
                    </a:cubicBezTo>
                    <a:cubicBezTo>
                      <a:pt x="564" y="662"/>
                      <a:pt x="562" y="664"/>
                      <a:pt x="560" y="666"/>
                    </a:cubicBezTo>
                    <a:cubicBezTo>
                      <a:pt x="560" y="666"/>
                      <a:pt x="560" y="667"/>
                      <a:pt x="560" y="668"/>
                    </a:cubicBezTo>
                    <a:cubicBezTo>
                      <a:pt x="557" y="671"/>
                      <a:pt x="554" y="674"/>
                      <a:pt x="550" y="677"/>
                    </a:cubicBezTo>
                    <a:cubicBezTo>
                      <a:pt x="549" y="678"/>
                      <a:pt x="548" y="680"/>
                      <a:pt x="547" y="681"/>
                    </a:cubicBezTo>
                    <a:cubicBezTo>
                      <a:pt x="546" y="681"/>
                      <a:pt x="545" y="681"/>
                      <a:pt x="545" y="681"/>
                    </a:cubicBezTo>
                    <a:cubicBezTo>
                      <a:pt x="545" y="682"/>
                      <a:pt x="544" y="682"/>
                      <a:pt x="544" y="683"/>
                    </a:cubicBezTo>
                    <a:cubicBezTo>
                      <a:pt x="543" y="683"/>
                      <a:pt x="543" y="683"/>
                      <a:pt x="542" y="683"/>
                    </a:cubicBezTo>
                    <a:cubicBezTo>
                      <a:pt x="542" y="684"/>
                      <a:pt x="541" y="685"/>
                      <a:pt x="540" y="686"/>
                    </a:cubicBezTo>
                    <a:cubicBezTo>
                      <a:pt x="540" y="686"/>
                      <a:pt x="539" y="686"/>
                      <a:pt x="539" y="686"/>
                    </a:cubicBezTo>
                    <a:cubicBezTo>
                      <a:pt x="538" y="686"/>
                      <a:pt x="538" y="687"/>
                      <a:pt x="538" y="687"/>
                    </a:cubicBezTo>
                    <a:cubicBezTo>
                      <a:pt x="537" y="687"/>
                      <a:pt x="536" y="687"/>
                      <a:pt x="536" y="687"/>
                    </a:cubicBezTo>
                    <a:cubicBezTo>
                      <a:pt x="536" y="688"/>
                      <a:pt x="535" y="689"/>
                      <a:pt x="535" y="689"/>
                    </a:cubicBezTo>
                    <a:cubicBezTo>
                      <a:pt x="534" y="689"/>
                      <a:pt x="534" y="689"/>
                      <a:pt x="533" y="689"/>
                    </a:cubicBezTo>
                    <a:cubicBezTo>
                      <a:pt x="533" y="690"/>
                      <a:pt x="533" y="690"/>
                      <a:pt x="532" y="691"/>
                    </a:cubicBezTo>
                    <a:cubicBezTo>
                      <a:pt x="532" y="691"/>
                      <a:pt x="531" y="691"/>
                      <a:pt x="530" y="691"/>
                    </a:cubicBezTo>
                    <a:cubicBezTo>
                      <a:pt x="530" y="692"/>
                      <a:pt x="530" y="692"/>
                      <a:pt x="530" y="693"/>
                    </a:cubicBezTo>
                    <a:cubicBezTo>
                      <a:pt x="528" y="693"/>
                      <a:pt x="527" y="693"/>
                      <a:pt x="526" y="694"/>
                    </a:cubicBezTo>
                    <a:cubicBezTo>
                      <a:pt x="526" y="694"/>
                      <a:pt x="525" y="695"/>
                      <a:pt x="525" y="695"/>
                    </a:cubicBezTo>
                    <a:cubicBezTo>
                      <a:pt x="524" y="696"/>
                      <a:pt x="523" y="696"/>
                      <a:pt x="522" y="696"/>
                    </a:cubicBezTo>
                    <a:cubicBezTo>
                      <a:pt x="522" y="697"/>
                      <a:pt x="522" y="697"/>
                      <a:pt x="522" y="697"/>
                    </a:cubicBezTo>
                    <a:cubicBezTo>
                      <a:pt x="520" y="698"/>
                      <a:pt x="518" y="698"/>
                      <a:pt x="516" y="699"/>
                    </a:cubicBezTo>
                    <a:cubicBezTo>
                      <a:pt x="516" y="699"/>
                      <a:pt x="516" y="700"/>
                      <a:pt x="516" y="700"/>
                    </a:cubicBezTo>
                    <a:cubicBezTo>
                      <a:pt x="514" y="700"/>
                      <a:pt x="513" y="701"/>
                      <a:pt x="511" y="701"/>
                    </a:cubicBezTo>
                    <a:cubicBezTo>
                      <a:pt x="511" y="701"/>
                      <a:pt x="511" y="701"/>
                      <a:pt x="511" y="702"/>
                    </a:cubicBezTo>
                    <a:cubicBezTo>
                      <a:pt x="510" y="702"/>
                      <a:pt x="510" y="702"/>
                      <a:pt x="509" y="702"/>
                    </a:cubicBezTo>
                    <a:cubicBezTo>
                      <a:pt x="509" y="702"/>
                      <a:pt x="509" y="702"/>
                      <a:pt x="509" y="703"/>
                    </a:cubicBezTo>
                    <a:cubicBezTo>
                      <a:pt x="508" y="703"/>
                      <a:pt x="507" y="703"/>
                      <a:pt x="505" y="703"/>
                    </a:cubicBezTo>
                    <a:cubicBezTo>
                      <a:pt x="505" y="703"/>
                      <a:pt x="505" y="703"/>
                      <a:pt x="505" y="704"/>
                    </a:cubicBezTo>
                    <a:cubicBezTo>
                      <a:pt x="504" y="704"/>
                      <a:pt x="504" y="704"/>
                      <a:pt x="503" y="704"/>
                    </a:cubicBezTo>
                    <a:cubicBezTo>
                      <a:pt x="503" y="704"/>
                      <a:pt x="503" y="704"/>
                      <a:pt x="503" y="704"/>
                    </a:cubicBezTo>
                    <a:cubicBezTo>
                      <a:pt x="501" y="704"/>
                      <a:pt x="500" y="704"/>
                      <a:pt x="498" y="704"/>
                    </a:cubicBezTo>
                    <a:cubicBezTo>
                      <a:pt x="498" y="705"/>
                      <a:pt x="498" y="705"/>
                      <a:pt x="498" y="705"/>
                    </a:cubicBezTo>
                    <a:cubicBezTo>
                      <a:pt x="490" y="706"/>
                      <a:pt x="483" y="706"/>
                      <a:pt x="475" y="706"/>
                    </a:cubicBezTo>
                    <a:cubicBezTo>
                      <a:pt x="475" y="706"/>
                      <a:pt x="475" y="706"/>
                      <a:pt x="475" y="705"/>
                    </a:cubicBezTo>
                    <a:cubicBezTo>
                      <a:pt x="471" y="705"/>
                      <a:pt x="468" y="705"/>
                      <a:pt x="464" y="704"/>
                    </a:cubicBezTo>
                    <a:cubicBezTo>
                      <a:pt x="464" y="704"/>
                      <a:pt x="464" y="704"/>
                      <a:pt x="464" y="704"/>
                    </a:cubicBezTo>
                    <a:cubicBezTo>
                      <a:pt x="463" y="704"/>
                      <a:pt x="462" y="704"/>
                      <a:pt x="461" y="704"/>
                    </a:cubicBezTo>
                    <a:cubicBezTo>
                      <a:pt x="461" y="703"/>
                      <a:pt x="461" y="703"/>
                      <a:pt x="461" y="703"/>
                    </a:cubicBezTo>
                    <a:cubicBezTo>
                      <a:pt x="458" y="702"/>
                      <a:pt x="455" y="701"/>
                      <a:pt x="452" y="701"/>
                    </a:cubicBezTo>
                    <a:cubicBezTo>
                      <a:pt x="452" y="701"/>
                      <a:pt x="452" y="700"/>
                      <a:pt x="452" y="700"/>
                    </a:cubicBezTo>
                    <a:cubicBezTo>
                      <a:pt x="452" y="700"/>
                      <a:pt x="451" y="700"/>
                      <a:pt x="451" y="700"/>
                    </a:cubicBezTo>
                    <a:cubicBezTo>
                      <a:pt x="451" y="700"/>
                      <a:pt x="451" y="699"/>
                      <a:pt x="451" y="699"/>
                    </a:cubicBezTo>
                    <a:cubicBezTo>
                      <a:pt x="450" y="699"/>
                      <a:pt x="449" y="699"/>
                      <a:pt x="448" y="699"/>
                    </a:cubicBezTo>
                    <a:cubicBezTo>
                      <a:pt x="448" y="699"/>
                      <a:pt x="448" y="698"/>
                      <a:pt x="448" y="698"/>
                    </a:cubicBezTo>
                    <a:cubicBezTo>
                      <a:pt x="446" y="698"/>
                      <a:pt x="444" y="697"/>
                      <a:pt x="443" y="696"/>
                    </a:cubicBezTo>
                    <a:cubicBezTo>
                      <a:pt x="443" y="696"/>
                      <a:pt x="443" y="696"/>
                      <a:pt x="443" y="695"/>
                    </a:cubicBezTo>
                    <a:cubicBezTo>
                      <a:pt x="442" y="695"/>
                      <a:pt x="441" y="695"/>
                      <a:pt x="441" y="695"/>
                    </a:cubicBezTo>
                    <a:cubicBezTo>
                      <a:pt x="441" y="695"/>
                      <a:pt x="441" y="695"/>
                      <a:pt x="441" y="695"/>
                    </a:cubicBezTo>
                    <a:cubicBezTo>
                      <a:pt x="440" y="695"/>
                      <a:pt x="440" y="695"/>
                      <a:pt x="439" y="695"/>
                    </a:cubicBezTo>
                    <a:cubicBezTo>
                      <a:pt x="439" y="694"/>
                      <a:pt x="439" y="694"/>
                      <a:pt x="439" y="694"/>
                    </a:cubicBezTo>
                    <a:cubicBezTo>
                      <a:pt x="437" y="693"/>
                      <a:pt x="435" y="692"/>
                      <a:pt x="434" y="692"/>
                    </a:cubicBezTo>
                    <a:cubicBezTo>
                      <a:pt x="433" y="691"/>
                      <a:pt x="433" y="691"/>
                      <a:pt x="433" y="690"/>
                    </a:cubicBezTo>
                    <a:cubicBezTo>
                      <a:pt x="432" y="690"/>
                      <a:pt x="432" y="690"/>
                      <a:pt x="431" y="690"/>
                    </a:cubicBezTo>
                    <a:cubicBezTo>
                      <a:pt x="431" y="689"/>
                      <a:pt x="430" y="689"/>
                      <a:pt x="430" y="688"/>
                    </a:cubicBezTo>
                    <a:cubicBezTo>
                      <a:pt x="429" y="688"/>
                      <a:pt x="429" y="688"/>
                      <a:pt x="428" y="688"/>
                    </a:cubicBezTo>
                    <a:cubicBezTo>
                      <a:pt x="428" y="688"/>
                      <a:pt x="428" y="688"/>
                      <a:pt x="428" y="687"/>
                    </a:cubicBezTo>
                    <a:cubicBezTo>
                      <a:pt x="427" y="687"/>
                      <a:pt x="426" y="687"/>
                      <a:pt x="426" y="686"/>
                    </a:cubicBezTo>
                    <a:cubicBezTo>
                      <a:pt x="425" y="686"/>
                      <a:pt x="425" y="685"/>
                      <a:pt x="425" y="685"/>
                    </a:cubicBezTo>
                    <a:cubicBezTo>
                      <a:pt x="424" y="685"/>
                      <a:pt x="423" y="685"/>
                      <a:pt x="423" y="685"/>
                    </a:cubicBezTo>
                    <a:cubicBezTo>
                      <a:pt x="422" y="683"/>
                      <a:pt x="421" y="682"/>
                      <a:pt x="420" y="681"/>
                    </a:cubicBezTo>
                    <a:cubicBezTo>
                      <a:pt x="420" y="681"/>
                      <a:pt x="419" y="681"/>
                      <a:pt x="418" y="681"/>
                    </a:cubicBezTo>
                    <a:cubicBezTo>
                      <a:pt x="418" y="680"/>
                      <a:pt x="417" y="679"/>
                      <a:pt x="416" y="677"/>
                    </a:cubicBezTo>
                    <a:cubicBezTo>
                      <a:pt x="415" y="677"/>
                      <a:pt x="415" y="677"/>
                      <a:pt x="414" y="677"/>
                    </a:cubicBezTo>
                    <a:cubicBezTo>
                      <a:pt x="412" y="675"/>
                      <a:pt x="410" y="673"/>
                      <a:pt x="408" y="670"/>
                    </a:cubicBezTo>
                    <a:cubicBezTo>
                      <a:pt x="407" y="670"/>
                      <a:pt x="406" y="670"/>
                      <a:pt x="406" y="670"/>
                    </a:cubicBezTo>
                    <a:cubicBezTo>
                      <a:pt x="404" y="668"/>
                      <a:pt x="402" y="666"/>
                      <a:pt x="400" y="663"/>
                    </a:cubicBezTo>
                    <a:cubicBezTo>
                      <a:pt x="399" y="663"/>
                      <a:pt x="398" y="662"/>
                      <a:pt x="397" y="661"/>
                    </a:cubicBezTo>
                    <a:cubicBezTo>
                      <a:pt x="397" y="661"/>
                      <a:pt x="397" y="660"/>
                      <a:pt x="397" y="660"/>
                    </a:cubicBezTo>
                    <a:cubicBezTo>
                      <a:pt x="394" y="657"/>
                      <a:pt x="390" y="654"/>
                      <a:pt x="387" y="651"/>
                    </a:cubicBezTo>
                    <a:cubicBezTo>
                      <a:pt x="387" y="650"/>
                      <a:pt x="387" y="649"/>
                      <a:pt x="387" y="649"/>
                    </a:cubicBezTo>
                    <a:cubicBezTo>
                      <a:pt x="385" y="647"/>
                      <a:pt x="383" y="645"/>
                      <a:pt x="381" y="643"/>
                    </a:cubicBezTo>
                    <a:cubicBezTo>
                      <a:pt x="381" y="643"/>
                      <a:pt x="381" y="642"/>
                      <a:pt x="381" y="642"/>
                    </a:cubicBezTo>
                    <a:cubicBezTo>
                      <a:pt x="379" y="640"/>
                      <a:pt x="377" y="638"/>
                      <a:pt x="374" y="636"/>
                    </a:cubicBezTo>
                    <a:cubicBezTo>
                      <a:pt x="374" y="636"/>
                      <a:pt x="374" y="635"/>
                      <a:pt x="374" y="634"/>
                    </a:cubicBezTo>
                    <a:cubicBezTo>
                      <a:pt x="373" y="633"/>
                      <a:pt x="371" y="632"/>
                      <a:pt x="370" y="631"/>
                    </a:cubicBezTo>
                    <a:cubicBezTo>
                      <a:pt x="367" y="628"/>
                      <a:pt x="365" y="625"/>
                      <a:pt x="362" y="622"/>
                    </a:cubicBezTo>
                    <a:cubicBezTo>
                      <a:pt x="361" y="622"/>
                      <a:pt x="361" y="622"/>
                      <a:pt x="360" y="622"/>
                    </a:cubicBezTo>
                    <a:cubicBezTo>
                      <a:pt x="357" y="618"/>
                      <a:pt x="354" y="614"/>
                      <a:pt x="350" y="610"/>
                    </a:cubicBezTo>
                    <a:cubicBezTo>
                      <a:pt x="350" y="610"/>
                      <a:pt x="350" y="610"/>
                      <a:pt x="350" y="609"/>
                    </a:cubicBezTo>
                    <a:cubicBezTo>
                      <a:pt x="358" y="608"/>
                      <a:pt x="369" y="598"/>
                      <a:pt x="371" y="591"/>
                    </a:cubicBezTo>
                    <a:cubicBezTo>
                      <a:pt x="371" y="587"/>
                      <a:pt x="371" y="583"/>
                      <a:pt x="371" y="580"/>
                    </a:cubicBezTo>
                    <a:cubicBezTo>
                      <a:pt x="369" y="578"/>
                      <a:pt x="369" y="575"/>
                      <a:pt x="367" y="573"/>
                    </a:cubicBezTo>
                    <a:cubicBezTo>
                      <a:pt x="367" y="572"/>
                      <a:pt x="366" y="572"/>
                      <a:pt x="365" y="572"/>
                    </a:cubicBezTo>
                    <a:cubicBezTo>
                      <a:pt x="365" y="571"/>
                      <a:pt x="365" y="570"/>
                      <a:pt x="365" y="570"/>
                    </a:cubicBezTo>
                    <a:cubicBezTo>
                      <a:pt x="365" y="570"/>
                      <a:pt x="364" y="569"/>
                      <a:pt x="364" y="569"/>
                    </a:cubicBezTo>
                    <a:cubicBezTo>
                      <a:pt x="364" y="568"/>
                      <a:pt x="364" y="568"/>
                      <a:pt x="364" y="567"/>
                    </a:cubicBezTo>
                    <a:cubicBezTo>
                      <a:pt x="363" y="567"/>
                      <a:pt x="362" y="567"/>
                      <a:pt x="362" y="566"/>
                    </a:cubicBezTo>
                    <a:cubicBezTo>
                      <a:pt x="362" y="566"/>
                      <a:pt x="362" y="565"/>
                      <a:pt x="362" y="564"/>
                    </a:cubicBezTo>
                    <a:cubicBezTo>
                      <a:pt x="361" y="564"/>
                      <a:pt x="361" y="564"/>
                      <a:pt x="360" y="564"/>
                    </a:cubicBezTo>
                    <a:cubicBezTo>
                      <a:pt x="360" y="563"/>
                      <a:pt x="360" y="562"/>
                      <a:pt x="360" y="562"/>
                    </a:cubicBezTo>
                    <a:cubicBezTo>
                      <a:pt x="359" y="561"/>
                      <a:pt x="359" y="561"/>
                      <a:pt x="358" y="561"/>
                    </a:cubicBezTo>
                    <a:cubicBezTo>
                      <a:pt x="358" y="560"/>
                      <a:pt x="358" y="560"/>
                      <a:pt x="358" y="559"/>
                    </a:cubicBezTo>
                    <a:cubicBezTo>
                      <a:pt x="358" y="559"/>
                      <a:pt x="357" y="559"/>
                      <a:pt x="357" y="558"/>
                    </a:cubicBezTo>
                    <a:cubicBezTo>
                      <a:pt x="357" y="558"/>
                      <a:pt x="357" y="557"/>
                      <a:pt x="357" y="556"/>
                    </a:cubicBezTo>
                    <a:cubicBezTo>
                      <a:pt x="356" y="556"/>
                      <a:pt x="355" y="556"/>
                      <a:pt x="355" y="556"/>
                    </a:cubicBezTo>
                    <a:cubicBezTo>
                      <a:pt x="355" y="555"/>
                      <a:pt x="355" y="554"/>
                      <a:pt x="355" y="554"/>
                    </a:cubicBezTo>
                    <a:cubicBezTo>
                      <a:pt x="354" y="553"/>
                      <a:pt x="354" y="553"/>
                      <a:pt x="353" y="553"/>
                    </a:cubicBezTo>
                    <a:cubicBezTo>
                      <a:pt x="353" y="552"/>
                      <a:pt x="353" y="552"/>
                      <a:pt x="353" y="551"/>
                    </a:cubicBezTo>
                    <a:cubicBezTo>
                      <a:pt x="353" y="551"/>
                      <a:pt x="352" y="551"/>
                      <a:pt x="352" y="551"/>
                    </a:cubicBezTo>
                    <a:cubicBezTo>
                      <a:pt x="352" y="550"/>
                      <a:pt x="351" y="549"/>
                      <a:pt x="351" y="548"/>
                    </a:cubicBezTo>
                    <a:cubicBezTo>
                      <a:pt x="351" y="548"/>
                      <a:pt x="350" y="548"/>
                      <a:pt x="349" y="547"/>
                    </a:cubicBezTo>
                    <a:cubicBezTo>
                      <a:pt x="349" y="547"/>
                      <a:pt x="349" y="546"/>
                      <a:pt x="349" y="546"/>
                    </a:cubicBezTo>
                    <a:cubicBezTo>
                      <a:pt x="349" y="545"/>
                      <a:pt x="348" y="545"/>
                      <a:pt x="348" y="545"/>
                    </a:cubicBezTo>
                    <a:cubicBezTo>
                      <a:pt x="348" y="544"/>
                      <a:pt x="348" y="544"/>
                      <a:pt x="348" y="543"/>
                    </a:cubicBezTo>
                    <a:cubicBezTo>
                      <a:pt x="347" y="543"/>
                      <a:pt x="347" y="543"/>
                      <a:pt x="347" y="543"/>
                    </a:cubicBezTo>
                    <a:cubicBezTo>
                      <a:pt x="346" y="542"/>
                      <a:pt x="346" y="541"/>
                      <a:pt x="346" y="540"/>
                    </a:cubicBezTo>
                    <a:cubicBezTo>
                      <a:pt x="345" y="540"/>
                      <a:pt x="345" y="540"/>
                      <a:pt x="344" y="539"/>
                    </a:cubicBezTo>
                    <a:cubicBezTo>
                      <a:pt x="344" y="539"/>
                      <a:pt x="344" y="538"/>
                      <a:pt x="344" y="538"/>
                    </a:cubicBezTo>
                    <a:cubicBezTo>
                      <a:pt x="343" y="537"/>
                      <a:pt x="342" y="536"/>
                      <a:pt x="341" y="536"/>
                    </a:cubicBezTo>
                    <a:cubicBezTo>
                      <a:pt x="341" y="535"/>
                      <a:pt x="341" y="535"/>
                      <a:pt x="341" y="534"/>
                    </a:cubicBezTo>
                    <a:cubicBezTo>
                      <a:pt x="341" y="534"/>
                      <a:pt x="340" y="533"/>
                      <a:pt x="339" y="533"/>
                    </a:cubicBezTo>
                    <a:cubicBezTo>
                      <a:pt x="339" y="532"/>
                      <a:pt x="339" y="532"/>
                      <a:pt x="339" y="531"/>
                    </a:cubicBezTo>
                    <a:cubicBezTo>
                      <a:pt x="339" y="531"/>
                      <a:pt x="338" y="530"/>
                      <a:pt x="337" y="530"/>
                    </a:cubicBezTo>
                    <a:cubicBezTo>
                      <a:pt x="337" y="529"/>
                      <a:pt x="337" y="528"/>
                      <a:pt x="337" y="528"/>
                    </a:cubicBezTo>
                    <a:cubicBezTo>
                      <a:pt x="335" y="527"/>
                      <a:pt x="334" y="525"/>
                      <a:pt x="332" y="524"/>
                    </a:cubicBezTo>
                    <a:cubicBezTo>
                      <a:pt x="332" y="524"/>
                      <a:pt x="332" y="523"/>
                      <a:pt x="332" y="522"/>
                    </a:cubicBezTo>
                    <a:cubicBezTo>
                      <a:pt x="331" y="521"/>
                      <a:pt x="330" y="521"/>
                      <a:pt x="329" y="520"/>
                    </a:cubicBezTo>
                    <a:cubicBezTo>
                      <a:pt x="327" y="517"/>
                      <a:pt x="325" y="515"/>
                      <a:pt x="322" y="512"/>
                    </a:cubicBezTo>
                    <a:cubicBezTo>
                      <a:pt x="322" y="512"/>
                      <a:pt x="321" y="512"/>
                      <a:pt x="321" y="512"/>
                    </a:cubicBezTo>
                    <a:cubicBezTo>
                      <a:pt x="320" y="512"/>
                      <a:pt x="319" y="511"/>
                      <a:pt x="319" y="510"/>
                    </a:cubicBezTo>
                    <a:cubicBezTo>
                      <a:pt x="317" y="509"/>
                      <a:pt x="315" y="509"/>
                      <a:pt x="313" y="508"/>
                    </a:cubicBezTo>
                    <a:cubicBezTo>
                      <a:pt x="313" y="508"/>
                      <a:pt x="313" y="507"/>
                      <a:pt x="313" y="507"/>
                    </a:cubicBezTo>
                    <a:cubicBezTo>
                      <a:pt x="313" y="507"/>
                      <a:pt x="312" y="507"/>
                      <a:pt x="312" y="507"/>
                    </a:cubicBezTo>
                    <a:cubicBezTo>
                      <a:pt x="312" y="507"/>
                      <a:pt x="312" y="506"/>
                      <a:pt x="312" y="506"/>
                    </a:cubicBezTo>
                    <a:cubicBezTo>
                      <a:pt x="308" y="506"/>
                      <a:pt x="304" y="506"/>
                      <a:pt x="300" y="505"/>
                    </a:cubicBezTo>
                    <a:cubicBezTo>
                      <a:pt x="300" y="505"/>
                      <a:pt x="300" y="505"/>
                      <a:pt x="300" y="504"/>
                    </a:cubicBezTo>
                    <a:cubicBezTo>
                      <a:pt x="299" y="504"/>
                      <a:pt x="298" y="504"/>
                      <a:pt x="297" y="504"/>
                    </a:cubicBezTo>
                    <a:cubicBezTo>
                      <a:pt x="297" y="504"/>
                      <a:pt x="297" y="504"/>
                      <a:pt x="297" y="503"/>
                    </a:cubicBezTo>
                    <a:cubicBezTo>
                      <a:pt x="297" y="503"/>
                      <a:pt x="296" y="503"/>
                      <a:pt x="296" y="503"/>
                    </a:cubicBezTo>
                    <a:cubicBezTo>
                      <a:pt x="296" y="503"/>
                      <a:pt x="296" y="503"/>
                      <a:pt x="296" y="503"/>
                    </a:cubicBezTo>
                    <a:cubicBezTo>
                      <a:pt x="295" y="503"/>
                      <a:pt x="294" y="503"/>
                      <a:pt x="294" y="503"/>
                    </a:cubicBezTo>
                    <a:cubicBezTo>
                      <a:pt x="293" y="502"/>
                      <a:pt x="293" y="501"/>
                      <a:pt x="293" y="501"/>
                    </a:cubicBezTo>
                    <a:cubicBezTo>
                      <a:pt x="292" y="501"/>
                      <a:pt x="292" y="501"/>
                      <a:pt x="291" y="501"/>
                    </a:cubicBezTo>
                    <a:cubicBezTo>
                      <a:pt x="290" y="500"/>
                      <a:pt x="290" y="499"/>
                      <a:pt x="289" y="498"/>
                    </a:cubicBezTo>
                    <a:cubicBezTo>
                      <a:pt x="287" y="496"/>
                      <a:pt x="285" y="495"/>
                      <a:pt x="283" y="493"/>
                    </a:cubicBezTo>
                    <a:cubicBezTo>
                      <a:pt x="283" y="492"/>
                      <a:pt x="283" y="492"/>
                      <a:pt x="283" y="491"/>
                    </a:cubicBezTo>
                    <a:cubicBezTo>
                      <a:pt x="282" y="490"/>
                      <a:pt x="281" y="490"/>
                      <a:pt x="280" y="489"/>
                    </a:cubicBezTo>
                    <a:cubicBezTo>
                      <a:pt x="280" y="489"/>
                      <a:pt x="280" y="488"/>
                      <a:pt x="280" y="487"/>
                    </a:cubicBezTo>
                    <a:cubicBezTo>
                      <a:pt x="280" y="487"/>
                      <a:pt x="279" y="487"/>
                      <a:pt x="278" y="486"/>
                    </a:cubicBezTo>
                    <a:cubicBezTo>
                      <a:pt x="278" y="486"/>
                      <a:pt x="278" y="485"/>
                      <a:pt x="278" y="485"/>
                    </a:cubicBezTo>
                    <a:cubicBezTo>
                      <a:pt x="278" y="484"/>
                      <a:pt x="277" y="484"/>
                      <a:pt x="277" y="484"/>
                    </a:cubicBezTo>
                    <a:cubicBezTo>
                      <a:pt x="277" y="483"/>
                      <a:pt x="277" y="483"/>
                      <a:pt x="277" y="482"/>
                    </a:cubicBezTo>
                    <a:cubicBezTo>
                      <a:pt x="276" y="482"/>
                      <a:pt x="275" y="481"/>
                      <a:pt x="275" y="481"/>
                    </a:cubicBezTo>
                    <a:cubicBezTo>
                      <a:pt x="275" y="480"/>
                      <a:pt x="275" y="480"/>
                      <a:pt x="275" y="479"/>
                    </a:cubicBezTo>
                    <a:cubicBezTo>
                      <a:pt x="275" y="479"/>
                      <a:pt x="274" y="479"/>
                      <a:pt x="274" y="479"/>
                    </a:cubicBezTo>
                    <a:cubicBezTo>
                      <a:pt x="274" y="478"/>
                      <a:pt x="273" y="477"/>
                      <a:pt x="273" y="477"/>
                    </a:cubicBezTo>
                    <a:cubicBezTo>
                      <a:pt x="273" y="476"/>
                      <a:pt x="272" y="476"/>
                      <a:pt x="271" y="476"/>
                    </a:cubicBezTo>
                    <a:cubicBezTo>
                      <a:pt x="271" y="475"/>
                      <a:pt x="271" y="474"/>
                      <a:pt x="271" y="474"/>
                    </a:cubicBezTo>
                    <a:cubicBezTo>
                      <a:pt x="271" y="474"/>
                      <a:pt x="270" y="473"/>
                      <a:pt x="270" y="473"/>
                    </a:cubicBezTo>
                    <a:cubicBezTo>
                      <a:pt x="270" y="472"/>
                      <a:pt x="270" y="472"/>
                      <a:pt x="270" y="471"/>
                    </a:cubicBezTo>
                    <a:cubicBezTo>
                      <a:pt x="268" y="470"/>
                      <a:pt x="267" y="469"/>
                      <a:pt x="266" y="469"/>
                    </a:cubicBezTo>
                    <a:cubicBezTo>
                      <a:pt x="266" y="468"/>
                      <a:pt x="265" y="467"/>
                      <a:pt x="265" y="467"/>
                    </a:cubicBezTo>
                    <a:cubicBezTo>
                      <a:pt x="264" y="467"/>
                      <a:pt x="264" y="467"/>
                      <a:pt x="263" y="467"/>
                    </a:cubicBezTo>
                    <a:cubicBezTo>
                      <a:pt x="263" y="466"/>
                      <a:pt x="263" y="466"/>
                      <a:pt x="262" y="465"/>
                    </a:cubicBezTo>
                    <a:cubicBezTo>
                      <a:pt x="261" y="465"/>
                      <a:pt x="261" y="464"/>
                      <a:pt x="260" y="464"/>
                    </a:cubicBezTo>
                    <a:cubicBezTo>
                      <a:pt x="260" y="464"/>
                      <a:pt x="260" y="463"/>
                      <a:pt x="260" y="463"/>
                    </a:cubicBezTo>
                    <a:cubicBezTo>
                      <a:pt x="258" y="463"/>
                      <a:pt x="256" y="462"/>
                      <a:pt x="254" y="461"/>
                    </a:cubicBezTo>
                    <a:cubicBezTo>
                      <a:pt x="254" y="461"/>
                      <a:pt x="254" y="460"/>
                      <a:pt x="253" y="460"/>
                    </a:cubicBezTo>
                    <a:cubicBezTo>
                      <a:pt x="253" y="460"/>
                      <a:pt x="252" y="460"/>
                      <a:pt x="252" y="460"/>
                    </a:cubicBezTo>
                    <a:cubicBezTo>
                      <a:pt x="252" y="459"/>
                      <a:pt x="252" y="459"/>
                      <a:pt x="252" y="459"/>
                    </a:cubicBezTo>
                    <a:cubicBezTo>
                      <a:pt x="251" y="459"/>
                      <a:pt x="250" y="459"/>
                      <a:pt x="250" y="459"/>
                    </a:cubicBezTo>
                    <a:cubicBezTo>
                      <a:pt x="250" y="458"/>
                      <a:pt x="250" y="458"/>
                      <a:pt x="250" y="458"/>
                    </a:cubicBezTo>
                    <a:cubicBezTo>
                      <a:pt x="249" y="458"/>
                      <a:pt x="249" y="458"/>
                      <a:pt x="248" y="458"/>
                    </a:cubicBezTo>
                    <a:cubicBezTo>
                      <a:pt x="248" y="457"/>
                      <a:pt x="248" y="457"/>
                      <a:pt x="248" y="457"/>
                    </a:cubicBezTo>
                    <a:cubicBezTo>
                      <a:pt x="247" y="457"/>
                      <a:pt x="247" y="457"/>
                      <a:pt x="246" y="457"/>
                    </a:cubicBezTo>
                    <a:cubicBezTo>
                      <a:pt x="246" y="456"/>
                      <a:pt x="246" y="456"/>
                      <a:pt x="245" y="455"/>
                    </a:cubicBezTo>
                    <a:cubicBezTo>
                      <a:pt x="244" y="455"/>
                      <a:pt x="243" y="454"/>
                      <a:pt x="242" y="454"/>
                    </a:cubicBezTo>
                    <a:cubicBezTo>
                      <a:pt x="241" y="454"/>
                      <a:pt x="241" y="453"/>
                      <a:pt x="241" y="452"/>
                    </a:cubicBezTo>
                    <a:cubicBezTo>
                      <a:pt x="240" y="452"/>
                      <a:pt x="238" y="452"/>
                      <a:pt x="237" y="451"/>
                    </a:cubicBezTo>
                    <a:cubicBezTo>
                      <a:pt x="237" y="451"/>
                      <a:pt x="236" y="450"/>
                      <a:pt x="235" y="449"/>
                    </a:cubicBezTo>
                    <a:cubicBezTo>
                      <a:pt x="229" y="444"/>
                      <a:pt x="223" y="441"/>
                      <a:pt x="223" y="429"/>
                    </a:cubicBezTo>
                    <a:cubicBezTo>
                      <a:pt x="225" y="427"/>
                      <a:pt x="229" y="414"/>
                      <a:pt x="227" y="408"/>
                    </a:cubicBezTo>
                    <a:cubicBezTo>
                      <a:pt x="227" y="408"/>
                      <a:pt x="227" y="408"/>
                      <a:pt x="226" y="408"/>
                    </a:cubicBezTo>
                    <a:cubicBezTo>
                      <a:pt x="226" y="408"/>
                      <a:pt x="226" y="407"/>
                      <a:pt x="226" y="407"/>
                    </a:cubicBezTo>
                    <a:cubicBezTo>
                      <a:pt x="226" y="407"/>
                      <a:pt x="226" y="407"/>
                      <a:pt x="226" y="407"/>
                    </a:cubicBezTo>
                    <a:cubicBezTo>
                      <a:pt x="226" y="406"/>
                      <a:pt x="226" y="405"/>
                      <a:pt x="226" y="405"/>
                    </a:cubicBezTo>
                    <a:cubicBezTo>
                      <a:pt x="225" y="405"/>
                      <a:pt x="224" y="404"/>
                      <a:pt x="224" y="404"/>
                    </a:cubicBezTo>
                    <a:cubicBezTo>
                      <a:pt x="224" y="403"/>
                      <a:pt x="224" y="403"/>
                      <a:pt x="224" y="402"/>
                    </a:cubicBezTo>
                    <a:cubicBezTo>
                      <a:pt x="223" y="402"/>
                      <a:pt x="223" y="402"/>
                      <a:pt x="223" y="402"/>
                    </a:cubicBezTo>
                    <a:cubicBezTo>
                      <a:pt x="223" y="402"/>
                      <a:pt x="222" y="401"/>
                      <a:pt x="222" y="400"/>
                    </a:cubicBezTo>
                    <a:cubicBezTo>
                      <a:pt x="221" y="400"/>
                      <a:pt x="221" y="400"/>
                      <a:pt x="220" y="400"/>
                    </a:cubicBezTo>
                    <a:cubicBezTo>
                      <a:pt x="219" y="399"/>
                      <a:pt x="218" y="398"/>
                      <a:pt x="217" y="397"/>
                    </a:cubicBezTo>
                    <a:cubicBezTo>
                      <a:pt x="217" y="397"/>
                      <a:pt x="216" y="397"/>
                      <a:pt x="216" y="397"/>
                    </a:cubicBezTo>
                    <a:cubicBezTo>
                      <a:pt x="215" y="396"/>
                      <a:pt x="215" y="396"/>
                      <a:pt x="215" y="395"/>
                    </a:cubicBezTo>
                    <a:cubicBezTo>
                      <a:pt x="214" y="395"/>
                      <a:pt x="214" y="395"/>
                      <a:pt x="214" y="395"/>
                    </a:cubicBezTo>
                    <a:cubicBezTo>
                      <a:pt x="214" y="394"/>
                      <a:pt x="214" y="394"/>
                      <a:pt x="214" y="393"/>
                    </a:cubicBezTo>
                    <a:cubicBezTo>
                      <a:pt x="213" y="393"/>
                      <a:pt x="213" y="393"/>
                      <a:pt x="212" y="392"/>
                    </a:cubicBezTo>
                    <a:cubicBezTo>
                      <a:pt x="212" y="392"/>
                      <a:pt x="212" y="391"/>
                      <a:pt x="212" y="390"/>
                    </a:cubicBezTo>
                    <a:cubicBezTo>
                      <a:pt x="212" y="390"/>
                      <a:pt x="212" y="390"/>
                      <a:pt x="211" y="390"/>
                    </a:cubicBezTo>
                    <a:cubicBezTo>
                      <a:pt x="211" y="390"/>
                      <a:pt x="211" y="389"/>
                      <a:pt x="211" y="389"/>
                    </a:cubicBezTo>
                    <a:cubicBezTo>
                      <a:pt x="211" y="389"/>
                      <a:pt x="211" y="389"/>
                      <a:pt x="210" y="389"/>
                    </a:cubicBezTo>
                    <a:cubicBezTo>
                      <a:pt x="210" y="388"/>
                      <a:pt x="210" y="387"/>
                      <a:pt x="210" y="387"/>
                    </a:cubicBezTo>
                    <a:cubicBezTo>
                      <a:pt x="210" y="387"/>
                      <a:pt x="210" y="387"/>
                      <a:pt x="209" y="387"/>
                    </a:cubicBezTo>
                    <a:cubicBezTo>
                      <a:pt x="209" y="386"/>
                      <a:pt x="209" y="386"/>
                      <a:pt x="209" y="385"/>
                    </a:cubicBezTo>
                    <a:cubicBezTo>
                      <a:pt x="209" y="385"/>
                      <a:pt x="209" y="385"/>
                      <a:pt x="209" y="385"/>
                    </a:cubicBezTo>
                    <a:cubicBezTo>
                      <a:pt x="209" y="385"/>
                      <a:pt x="209" y="384"/>
                      <a:pt x="209" y="383"/>
                    </a:cubicBezTo>
                    <a:cubicBezTo>
                      <a:pt x="208" y="383"/>
                      <a:pt x="208" y="383"/>
                      <a:pt x="208" y="383"/>
                    </a:cubicBezTo>
                    <a:cubicBezTo>
                      <a:pt x="208" y="383"/>
                      <a:pt x="208" y="382"/>
                      <a:pt x="208" y="382"/>
                    </a:cubicBezTo>
                    <a:cubicBezTo>
                      <a:pt x="207" y="382"/>
                      <a:pt x="207" y="382"/>
                      <a:pt x="207" y="382"/>
                    </a:cubicBezTo>
                    <a:cubicBezTo>
                      <a:pt x="207" y="381"/>
                      <a:pt x="207" y="380"/>
                      <a:pt x="207" y="380"/>
                    </a:cubicBezTo>
                    <a:cubicBezTo>
                      <a:pt x="206" y="380"/>
                      <a:pt x="206" y="380"/>
                      <a:pt x="206" y="380"/>
                    </a:cubicBezTo>
                    <a:cubicBezTo>
                      <a:pt x="206" y="379"/>
                      <a:pt x="206" y="379"/>
                      <a:pt x="206" y="378"/>
                    </a:cubicBezTo>
                    <a:cubicBezTo>
                      <a:pt x="206" y="378"/>
                      <a:pt x="205" y="378"/>
                      <a:pt x="205" y="378"/>
                    </a:cubicBezTo>
                    <a:cubicBezTo>
                      <a:pt x="205" y="377"/>
                      <a:pt x="205" y="377"/>
                      <a:pt x="205" y="376"/>
                    </a:cubicBezTo>
                    <a:cubicBezTo>
                      <a:pt x="205" y="376"/>
                      <a:pt x="204" y="376"/>
                      <a:pt x="204" y="376"/>
                    </a:cubicBezTo>
                    <a:cubicBezTo>
                      <a:pt x="203" y="374"/>
                      <a:pt x="203" y="373"/>
                      <a:pt x="202" y="371"/>
                    </a:cubicBezTo>
                    <a:cubicBezTo>
                      <a:pt x="202" y="371"/>
                      <a:pt x="202" y="371"/>
                      <a:pt x="201" y="371"/>
                    </a:cubicBezTo>
                    <a:cubicBezTo>
                      <a:pt x="201" y="370"/>
                      <a:pt x="201" y="369"/>
                      <a:pt x="201" y="368"/>
                    </a:cubicBezTo>
                    <a:cubicBezTo>
                      <a:pt x="201" y="368"/>
                      <a:pt x="201" y="368"/>
                      <a:pt x="200" y="368"/>
                    </a:cubicBezTo>
                    <a:cubicBezTo>
                      <a:pt x="200" y="367"/>
                      <a:pt x="200" y="366"/>
                      <a:pt x="200" y="364"/>
                    </a:cubicBezTo>
                    <a:cubicBezTo>
                      <a:pt x="199" y="364"/>
                      <a:pt x="199" y="364"/>
                      <a:pt x="199" y="364"/>
                    </a:cubicBezTo>
                    <a:cubicBezTo>
                      <a:pt x="198" y="363"/>
                      <a:pt x="198" y="362"/>
                      <a:pt x="198" y="361"/>
                    </a:cubicBezTo>
                    <a:cubicBezTo>
                      <a:pt x="197" y="361"/>
                      <a:pt x="197" y="360"/>
                      <a:pt x="196" y="360"/>
                    </a:cubicBezTo>
                    <a:cubicBezTo>
                      <a:pt x="196" y="359"/>
                      <a:pt x="196" y="359"/>
                      <a:pt x="196" y="358"/>
                    </a:cubicBezTo>
                    <a:cubicBezTo>
                      <a:pt x="196" y="358"/>
                      <a:pt x="195" y="358"/>
                      <a:pt x="195" y="358"/>
                    </a:cubicBezTo>
                    <a:cubicBezTo>
                      <a:pt x="195" y="358"/>
                      <a:pt x="195" y="357"/>
                      <a:pt x="195" y="356"/>
                    </a:cubicBezTo>
                    <a:cubicBezTo>
                      <a:pt x="195" y="356"/>
                      <a:pt x="194" y="356"/>
                      <a:pt x="194" y="356"/>
                    </a:cubicBezTo>
                    <a:cubicBezTo>
                      <a:pt x="194" y="356"/>
                      <a:pt x="194" y="355"/>
                      <a:pt x="194" y="355"/>
                    </a:cubicBezTo>
                    <a:cubicBezTo>
                      <a:pt x="194" y="355"/>
                      <a:pt x="194" y="355"/>
                      <a:pt x="193" y="355"/>
                    </a:cubicBezTo>
                    <a:cubicBezTo>
                      <a:pt x="193" y="354"/>
                      <a:pt x="193" y="353"/>
                      <a:pt x="193" y="353"/>
                    </a:cubicBezTo>
                    <a:cubicBezTo>
                      <a:pt x="193" y="353"/>
                      <a:pt x="193" y="353"/>
                      <a:pt x="192" y="353"/>
                    </a:cubicBezTo>
                    <a:cubicBezTo>
                      <a:pt x="192" y="352"/>
                      <a:pt x="192" y="352"/>
                      <a:pt x="192" y="351"/>
                    </a:cubicBezTo>
                    <a:cubicBezTo>
                      <a:pt x="192" y="351"/>
                      <a:pt x="191" y="350"/>
                      <a:pt x="191" y="350"/>
                    </a:cubicBezTo>
                    <a:cubicBezTo>
                      <a:pt x="190" y="349"/>
                      <a:pt x="190" y="348"/>
                      <a:pt x="190" y="347"/>
                    </a:cubicBezTo>
                    <a:cubicBezTo>
                      <a:pt x="189" y="346"/>
                      <a:pt x="188" y="346"/>
                      <a:pt x="188" y="346"/>
                    </a:cubicBezTo>
                    <a:cubicBezTo>
                      <a:pt x="188" y="345"/>
                      <a:pt x="188" y="344"/>
                      <a:pt x="188" y="344"/>
                    </a:cubicBezTo>
                    <a:cubicBezTo>
                      <a:pt x="187" y="343"/>
                      <a:pt x="186" y="343"/>
                      <a:pt x="185" y="342"/>
                    </a:cubicBezTo>
                    <a:cubicBezTo>
                      <a:pt x="185" y="341"/>
                      <a:pt x="185" y="341"/>
                      <a:pt x="185" y="340"/>
                    </a:cubicBezTo>
                    <a:cubicBezTo>
                      <a:pt x="184" y="339"/>
                      <a:pt x="183" y="338"/>
                      <a:pt x="182" y="338"/>
                    </a:cubicBezTo>
                    <a:cubicBezTo>
                      <a:pt x="182" y="337"/>
                      <a:pt x="182" y="337"/>
                      <a:pt x="182" y="337"/>
                    </a:cubicBezTo>
                    <a:cubicBezTo>
                      <a:pt x="181" y="337"/>
                      <a:pt x="180" y="337"/>
                      <a:pt x="180" y="337"/>
                    </a:cubicBezTo>
                    <a:cubicBezTo>
                      <a:pt x="180" y="336"/>
                      <a:pt x="179" y="335"/>
                      <a:pt x="179" y="335"/>
                    </a:cubicBezTo>
                    <a:cubicBezTo>
                      <a:pt x="178" y="335"/>
                      <a:pt x="178" y="335"/>
                      <a:pt x="177" y="335"/>
                    </a:cubicBezTo>
                    <a:cubicBezTo>
                      <a:pt x="177" y="335"/>
                      <a:pt x="177" y="334"/>
                      <a:pt x="177" y="334"/>
                    </a:cubicBezTo>
                    <a:cubicBezTo>
                      <a:pt x="176" y="333"/>
                      <a:pt x="175" y="332"/>
                      <a:pt x="174" y="331"/>
                    </a:cubicBezTo>
                    <a:cubicBezTo>
                      <a:pt x="174" y="331"/>
                      <a:pt x="174" y="330"/>
                      <a:pt x="174" y="329"/>
                    </a:cubicBezTo>
                    <a:cubicBezTo>
                      <a:pt x="173" y="329"/>
                      <a:pt x="173" y="329"/>
                      <a:pt x="173" y="329"/>
                    </a:cubicBezTo>
                    <a:cubicBezTo>
                      <a:pt x="171" y="326"/>
                      <a:pt x="171" y="324"/>
                      <a:pt x="167" y="323"/>
                    </a:cubicBezTo>
                    <a:cubicBezTo>
                      <a:pt x="163" y="319"/>
                      <a:pt x="150" y="322"/>
                      <a:pt x="144" y="320"/>
                    </a:cubicBezTo>
                    <a:cubicBezTo>
                      <a:pt x="142" y="320"/>
                      <a:pt x="141" y="320"/>
                      <a:pt x="139" y="320"/>
                    </a:cubicBezTo>
                    <a:cubicBezTo>
                      <a:pt x="139" y="319"/>
                      <a:pt x="139" y="319"/>
                      <a:pt x="139" y="319"/>
                    </a:cubicBezTo>
                    <a:cubicBezTo>
                      <a:pt x="138" y="319"/>
                      <a:pt x="137" y="319"/>
                      <a:pt x="136" y="319"/>
                    </a:cubicBezTo>
                    <a:cubicBezTo>
                      <a:pt x="136" y="318"/>
                      <a:pt x="136" y="318"/>
                      <a:pt x="136" y="318"/>
                    </a:cubicBezTo>
                    <a:cubicBezTo>
                      <a:pt x="134" y="318"/>
                      <a:pt x="132" y="317"/>
                      <a:pt x="131" y="317"/>
                    </a:cubicBezTo>
                    <a:cubicBezTo>
                      <a:pt x="131" y="317"/>
                      <a:pt x="131" y="316"/>
                      <a:pt x="131" y="316"/>
                    </a:cubicBezTo>
                    <a:cubicBezTo>
                      <a:pt x="130" y="316"/>
                      <a:pt x="129" y="316"/>
                      <a:pt x="129" y="316"/>
                    </a:cubicBezTo>
                    <a:cubicBezTo>
                      <a:pt x="129" y="316"/>
                      <a:pt x="129" y="315"/>
                      <a:pt x="129" y="315"/>
                    </a:cubicBezTo>
                    <a:cubicBezTo>
                      <a:pt x="128" y="315"/>
                      <a:pt x="127" y="315"/>
                      <a:pt x="126" y="315"/>
                    </a:cubicBezTo>
                    <a:cubicBezTo>
                      <a:pt x="126" y="315"/>
                      <a:pt x="126" y="315"/>
                      <a:pt x="126" y="314"/>
                    </a:cubicBezTo>
                    <a:cubicBezTo>
                      <a:pt x="124" y="314"/>
                      <a:pt x="122" y="313"/>
                      <a:pt x="121" y="312"/>
                    </a:cubicBezTo>
                    <a:cubicBezTo>
                      <a:pt x="121" y="312"/>
                      <a:pt x="121" y="312"/>
                      <a:pt x="121" y="312"/>
                    </a:cubicBezTo>
                    <a:cubicBezTo>
                      <a:pt x="119" y="311"/>
                      <a:pt x="118" y="311"/>
                      <a:pt x="117" y="311"/>
                    </a:cubicBezTo>
                    <a:cubicBezTo>
                      <a:pt x="117" y="310"/>
                      <a:pt x="116" y="309"/>
                      <a:pt x="116" y="309"/>
                    </a:cubicBezTo>
                    <a:cubicBezTo>
                      <a:pt x="116" y="309"/>
                      <a:pt x="115" y="309"/>
                      <a:pt x="114" y="309"/>
                    </a:cubicBezTo>
                    <a:cubicBezTo>
                      <a:pt x="114" y="309"/>
                      <a:pt x="114" y="308"/>
                      <a:pt x="114" y="308"/>
                    </a:cubicBezTo>
                    <a:cubicBezTo>
                      <a:pt x="114" y="308"/>
                      <a:pt x="113" y="308"/>
                      <a:pt x="113" y="308"/>
                    </a:cubicBezTo>
                    <a:cubicBezTo>
                      <a:pt x="113" y="308"/>
                      <a:pt x="113" y="307"/>
                      <a:pt x="113" y="307"/>
                    </a:cubicBezTo>
                    <a:cubicBezTo>
                      <a:pt x="112" y="307"/>
                      <a:pt x="111" y="307"/>
                      <a:pt x="111" y="307"/>
                    </a:cubicBezTo>
                    <a:cubicBezTo>
                      <a:pt x="111" y="307"/>
                      <a:pt x="111" y="306"/>
                      <a:pt x="111" y="306"/>
                    </a:cubicBezTo>
                    <a:cubicBezTo>
                      <a:pt x="110" y="306"/>
                      <a:pt x="110" y="306"/>
                      <a:pt x="109" y="306"/>
                    </a:cubicBezTo>
                    <a:cubicBezTo>
                      <a:pt x="109" y="306"/>
                      <a:pt x="108" y="305"/>
                      <a:pt x="108" y="304"/>
                    </a:cubicBezTo>
                    <a:cubicBezTo>
                      <a:pt x="107" y="304"/>
                      <a:pt x="107" y="304"/>
                      <a:pt x="106" y="304"/>
                    </a:cubicBezTo>
                    <a:cubicBezTo>
                      <a:pt x="106" y="304"/>
                      <a:pt x="106" y="304"/>
                      <a:pt x="106" y="303"/>
                    </a:cubicBezTo>
                    <a:cubicBezTo>
                      <a:pt x="106" y="303"/>
                      <a:pt x="105" y="303"/>
                      <a:pt x="104" y="303"/>
                    </a:cubicBezTo>
                    <a:cubicBezTo>
                      <a:pt x="104" y="303"/>
                      <a:pt x="104" y="303"/>
                      <a:pt x="104" y="303"/>
                    </a:cubicBezTo>
                    <a:cubicBezTo>
                      <a:pt x="99" y="299"/>
                      <a:pt x="92" y="300"/>
                      <a:pt x="88" y="294"/>
                    </a:cubicBezTo>
                    <a:cubicBezTo>
                      <a:pt x="83" y="288"/>
                      <a:pt x="91" y="275"/>
                      <a:pt x="88" y="266"/>
                    </a:cubicBezTo>
                    <a:cubicBezTo>
                      <a:pt x="88" y="266"/>
                      <a:pt x="88" y="266"/>
                      <a:pt x="87" y="266"/>
                    </a:cubicBezTo>
                    <a:cubicBezTo>
                      <a:pt x="87" y="265"/>
                      <a:pt x="87" y="263"/>
                      <a:pt x="87" y="262"/>
                    </a:cubicBezTo>
                    <a:cubicBezTo>
                      <a:pt x="87" y="262"/>
                      <a:pt x="87" y="262"/>
                      <a:pt x="87" y="262"/>
                    </a:cubicBezTo>
                    <a:cubicBezTo>
                      <a:pt x="87" y="261"/>
                      <a:pt x="87" y="260"/>
                      <a:pt x="87" y="260"/>
                    </a:cubicBezTo>
                    <a:cubicBezTo>
                      <a:pt x="86" y="260"/>
                      <a:pt x="86" y="260"/>
                      <a:pt x="86" y="260"/>
                    </a:cubicBezTo>
                    <a:cubicBezTo>
                      <a:pt x="85" y="258"/>
                      <a:pt x="85" y="257"/>
                      <a:pt x="85" y="256"/>
                    </a:cubicBezTo>
                    <a:cubicBezTo>
                      <a:pt x="84" y="256"/>
                      <a:pt x="84" y="256"/>
                      <a:pt x="84" y="256"/>
                    </a:cubicBezTo>
                    <a:cubicBezTo>
                      <a:pt x="84" y="255"/>
                      <a:pt x="84" y="255"/>
                      <a:pt x="84" y="254"/>
                    </a:cubicBezTo>
                    <a:cubicBezTo>
                      <a:pt x="83" y="254"/>
                      <a:pt x="83" y="254"/>
                      <a:pt x="82" y="253"/>
                    </a:cubicBezTo>
                    <a:cubicBezTo>
                      <a:pt x="82" y="253"/>
                      <a:pt x="82" y="252"/>
                      <a:pt x="82" y="251"/>
                    </a:cubicBezTo>
                    <a:cubicBezTo>
                      <a:pt x="81" y="251"/>
                      <a:pt x="80" y="250"/>
                      <a:pt x="78" y="249"/>
                    </a:cubicBezTo>
                    <a:cubicBezTo>
                      <a:pt x="76" y="246"/>
                      <a:pt x="74" y="244"/>
                      <a:pt x="72" y="242"/>
                    </a:cubicBezTo>
                    <a:cubicBezTo>
                      <a:pt x="72" y="242"/>
                      <a:pt x="71" y="242"/>
                      <a:pt x="70" y="242"/>
                    </a:cubicBezTo>
                    <a:cubicBezTo>
                      <a:pt x="70" y="241"/>
                      <a:pt x="70" y="241"/>
                      <a:pt x="70" y="241"/>
                    </a:cubicBezTo>
                    <a:cubicBezTo>
                      <a:pt x="70" y="241"/>
                      <a:pt x="69" y="241"/>
                      <a:pt x="69" y="241"/>
                    </a:cubicBezTo>
                    <a:cubicBezTo>
                      <a:pt x="68" y="240"/>
                      <a:pt x="68" y="240"/>
                      <a:pt x="68" y="239"/>
                    </a:cubicBezTo>
                    <a:cubicBezTo>
                      <a:pt x="66" y="238"/>
                      <a:pt x="64" y="238"/>
                      <a:pt x="62" y="237"/>
                    </a:cubicBezTo>
                    <a:cubicBezTo>
                      <a:pt x="62" y="236"/>
                      <a:pt x="61" y="235"/>
                      <a:pt x="61" y="234"/>
                    </a:cubicBezTo>
                    <a:cubicBezTo>
                      <a:pt x="60" y="234"/>
                      <a:pt x="59" y="234"/>
                      <a:pt x="59" y="234"/>
                    </a:cubicBezTo>
                    <a:cubicBezTo>
                      <a:pt x="58" y="233"/>
                      <a:pt x="57" y="232"/>
                      <a:pt x="56" y="231"/>
                    </a:cubicBezTo>
                    <a:cubicBezTo>
                      <a:pt x="54" y="229"/>
                      <a:pt x="51" y="227"/>
                      <a:pt x="49" y="225"/>
                    </a:cubicBezTo>
                    <a:cubicBezTo>
                      <a:pt x="49" y="224"/>
                      <a:pt x="49" y="223"/>
                      <a:pt x="49" y="223"/>
                    </a:cubicBezTo>
                    <a:cubicBezTo>
                      <a:pt x="47" y="222"/>
                      <a:pt x="46" y="220"/>
                      <a:pt x="44" y="219"/>
                    </a:cubicBezTo>
                    <a:cubicBezTo>
                      <a:pt x="44" y="219"/>
                      <a:pt x="44" y="218"/>
                      <a:pt x="44" y="217"/>
                    </a:cubicBezTo>
                    <a:cubicBezTo>
                      <a:pt x="43" y="217"/>
                      <a:pt x="43" y="216"/>
                      <a:pt x="42" y="216"/>
                    </a:cubicBezTo>
                    <a:cubicBezTo>
                      <a:pt x="42" y="215"/>
                      <a:pt x="42" y="214"/>
                      <a:pt x="42" y="214"/>
                    </a:cubicBezTo>
                    <a:cubicBezTo>
                      <a:pt x="41" y="213"/>
                      <a:pt x="40" y="213"/>
                      <a:pt x="39" y="212"/>
                    </a:cubicBezTo>
                    <a:cubicBezTo>
                      <a:pt x="39" y="211"/>
                      <a:pt x="39" y="211"/>
                      <a:pt x="39" y="210"/>
                    </a:cubicBezTo>
                    <a:cubicBezTo>
                      <a:pt x="38" y="210"/>
                      <a:pt x="37" y="209"/>
                      <a:pt x="36" y="208"/>
                    </a:cubicBezTo>
                    <a:cubicBezTo>
                      <a:pt x="36" y="208"/>
                      <a:pt x="36" y="207"/>
                      <a:pt x="36" y="207"/>
                    </a:cubicBezTo>
                    <a:cubicBezTo>
                      <a:pt x="35" y="206"/>
                      <a:pt x="35" y="205"/>
                      <a:pt x="34" y="205"/>
                    </a:cubicBezTo>
                    <a:cubicBezTo>
                      <a:pt x="34" y="204"/>
                      <a:pt x="34" y="204"/>
                      <a:pt x="34" y="203"/>
                    </a:cubicBezTo>
                    <a:cubicBezTo>
                      <a:pt x="33" y="203"/>
                      <a:pt x="32" y="202"/>
                      <a:pt x="32" y="202"/>
                    </a:cubicBezTo>
                    <a:cubicBezTo>
                      <a:pt x="32" y="202"/>
                      <a:pt x="32" y="201"/>
                      <a:pt x="32" y="200"/>
                    </a:cubicBezTo>
                    <a:cubicBezTo>
                      <a:pt x="31" y="200"/>
                      <a:pt x="31" y="200"/>
                      <a:pt x="30" y="199"/>
                    </a:cubicBezTo>
                    <a:cubicBezTo>
                      <a:pt x="30" y="199"/>
                      <a:pt x="30" y="198"/>
                      <a:pt x="30" y="198"/>
                    </a:cubicBezTo>
                    <a:cubicBezTo>
                      <a:pt x="29" y="197"/>
                      <a:pt x="29" y="197"/>
                      <a:pt x="28" y="197"/>
                    </a:cubicBezTo>
                    <a:cubicBezTo>
                      <a:pt x="28" y="196"/>
                      <a:pt x="28" y="196"/>
                      <a:pt x="28" y="195"/>
                    </a:cubicBezTo>
                    <a:cubicBezTo>
                      <a:pt x="28" y="195"/>
                      <a:pt x="27" y="194"/>
                      <a:pt x="26" y="194"/>
                    </a:cubicBezTo>
                    <a:cubicBezTo>
                      <a:pt x="26" y="193"/>
                      <a:pt x="26" y="193"/>
                      <a:pt x="26" y="192"/>
                    </a:cubicBezTo>
                    <a:cubicBezTo>
                      <a:pt x="26" y="192"/>
                      <a:pt x="25" y="192"/>
                      <a:pt x="25" y="191"/>
                    </a:cubicBezTo>
                    <a:cubicBezTo>
                      <a:pt x="25" y="191"/>
                      <a:pt x="25" y="190"/>
                      <a:pt x="25" y="190"/>
                    </a:cubicBezTo>
                    <a:cubicBezTo>
                      <a:pt x="24" y="189"/>
                      <a:pt x="23" y="189"/>
                      <a:pt x="23" y="189"/>
                    </a:cubicBezTo>
                    <a:cubicBezTo>
                      <a:pt x="23" y="187"/>
                      <a:pt x="22" y="186"/>
                      <a:pt x="22" y="185"/>
                    </a:cubicBezTo>
                    <a:cubicBezTo>
                      <a:pt x="21" y="185"/>
                      <a:pt x="21" y="185"/>
                      <a:pt x="20" y="184"/>
                    </a:cubicBezTo>
                    <a:cubicBezTo>
                      <a:pt x="20" y="183"/>
                      <a:pt x="20" y="182"/>
                      <a:pt x="19" y="181"/>
                    </a:cubicBezTo>
                    <a:cubicBezTo>
                      <a:pt x="19" y="180"/>
                      <a:pt x="18" y="180"/>
                      <a:pt x="17" y="180"/>
                    </a:cubicBezTo>
                    <a:cubicBezTo>
                      <a:pt x="17" y="179"/>
                      <a:pt x="17" y="177"/>
                      <a:pt x="17" y="176"/>
                    </a:cubicBezTo>
                    <a:cubicBezTo>
                      <a:pt x="16" y="176"/>
                      <a:pt x="15" y="176"/>
                      <a:pt x="15" y="175"/>
                    </a:cubicBezTo>
                    <a:cubicBezTo>
                      <a:pt x="14" y="173"/>
                      <a:pt x="14" y="172"/>
                      <a:pt x="13" y="170"/>
                    </a:cubicBezTo>
                    <a:cubicBezTo>
                      <a:pt x="12" y="170"/>
                      <a:pt x="12" y="169"/>
                      <a:pt x="11" y="169"/>
                    </a:cubicBezTo>
                    <a:cubicBezTo>
                      <a:pt x="11" y="168"/>
                      <a:pt x="11" y="167"/>
                      <a:pt x="10" y="165"/>
                    </a:cubicBezTo>
                    <a:cubicBezTo>
                      <a:pt x="10" y="165"/>
                      <a:pt x="10" y="165"/>
                      <a:pt x="9" y="165"/>
                    </a:cubicBezTo>
                    <a:cubicBezTo>
                      <a:pt x="9" y="165"/>
                      <a:pt x="9" y="164"/>
                      <a:pt x="9" y="164"/>
                    </a:cubicBezTo>
                    <a:cubicBezTo>
                      <a:pt x="9" y="164"/>
                      <a:pt x="9" y="164"/>
                      <a:pt x="9" y="164"/>
                    </a:cubicBezTo>
                    <a:cubicBezTo>
                      <a:pt x="9" y="163"/>
                      <a:pt x="9" y="162"/>
                      <a:pt x="9" y="162"/>
                    </a:cubicBezTo>
                    <a:cubicBezTo>
                      <a:pt x="8" y="162"/>
                      <a:pt x="8" y="162"/>
                      <a:pt x="8" y="162"/>
                    </a:cubicBezTo>
                    <a:cubicBezTo>
                      <a:pt x="8" y="161"/>
                      <a:pt x="8" y="161"/>
                      <a:pt x="8" y="160"/>
                    </a:cubicBezTo>
                    <a:cubicBezTo>
                      <a:pt x="7" y="160"/>
                      <a:pt x="7" y="160"/>
                      <a:pt x="7" y="160"/>
                    </a:cubicBezTo>
                    <a:cubicBezTo>
                      <a:pt x="7" y="159"/>
                      <a:pt x="7" y="159"/>
                      <a:pt x="7" y="158"/>
                    </a:cubicBezTo>
                    <a:cubicBezTo>
                      <a:pt x="6" y="158"/>
                      <a:pt x="6" y="158"/>
                      <a:pt x="6" y="158"/>
                    </a:cubicBezTo>
                    <a:cubicBezTo>
                      <a:pt x="4" y="154"/>
                      <a:pt x="2" y="149"/>
                      <a:pt x="0" y="145"/>
                    </a:cubicBezTo>
                    <a:cubicBezTo>
                      <a:pt x="0" y="142"/>
                      <a:pt x="0" y="140"/>
                      <a:pt x="0" y="138"/>
                    </a:cubicBezTo>
                    <a:cubicBezTo>
                      <a:pt x="0" y="128"/>
                      <a:pt x="2" y="115"/>
                      <a:pt x="9" y="112"/>
                    </a:cubicBezTo>
                    <a:cubicBezTo>
                      <a:pt x="11" y="109"/>
                      <a:pt x="13" y="111"/>
                      <a:pt x="16" y="112"/>
                    </a:cubicBezTo>
                    <a:cubicBezTo>
                      <a:pt x="16" y="112"/>
                      <a:pt x="17" y="112"/>
                      <a:pt x="17" y="112"/>
                    </a:cubicBezTo>
                    <a:cubicBezTo>
                      <a:pt x="17" y="113"/>
                      <a:pt x="17" y="113"/>
                      <a:pt x="17" y="113"/>
                    </a:cubicBezTo>
                    <a:cubicBezTo>
                      <a:pt x="19" y="114"/>
                      <a:pt x="21" y="114"/>
                      <a:pt x="23" y="114"/>
                    </a:cubicBezTo>
                    <a:cubicBezTo>
                      <a:pt x="23" y="115"/>
                      <a:pt x="23" y="115"/>
                      <a:pt x="23" y="115"/>
                    </a:cubicBezTo>
                    <a:cubicBezTo>
                      <a:pt x="24" y="115"/>
                      <a:pt x="26" y="115"/>
                      <a:pt x="27" y="115"/>
                    </a:cubicBezTo>
                    <a:cubicBezTo>
                      <a:pt x="29" y="116"/>
                      <a:pt x="33" y="117"/>
                      <a:pt x="35" y="116"/>
                    </a:cubicBezTo>
                    <a:cubicBezTo>
                      <a:pt x="38" y="115"/>
                      <a:pt x="42" y="113"/>
                      <a:pt x="44" y="111"/>
                    </a:cubicBezTo>
                    <a:cubicBezTo>
                      <a:pt x="45" y="110"/>
                      <a:pt x="46" y="109"/>
                      <a:pt x="46" y="108"/>
                    </a:cubicBezTo>
                    <a:cubicBezTo>
                      <a:pt x="47" y="108"/>
                      <a:pt x="47" y="108"/>
                      <a:pt x="48" y="108"/>
                    </a:cubicBezTo>
                    <a:cubicBezTo>
                      <a:pt x="49" y="107"/>
                      <a:pt x="49" y="106"/>
                      <a:pt x="50" y="105"/>
                    </a:cubicBezTo>
                    <a:cubicBezTo>
                      <a:pt x="50" y="105"/>
                      <a:pt x="51" y="105"/>
                      <a:pt x="52" y="105"/>
                    </a:cubicBezTo>
                    <a:cubicBezTo>
                      <a:pt x="52" y="105"/>
                      <a:pt x="52" y="105"/>
                      <a:pt x="52" y="104"/>
                    </a:cubicBezTo>
                    <a:cubicBezTo>
                      <a:pt x="54" y="104"/>
                      <a:pt x="57" y="103"/>
                      <a:pt x="60" y="103"/>
                    </a:cubicBezTo>
                    <a:cubicBezTo>
                      <a:pt x="60" y="103"/>
                      <a:pt x="60" y="103"/>
                      <a:pt x="60" y="103"/>
                    </a:cubicBezTo>
                    <a:cubicBezTo>
                      <a:pt x="62" y="104"/>
                      <a:pt x="64" y="104"/>
                      <a:pt x="66" y="104"/>
                    </a:cubicBezTo>
                    <a:cubicBezTo>
                      <a:pt x="66" y="105"/>
                      <a:pt x="66" y="105"/>
                      <a:pt x="66" y="105"/>
                    </a:cubicBezTo>
                    <a:cubicBezTo>
                      <a:pt x="67" y="106"/>
                      <a:pt x="68" y="106"/>
                      <a:pt x="69" y="106"/>
                    </a:cubicBezTo>
                    <a:cubicBezTo>
                      <a:pt x="69" y="106"/>
                      <a:pt x="69" y="107"/>
                      <a:pt x="69" y="107"/>
                    </a:cubicBezTo>
                    <a:cubicBezTo>
                      <a:pt x="70" y="107"/>
                      <a:pt x="71" y="107"/>
                      <a:pt x="71" y="107"/>
                    </a:cubicBezTo>
                    <a:cubicBezTo>
                      <a:pt x="72" y="108"/>
                      <a:pt x="72" y="108"/>
                      <a:pt x="72" y="109"/>
                    </a:cubicBezTo>
                    <a:cubicBezTo>
                      <a:pt x="74" y="109"/>
                      <a:pt x="76" y="110"/>
                      <a:pt x="78" y="111"/>
                    </a:cubicBezTo>
                    <a:cubicBezTo>
                      <a:pt x="78" y="111"/>
                      <a:pt x="78" y="111"/>
                      <a:pt x="78" y="112"/>
                    </a:cubicBezTo>
                    <a:cubicBezTo>
                      <a:pt x="79" y="112"/>
                      <a:pt x="81" y="113"/>
                      <a:pt x="83" y="113"/>
                    </a:cubicBezTo>
                    <a:cubicBezTo>
                      <a:pt x="83" y="114"/>
                      <a:pt x="83" y="114"/>
                      <a:pt x="83" y="114"/>
                    </a:cubicBezTo>
                    <a:cubicBezTo>
                      <a:pt x="84" y="114"/>
                      <a:pt x="85" y="114"/>
                      <a:pt x="86" y="114"/>
                    </a:cubicBezTo>
                    <a:cubicBezTo>
                      <a:pt x="86" y="115"/>
                      <a:pt x="86" y="115"/>
                      <a:pt x="86" y="115"/>
                    </a:cubicBezTo>
                    <a:cubicBezTo>
                      <a:pt x="87" y="115"/>
                      <a:pt x="87" y="115"/>
                      <a:pt x="88" y="115"/>
                    </a:cubicBezTo>
                    <a:cubicBezTo>
                      <a:pt x="88" y="115"/>
                      <a:pt x="88" y="116"/>
                      <a:pt x="88" y="116"/>
                    </a:cubicBezTo>
                    <a:cubicBezTo>
                      <a:pt x="90" y="116"/>
                      <a:pt x="92" y="116"/>
                      <a:pt x="94" y="116"/>
                    </a:cubicBezTo>
                    <a:cubicBezTo>
                      <a:pt x="94" y="116"/>
                      <a:pt x="94" y="117"/>
                      <a:pt x="94" y="117"/>
                    </a:cubicBezTo>
                    <a:cubicBezTo>
                      <a:pt x="97" y="118"/>
                      <a:pt x="102" y="117"/>
                      <a:pt x="104" y="116"/>
                    </a:cubicBezTo>
                    <a:cubicBezTo>
                      <a:pt x="105" y="116"/>
                      <a:pt x="107" y="116"/>
                      <a:pt x="108" y="116"/>
                    </a:cubicBezTo>
                    <a:cubicBezTo>
                      <a:pt x="108" y="116"/>
                      <a:pt x="108" y="115"/>
                      <a:pt x="108" y="115"/>
                    </a:cubicBezTo>
                    <a:cubicBezTo>
                      <a:pt x="109" y="115"/>
                      <a:pt x="110" y="115"/>
                      <a:pt x="111" y="115"/>
                    </a:cubicBezTo>
                    <a:cubicBezTo>
                      <a:pt x="111" y="115"/>
                      <a:pt x="111" y="115"/>
                      <a:pt x="111" y="114"/>
                    </a:cubicBezTo>
                    <a:cubicBezTo>
                      <a:pt x="112" y="114"/>
                      <a:pt x="113" y="114"/>
                      <a:pt x="113" y="114"/>
                    </a:cubicBezTo>
                    <a:cubicBezTo>
                      <a:pt x="113" y="114"/>
                      <a:pt x="113" y="114"/>
                      <a:pt x="113" y="113"/>
                    </a:cubicBezTo>
                    <a:cubicBezTo>
                      <a:pt x="114" y="113"/>
                      <a:pt x="115" y="113"/>
                      <a:pt x="115" y="113"/>
                    </a:cubicBezTo>
                    <a:cubicBezTo>
                      <a:pt x="115" y="113"/>
                      <a:pt x="115" y="113"/>
                      <a:pt x="115" y="112"/>
                    </a:cubicBezTo>
                    <a:cubicBezTo>
                      <a:pt x="116" y="112"/>
                      <a:pt x="116" y="112"/>
                      <a:pt x="117" y="112"/>
                    </a:cubicBezTo>
                    <a:cubicBezTo>
                      <a:pt x="117" y="112"/>
                      <a:pt x="118" y="111"/>
                      <a:pt x="118" y="111"/>
                    </a:cubicBezTo>
                    <a:cubicBezTo>
                      <a:pt x="119" y="111"/>
                      <a:pt x="119" y="111"/>
                      <a:pt x="120" y="111"/>
                    </a:cubicBezTo>
                    <a:cubicBezTo>
                      <a:pt x="120" y="110"/>
                      <a:pt x="120" y="109"/>
                      <a:pt x="121" y="109"/>
                    </a:cubicBezTo>
                    <a:cubicBezTo>
                      <a:pt x="121" y="109"/>
                      <a:pt x="122" y="109"/>
                      <a:pt x="122" y="109"/>
                    </a:cubicBezTo>
                    <a:cubicBezTo>
                      <a:pt x="124" y="107"/>
                      <a:pt x="125" y="105"/>
                      <a:pt x="127" y="103"/>
                    </a:cubicBezTo>
                    <a:cubicBezTo>
                      <a:pt x="128" y="103"/>
                      <a:pt x="128" y="103"/>
                      <a:pt x="129" y="103"/>
                    </a:cubicBezTo>
                    <a:cubicBezTo>
                      <a:pt x="131" y="101"/>
                      <a:pt x="133" y="99"/>
                      <a:pt x="135" y="96"/>
                    </a:cubicBezTo>
                    <a:cubicBezTo>
                      <a:pt x="136" y="96"/>
                      <a:pt x="136" y="96"/>
                      <a:pt x="137" y="96"/>
                    </a:cubicBezTo>
                    <a:cubicBezTo>
                      <a:pt x="138" y="95"/>
                      <a:pt x="139" y="93"/>
                      <a:pt x="140" y="92"/>
                    </a:cubicBezTo>
                    <a:cubicBezTo>
                      <a:pt x="141" y="92"/>
                      <a:pt x="142" y="92"/>
                      <a:pt x="142" y="92"/>
                    </a:cubicBezTo>
                    <a:cubicBezTo>
                      <a:pt x="143" y="91"/>
                      <a:pt x="143" y="90"/>
                      <a:pt x="144" y="89"/>
                    </a:cubicBezTo>
                    <a:cubicBezTo>
                      <a:pt x="145" y="89"/>
                      <a:pt x="145" y="89"/>
                      <a:pt x="146" y="89"/>
                    </a:cubicBezTo>
                    <a:cubicBezTo>
                      <a:pt x="146" y="89"/>
                      <a:pt x="146" y="88"/>
                      <a:pt x="147" y="87"/>
                    </a:cubicBezTo>
                    <a:cubicBezTo>
                      <a:pt x="148" y="87"/>
                      <a:pt x="149" y="87"/>
                      <a:pt x="150" y="86"/>
                    </a:cubicBezTo>
                    <a:cubicBezTo>
                      <a:pt x="150" y="86"/>
                      <a:pt x="150" y="86"/>
                      <a:pt x="150" y="86"/>
                    </a:cubicBezTo>
                    <a:cubicBezTo>
                      <a:pt x="152" y="85"/>
                      <a:pt x="154" y="84"/>
                      <a:pt x="156" y="84"/>
                    </a:cubicBezTo>
                    <a:cubicBezTo>
                      <a:pt x="156" y="83"/>
                      <a:pt x="156" y="83"/>
                      <a:pt x="156" y="83"/>
                    </a:cubicBezTo>
                    <a:cubicBezTo>
                      <a:pt x="157" y="83"/>
                      <a:pt x="157" y="83"/>
                      <a:pt x="158" y="83"/>
                    </a:cubicBezTo>
                    <a:cubicBezTo>
                      <a:pt x="158" y="83"/>
                      <a:pt x="158" y="82"/>
                      <a:pt x="158" y="82"/>
                    </a:cubicBezTo>
                    <a:cubicBezTo>
                      <a:pt x="159" y="82"/>
                      <a:pt x="161" y="82"/>
                      <a:pt x="162" y="82"/>
                    </a:cubicBezTo>
                    <a:cubicBezTo>
                      <a:pt x="162" y="82"/>
                      <a:pt x="162" y="81"/>
                      <a:pt x="162" y="81"/>
                    </a:cubicBezTo>
                    <a:cubicBezTo>
                      <a:pt x="167" y="81"/>
                      <a:pt x="172" y="81"/>
                      <a:pt x="177" y="81"/>
                    </a:cubicBezTo>
                    <a:cubicBezTo>
                      <a:pt x="177" y="81"/>
                      <a:pt x="177" y="80"/>
                      <a:pt x="177" y="80"/>
                    </a:cubicBezTo>
                    <a:cubicBezTo>
                      <a:pt x="181" y="80"/>
                      <a:pt x="186" y="80"/>
                      <a:pt x="190" y="80"/>
                    </a:cubicBezTo>
                    <a:cubicBezTo>
                      <a:pt x="190" y="80"/>
                      <a:pt x="190" y="80"/>
                      <a:pt x="190" y="79"/>
                    </a:cubicBezTo>
                    <a:cubicBezTo>
                      <a:pt x="192" y="79"/>
                      <a:pt x="194" y="79"/>
                      <a:pt x="196" y="79"/>
                    </a:cubicBezTo>
                    <a:cubicBezTo>
                      <a:pt x="196" y="79"/>
                      <a:pt x="196" y="79"/>
                      <a:pt x="196" y="78"/>
                    </a:cubicBezTo>
                    <a:cubicBezTo>
                      <a:pt x="197" y="78"/>
                      <a:pt x="199" y="78"/>
                      <a:pt x="200" y="78"/>
                    </a:cubicBezTo>
                    <a:cubicBezTo>
                      <a:pt x="200" y="78"/>
                      <a:pt x="200" y="78"/>
                      <a:pt x="200" y="77"/>
                    </a:cubicBezTo>
                    <a:cubicBezTo>
                      <a:pt x="202" y="77"/>
                      <a:pt x="203" y="77"/>
                      <a:pt x="205" y="77"/>
                    </a:cubicBezTo>
                    <a:cubicBezTo>
                      <a:pt x="205" y="77"/>
                      <a:pt x="205" y="77"/>
                      <a:pt x="205" y="77"/>
                    </a:cubicBezTo>
                    <a:cubicBezTo>
                      <a:pt x="206" y="77"/>
                      <a:pt x="207" y="77"/>
                      <a:pt x="208" y="77"/>
                    </a:cubicBezTo>
                    <a:cubicBezTo>
                      <a:pt x="208" y="76"/>
                      <a:pt x="208" y="76"/>
                      <a:pt x="208" y="76"/>
                    </a:cubicBezTo>
                    <a:cubicBezTo>
                      <a:pt x="209" y="76"/>
                      <a:pt x="209" y="76"/>
                      <a:pt x="210" y="76"/>
                    </a:cubicBezTo>
                    <a:cubicBezTo>
                      <a:pt x="210" y="75"/>
                      <a:pt x="210" y="75"/>
                      <a:pt x="210" y="75"/>
                    </a:cubicBezTo>
                    <a:cubicBezTo>
                      <a:pt x="211" y="75"/>
                      <a:pt x="212" y="75"/>
                      <a:pt x="213" y="75"/>
                    </a:cubicBezTo>
                    <a:cubicBezTo>
                      <a:pt x="213" y="74"/>
                      <a:pt x="213" y="74"/>
                      <a:pt x="213" y="74"/>
                    </a:cubicBezTo>
                    <a:cubicBezTo>
                      <a:pt x="214" y="74"/>
                      <a:pt x="215" y="74"/>
                      <a:pt x="216" y="74"/>
                    </a:cubicBezTo>
                    <a:cubicBezTo>
                      <a:pt x="216" y="74"/>
                      <a:pt x="216" y="73"/>
                      <a:pt x="216" y="73"/>
                    </a:cubicBezTo>
                    <a:cubicBezTo>
                      <a:pt x="217" y="72"/>
                      <a:pt x="219" y="72"/>
                      <a:pt x="221" y="71"/>
                    </a:cubicBezTo>
                    <a:cubicBezTo>
                      <a:pt x="221" y="71"/>
                      <a:pt x="221" y="71"/>
                      <a:pt x="221" y="70"/>
                    </a:cubicBezTo>
                    <a:cubicBezTo>
                      <a:pt x="222" y="70"/>
                      <a:pt x="223" y="70"/>
                      <a:pt x="225" y="69"/>
                    </a:cubicBezTo>
                    <a:cubicBezTo>
                      <a:pt x="225" y="69"/>
                      <a:pt x="225" y="68"/>
                      <a:pt x="226" y="68"/>
                    </a:cubicBezTo>
                    <a:cubicBezTo>
                      <a:pt x="227" y="67"/>
                      <a:pt x="228" y="67"/>
                      <a:pt x="229" y="67"/>
                    </a:cubicBezTo>
                    <a:cubicBezTo>
                      <a:pt x="229" y="66"/>
                      <a:pt x="230" y="66"/>
                      <a:pt x="230" y="65"/>
                    </a:cubicBezTo>
                    <a:cubicBezTo>
                      <a:pt x="231" y="65"/>
                      <a:pt x="232" y="64"/>
                      <a:pt x="234" y="64"/>
                    </a:cubicBezTo>
                    <a:cubicBezTo>
                      <a:pt x="234" y="63"/>
                      <a:pt x="234" y="63"/>
                      <a:pt x="235" y="62"/>
                    </a:cubicBezTo>
                    <a:cubicBezTo>
                      <a:pt x="236" y="62"/>
                      <a:pt x="237" y="62"/>
                      <a:pt x="238" y="61"/>
                    </a:cubicBezTo>
                    <a:cubicBezTo>
                      <a:pt x="238" y="61"/>
                      <a:pt x="238" y="61"/>
                      <a:pt x="238" y="60"/>
                    </a:cubicBezTo>
                    <a:cubicBezTo>
                      <a:pt x="239" y="60"/>
                      <a:pt x="239" y="60"/>
                      <a:pt x="240" y="60"/>
                    </a:cubicBezTo>
                    <a:cubicBezTo>
                      <a:pt x="240" y="60"/>
                      <a:pt x="240" y="60"/>
                      <a:pt x="240" y="60"/>
                    </a:cubicBezTo>
                    <a:cubicBezTo>
                      <a:pt x="241" y="60"/>
                      <a:pt x="241" y="60"/>
                      <a:pt x="242" y="60"/>
                    </a:cubicBezTo>
                    <a:cubicBezTo>
                      <a:pt x="242" y="59"/>
                      <a:pt x="242" y="59"/>
                      <a:pt x="242" y="59"/>
                    </a:cubicBezTo>
                    <a:cubicBezTo>
                      <a:pt x="243" y="58"/>
                      <a:pt x="245" y="57"/>
                      <a:pt x="247" y="57"/>
                    </a:cubicBezTo>
                    <a:cubicBezTo>
                      <a:pt x="247" y="57"/>
                      <a:pt x="247" y="56"/>
                      <a:pt x="247" y="56"/>
                    </a:cubicBezTo>
                    <a:cubicBezTo>
                      <a:pt x="250" y="55"/>
                      <a:pt x="252" y="55"/>
                      <a:pt x="255" y="54"/>
                    </a:cubicBezTo>
                    <a:cubicBezTo>
                      <a:pt x="255" y="54"/>
                      <a:pt x="255" y="54"/>
                      <a:pt x="255" y="53"/>
                    </a:cubicBezTo>
                    <a:cubicBezTo>
                      <a:pt x="263" y="50"/>
                      <a:pt x="276" y="53"/>
                      <a:pt x="284" y="51"/>
                    </a:cubicBezTo>
                    <a:cubicBezTo>
                      <a:pt x="285" y="51"/>
                      <a:pt x="286" y="51"/>
                      <a:pt x="287" y="51"/>
                    </a:cubicBezTo>
                    <a:cubicBezTo>
                      <a:pt x="287" y="50"/>
                      <a:pt x="287" y="50"/>
                      <a:pt x="287" y="50"/>
                    </a:cubicBezTo>
                    <a:cubicBezTo>
                      <a:pt x="289" y="49"/>
                      <a:pt x="291" y="48"/>
                      <a:pt x="293" y="48"/>
                    </a:cubicBezTo>
                    <a:cubicBezTo>
                      <a:pt x="294" y="46"/>
                      <a:pt x="296" y="44"/>
                      <a:pt x="297" y="42"/>
                    </a:cubicBezTo>
                    <a:cubicBezTo>
                      <a:pt x="298" y="42"/>
                      <a:pt x="299" y="42"/>
                      <a:pt x="299" y="42"/>
                    </a:cubicBezTo>
                    <a:cubicBezTo>
                      <a:pt x="299" y="41"/>
                      <a:pt x="299" y="40"/>
                      <a:pt x="299" y="40"/>
                    </a:cubicBezTo>
                    <a:cubicBezTo>
                      <a:pt x="300" y="39"/>
                      <a:pt x="300" y="39"/>
                      <a:pt x="301" y="39"/>
                    </a:cubicBezTo>
                    <a:cubicBezTo>
                      <a:pt x="301" y="38"/>
                      <a:pt x="301" y="38"/>
                      <a:pt x="301" y="37"/>
                    </a:cubicBezTo>
                    <a:cubicBezTo>
                      <a:pt x="301" y="37"/>
                      <a:pt x="302" y="37"/>
                      <a:pt x="303" y="36"/>
                    </a:cubicBezTo>
                    <a:cubicBezTo>
                      <a:pt x="303" y="36"/>
                      <a:pt x="303" y="35"/>
                      <a:pt x="303" y="34"/>
                    </a:cubicBezTo>
                    <a:cubicBezTo>
                      <a:pt x="303" y="34"/>
                      <a:pt x="303" y="34"/>
                      <a:pt x="304" y="34"/>
                    </a:cubicBezTo>
                    <a:cubicBezTo>
                      <a:pt x="304" y="34"/>
                      <a:pt x="304" y="33"/>
                      <a:pt x="304" y="33"/>
                    </a:cubicBezTo>
                    <a:cubicBezTo>
                      <a:pt x="305" y="30"/>
                      <a:pt x="307" y="28"/>
                      <a:pt x="309" y="25"/>
                    </a:cubicBezTo>
                    <a:cubicBezTo>
                      <a:pt x="311" y="24"/>
                      <a:pt x="319" y="26"/>
                      <a:pt x="322" y="27"/>
                    </a:cubicBezTo>
                    <a:cubicBezTo>
                      <a:pt x="322" y="28"/>
                      <a:pt x="322" y="28"/>
                      <a:pt x="322" y="28"/>
                    </a:cubicBezTo>
                    <a:cubicBezTo>
                      <a:pt x="325" y="28"/>
                      <a:pt x="328" y="28"/>
                      <a:pt x="331" y="27"/>
                    </a:cubicBezTo>
                    <a:cubicBezTo>
                      <a:pt x="333" y="24"/>
                      <a:pt x="334" y="24"/>
                      <a:pt x="334" y="18"/>
                    </a:cubicBezTo>
                    <a:cubicBezTo>
                      <a:pt x="332" y="17"/>
                      <a:pt x="333" y="16"/>
                      <a:pt x="332" y="15"/>
                    </a:cubicBezTo>
                    <a:cubicBezTo>
                      <a:pt x="332" y="14"/>
                      <a:pt x="331" y="14"/>
                      <a:pt x="331" y="14"/>
                    </a:cubicBezTo>
                    <a:cubicBezTo>
                      <a:pt x="328" y="11"/>
                      <a:pt x="328" y="9"/>
                      <a:pt x="328" y="5"/>
                    </a:cubicBezTo>
                    <a:cubicBezTo>
                      <a:pt x="328" y="5"/>
                      <a:pt x="329" y="4"/>
                      <a:pt x="330" y="4"/>
                    </a:cubicBezTo>
                    <a:cubicBezTo>
                      <a:pt x="334" y="0"/>
                      <a:pt x="347" y="4"/>
                      <a:pt x="352" y="6"/>
                    </a:cubicBezTo>
                    <a:cubicBezTo>
                      <a:pt x="354" y="6"/>
                      <a:pt x="355" y="6"/>
                      <a:pt x="357" y="6"/>
                    </a:cubicBezTo>
                    <a:cubicBezTo>
                      <a:pt x="357" y="6"/>
                      <a:pt x="357" y="6"/>
                      <a:pt x="357" y="7"/>
                    </a:cubicBezTo>
                    <a:cubicBezTo>
                      <a:pt x="358" y="7"/>
                      <a:pt x="360" y="7"/>
                      <a:pt x="362" y="7"/>
                    </a:cubicBezTo>
                    <a:cubicBezTo>
                      <a:pt x="362" y="7"/>
                      <a:pt x="362" y="7"/>
                      <a:pt x="362" y="8"/>
                    </a:cubicBezTo>
                    <a:cubicBezTo>
                      <a:pt x="363" y="8"/>
                      <a:pt x="364" y="8"/>
                      <a:pt x="365" y="8"/>
                    </a:cubicBezTo>
                    <a:cubicBezTo>
                      <a:pt x="365" y="8"/>
                      <a:pt x="365" y="8"/>
                      <a:pt x="365" y="8"/>
                    </a:cubicBezTo>
                    <a:cubicBezTo>
                      <a:pt x="367" y="8"/>
                      <a:pt x="368" y="8"/>
                      <a:pt x="369" y="8"/>
                    </a:cubicBezTo>
                    <a:cubicBezTo>
                      <a:pt x="369" y="9"/>
                      <a:pt x="369" y="9"/>
                      <a:pt x="369" y="9"/>
                    </a:cubicBezTo>
                    <a:cubicBezTo>
                      <a:pt x="370" y="9"/>
                      <a:pt x="371" y="9"/>
                      <a:pt x="373" y="9"/>
                    </a:cubicBezTo>
                    <a:cubicBezTo>
                      <a:pt x="373" y="10"/>
                      <a:pt x="373" y="10"/>
                      <a:pt x="373" y="10"/>
                    </a:cubicBezTo>
                    <a:cubicBezTo>
                      <a:pt x="374" y="10"/>
                      <a:pt x="374" y="10"/>
                      <a:pt x="375" y="10"/>
                    </a:cubicBezTo>
                    <a:cubicBezTo>
                      <a:pt x="375" y="11"/>
                      <a:pt x="375" y="11"/>
                      <a:pt x="375" y="11"/>
                    </a:cubicBezTo>
                    <a:cubicBezTo>
                      <a:pt x="376" y="11"/>
                      <a:pt x="377" y="11"/>
                      <a:pt x="378" y="11"/>
                    </a:cubicBezTo>
                    <a:cubicBezTo>
                      <a:pt x="378" y="11"/>
                      <a:pt x="378" y="12"/>
                      <a:pt x="378" y="12"/>
                    </a:cubicBezTo>
                    <a:cubicBezTo>
                      <a:pt x="379" y="12"/>
                      <a:pt x="380" y="12"/>
                      <a:pt x="381" y="12"/>
                    </a:cubicBezTo>
                    <a:cubicBezTo>
                      <a:pt x="381" y="12"/>
                      <a:pt x="381" y="13"/>
                      <a:pt x="381" y="13"/>
                    </a:cubicBezTo>
                    <a:cubicBezTo>
                      <a:pt x="383" y="14"/>
                      <a:pt x="384" y="14"/>
                      <a:pt x="386" y="15"/>
                    </a:cubicBezTo>
                    <a:cubicBezTo>
                      <a:pt x="386" y="15"/>
                      <a:pt x="386" y="15"/>
                      <a:pt x="386" y="16"/>
                    </a:cubicBezTo>
                    <a:cubicBezTo>
                      <a:pt x="387" y="16"/>
                      <a:pt x="388" y="16"/>
                      <a:pt x="390" y="16"/>
                    </a:cubicBezTo>
                    <a:cubicBezTo>
                      <a:pt x="390" y="17"/>
                      <a:pt x="390" y="17"/>
                      <a:pt x="390" y="17"/>
                    </a:cubicBezTo>
                    <a:cubicBezTo>
                      <a:pt x="391" y="18"/>
                      <a:pt x="391" y="18"/>
                      <a:pt x="392" y="18"/>
                    </a:cubicBezTo>
                    <a:cubicBezTo>
                      <a:pt x="393" y="19"/>
                      <a:pt x="393" y="19"/>
                      <a:pt x="393" y="20"/>
                    </a:cubicBezTo>
                    <a:cubicBezTo>
                      <a:pt x="394" y="20"/>
                      <a:pt x="394" y="20"/>
                      <a:pt x="395" y="20"/>
                    </a:cubicBezTo>
                    <a:cubicBezTo>
                      <a:pt x="395" y="21"/>
                      <a:pt x="396" y="21"/>
                      <a:pt x="396" y="22"/>
                    </a:cubicBezTo>
                    <a:cubicBezTo>
                      <a:pt x="397" y="22"/>
                      <a:pt x="397" y="22"/>
                      <a:pt x="398" y="22"/>
                    </a:cubicBezTo>
                    <a:cubicBezTo>
                      <a:pt x="398" y="23"/>
                      <a:pt x="399" y="24"/>
                      <a:pt x="400" y="25"/>
                    </a:cubicBezTo>
                    <a:cubicBezTo>
                      <a:pt x="400" y="25"/>
                      <a:pt x="401" y="25"/>
                      <a:pt x="401" y="25"/>
                    </a:cubicBezTo>
                    <a:cubicBezTo>
                      <a:pt x="402" y="25"/>
                      <a:pt x="402" y="26"/>
                      <a:pt x="402" y="26"/>
                    </a:cubicBezTo>
                    <a:cubicBezTo>
                      <a:pt x="403" y="26"/>
                      <a:pt x="403" y="26"/>
                      <a:pt x="404" y="26"/>
                    </a:cubicBezTo>
                    <a:cubicBezTo>
                      <a:pt x="405" y="27"/>
                      <a:pt x="405" y="28"/>
                      <a:pt x="406" y="29"/>
                    </a:cubicBezTo>
                    <a:cubicBezTo>
                      <a:pt x="406" y="29"/>
                      <a:pt x="407" y="29"/>
                      <a:pt x="408" y="29"/>
                    </a:cubicBezTo>
                    <a:cubicBezTo>
                      <a:pt x="408" y="30"/>
                      <a:pt x="408" y="30"/>
                      <a:pt x="409" y="31"/>
                    </a:cubicBezTo>
                    <a:cubicBezTo>
                      <a:pt x="409" y="31"/>
                      <a:pt x="410" y="31"/>
                      <a:pt x="411" y="32"/>
                    </a:cubicBezTo>
                    <a:cubicBezTo>
                      <a:pt x="411" y="32"/>
                      <a:pt x="411" y="32"/>
                      <a:pt x="411" y="33"/>
                    </a:cubicBezTo>
                    <a:cubicBezTo>
                      <a:pt x="412" y="33"/>
                      <a:pt x="412" y="33"/>
                      <a:pt x="413" y="33"/>
                    </a:cubicBezTo>
                    <a:cubicBezTo>
                      <a:pt x="413" y="33"/>
                      <a:pt x="414" y="34"/>
                      <a:pt x="414" y="34"/>
                    </a:cubicBezTo>
                    <a:cubicBezTo>
                      <a:pt x="415" y="34"/>
                      <a:pt x="415" y="34"/>
                      <a:pt x="416" y="34"/>
                    </a:cubicBezTo>
                    <a:cubicBezTo>
                      <a:pt x="416" y="35"/>
                      <a:pt x="416" y="36"/>
                      <a:pt x="417" y="36"/>
                    </a:cubicBezTo>
                    <a:cubicBezTo>
                      <a:pt x="417" y="36"/>
                      <a:pt x="418" y="36"/>
                      <a:pt x="418" y="36"/>
                    </a:cubicBezTo>
                    <a:cubicBezTo>
                      <a:pt x="418" y="37"/>
                      <a:pt x="418" y="37"/>
                      <a:pt x="418" y="37"/>
                    </a:cubicBezTo>
                    <a:cubicBezTo>
                      <a:pt x="419" y="37"/>
                      <a:pt x="420" y="38"/>
                      <a:pt x="421" y="38"/>
                    </a:cubicBezTo>
                    <a:close/>
                  </a:path>
                </a:pathLst>
              </a:custGeom>
              <a:solidFill>
                <a:srgbClr val="0070BC"/>
              </a:solidFill>
              <a:ln w="6350">
                <a:solidFill>
                  <a:schemeClr val="bg1"/>
                </a:solidFill>
              </a:ln>
              <a:effectLst/>
            </p:spPr>
            <p:style>
              <a:lnRef idx="3">
                <a:schemeClr val="lt1"/>
              </a:lnRef>
              <a:fillRef idx="1">
                <a:schemeClr val="accent5"/>
              </a:fillRef>
              <a:effectRef idx="1">
                <a:schemeClr val="accent5"/>
              </a:effectRef>
              <a:fontRef idx="minor">
                <a:schemeClr val="lt1"/>
              </a:fontRef>
            </p:style>
            <p:txBody>
              <a:bodyPr vert="horz" wrap="square" lIns="91440" tIns="648000" rIns="91440" bIns="45720" numCol="1" anchor="t" anchorCtr="0" compatLnSpc="1">
                <a:normAutofit fontScale="25000"/>
              </a:bodyPr>
              <a:lstStyle/>
              <a:p>
                <a:pPr algn="ctr"/>
                <a:endParaRPr lang="zh-CN" altLang="en-US" sz="4000" b="1">
                  <a:ln w="12700">
                    <a:solidFill>
                      <a:schemeClr val="tx2">
                        <a:satMod val="155000"/>
                      </a:schemeClr>
                    </a:solidFill>
                    <a:prstDash val="solid"/>
                  </a:ln>
                  <a:solidFill>
                    <a:schemeClr val="bg2">
                      <a:tint val="85000"/>
                      <a:satMod val="155000"/>
                    </a:schemeClr>
                  </a:solidFill>
                  <a:latin typeface="UKIJ Qolyazma" pitchFamily="18" charset="0"/>
                  <a:cs typeface="UKIJ Qolyazma" pitchFamily="18" charset="0"/>
                </a:endParaRPr>
              </a:p>
            </p:txBody>
          </p:sp>
          <p:grpSp>
            <p:nvGrpSpPr>
              <p:cNvPr id="15" name="组合 14"/>
              <p:cNvGrpSpPr/>
              <p:nvPr/>
            </p:nvGrpSpPr>
            <p:grpSpPr>
              <a:xfrm>
                <a:off x="1138" y="3532"/>
                <a:ext cx="9717" cy="4684"/>
                <a:chOff x="722938" y="2242810"/>
                <a:chExt cx="6170205" cy="2974569"/>
              </a:xfrm>
            </p:grpSpPr>
            <p:sp>
              <p:nvSpPr>
                <p:cNvPr id="151" name="文本框 71"/>
                <p:cNvSpPr txBox="1"/>
                <p:nvPr/>
              </p:nvSpPr>
              <p:spPr>
                <a:xfrm>
                  <a:off x="722938" y="4663381"/>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菏泽市</a:t>
                  </a:r>
                  <a:endParaRPr lang="zh-CN" altLang="en-US" sz="1200" dirty="0">
                    <a:solidFill>
                      <a:schemeClr val="bg1"/>
                    </a:solidFill>
                  </a:endParaRPr>
                </a:p>
              </p:txBody>
            </p:sp>
            <p:sp>
              <p:nvSpPr>
                <p:cNvPr id="49" name="文本框 71"/>
                <p:cNvSpPr txBox="1"/>
                <p:nvPr/>
              </p:nvSpPr>
              <p:spPr>
                <a:xfrm>
                  <a:off x="938351" y="3422216"/>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聊城市</a:t>
                  </a:r>
                  <a:endParaRPr lang="zh-CN" altLang="en-US" sz="1200" dirty="0">
                    <a:solidFill>
                      <a:schemeClr val="bg1"/>
                    </a:solidFill>
                  </a:endParaRPr>
                </a:p>
              </p:txBody>
            </p:sp>
            <p:sp>
              <p:nvSpPr>
                <p:cNvPr id="50" name="文本框 71"/>
                <p:cNvSpPr txBox="1"/>
                <p:nvPr/>
              </p:nvSpPr>
              <p:spPr>
                <a:xfrm>
                  <a:off x="1703278" y="4478358"/>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济宁市</a:t>
                  </a:r>
                  <a:endParaRPr lang="zh-CN" altLang="en-US" sz="1200" dirty="0">
                    <a:solidFill>
                      <a:schemeClr val="bg1"/>
                    </a:solidFill>
                  </a:endParaRPr>
                </a:p>
              </p:txBody>
            </p:sp>
            <p:sp>
              <p:nvSpPr>
                <p:cNvPr id="51" name="文本框 71"/>
                <p:cNvSpPr txBox="1"/>
                <p:nvPr/>
              </p:nvSpPr>
              <p:spPr>
                <a:xfrm>
                  <a:off x="2015907" y="3829864"/>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泰安市</a:t>
                  </a:r>
                  <a:endParaRPr lang="zh-CN" altLang="en-US" sz="1200" dirty="0">
                    <a:solidFill>
                      <a:schemeClr val="bg1"/>
                    </a:solidFill>
                  </a:endParaRPr>
                </a:p>
              </p:txBody>
            </p:sp>
            <p:sp>
              <p:nvSpPr>
                <p:cNvPr id="52" name="文本框 71"/>
                <p:cNvSpPr txBox="1"/>
                <p:nvPr/>
              </p:nvSpPr>
              <p:spPr>
                <a:xfrm>
                  <a:off x="2247900" y="4940380"/>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枣庄市</a:t>
                  </a:r>
                  <a:endParaRPr lang="zh-CN" altLang="en-US" sz="1200" dirty="0">
                    <a:solidFill>
                      <a:schemeClr val="bg1"/>
                    </a:solidFill>
                  </a:endParaRPr>
                </a:p>
              </p:txBody>
            </p:sp>
            <p:sp>
              <p:nvSpPr>
                <p:cNvPr id="53" name="文本框 71"/>
                <p:cNvSpPr txBox="1"/>
                <p:nvPr/>
              </p:nvSpPr>
              <p:spPr>
                <a:xfrm>
                  <a:off x="2911476" y="4612888"/>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临沂市</a:t>
                  </a:r>
                  <a:endParaRPr lang="zh-CN" altLang="en-US" sz="1200" dirty="0">
                    <a:solidFill>
                      <a:schemeClr val="bg1"/>
                    </a:solidFill>
                  </a:endParaRPr>
                </a:p>
              </p:txBody>
            </p:sp>
            <p:sp>
              <p:nvSpPr>
                <p:cNvPr id="54" name="文本框 71"/>
                <p:cNvSpPr txBox="1"/>
                <p:nvPr/>
              </p:nvSpPr>
              <p:spPr>
                <a:xfrm>
                  <a:off x="3640932" y="3279915"/>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潍坊市</a:t>
                  </a:r>
                  <a:endParaRPr lang="zh-CN" altLang="en-US" sz="1200" dirty="0">
                    <a:solidFill>
                      <a:schemeClr val="bg1"/>
                    </a:solidFill>
                  </a:endParaRPr>
                </a:p>
              </p:txBody>
            </p:sp>
            <p:sp>
              <p:nvSpPr>
                <p:cNvPr id="55" name="文本框 71"/>
                <p:cNvSpPr txBox="1"/>
                <p:nvPr/>
              </p:nvSpPr>
              <p:spPr>
                <a:xfrm>
                  <a:off x="4484688" y="3065076"/>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青岛市</a:t>
                  </a:r>
                  <a:endParaRPr lang="zh-CN" altLang="en-US" sz="1200" dirty="0">
                    <a:solidFill>
                      <a:schemeClr val="bg1"/>
                    </a:solidFill>
                  </a:endParaRPr>
                </a:p>
              </p:txBody>
            </p:sp>
            <p:sp>
              <p:nvSpPr>
                <p:cNvPr id="56" name="文本框 71"/>
                <p:cNvSpPr txBox="1"/>
                <p:nvPr/>
              </p:nvSpPr>
              <p:spPr>
                <a:xfrm>
                  <a:off x="5053014" y="2421753"/>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烟台市</a:t>
                  </a:r>
                  <a:endParaRPr lang="zh-CN" altLang="en-US" sz="1200" dirty="0">
                    <a:solidFill>
                      <a:schemeClr val="bg1"/>
                    </a:solidFill>
                  </a:endParaRPr>
                </a:p>
              </p:txBody>
            </p:sp>
            <p:sp>
              <p:nvSpPr>
                <p:cNvPr id="57" name="文本框 71"/>
                <p:cNvSpPr txBox="1"/>
                <p:nvPr/>
              </p:nvSpPr>
              <p:spPr>
                <a:xfrm>
                  <a:off x="6246812" y="2544378"/>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威海市</a:t>
                  </a:r>
                  <a:endParaRPr lang="zh-CN" altLang="en-US" sz="1200" dirty="0">
                    <a:solidFill>
                      <a:schemeClr val="bg1"/>
                    </a:solidFill>
                  </a:endParaRPr>
                </a:p>
              </p:txBody>
            </p:sp>
            <p:sp>
              <p:nvSpPr>
                <p:cNvPr id="58" name="文本框 71"/>
                <p:cNvSpPr txBox="1"/>
                <p:nvPr/>
              </p:nvSpPr>
              <p:spPr>
                <a:xfrm>
                  <a:off x="3275013" y="2242810"/>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东营市</a:t>
                  </a:r>
                  <a:endParaRPr lang="zh-CN" altLang="en-US" sz="1200" dirty="0">
                    <a:solidFill>
                      <a:schemeClr val="bg1"/>
                    </a:solidFill>
                  </a:endParaRPr>
                </a:p>
              </p:txBody>
            </p:sp>
            <p:sp>
              <p:nvSpPr>
                <p:cNvPr id="59" name="文本框 71"/>
                <p:cNvSpPr txBox="1"/>
                <p:nvPr/>
              </p:nvSpPr>
              <p:spPr>
                <a:xfrm>
                  <a:off x="2651125" y="2282598"/>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滨州市</a:t>
                  </a:r>
                  <a:endParaRPr lang="zh-CN" altLang="en-US" sz="1200" dirty="0">
                    <a:solidFill>
                      <a:schemeClr val="bg1"/>
                    </a:solidFill>
                  </a:endParaRPr>
                </a:p>
              </p:txBody>
            </p:sp>
            <p:sp>
              <p:nvSpPr>
                <p:cNvPr id="60" name="文本框 71"/>
                <p:cNvSpPr txBox="1"/>
                <p:nvPr/>
              </p:nvSpPr>
              <p:spPr>
                <a:xfrm>
                  <a:off x="1596807" y="2561455"/>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德州市</a:t>
                  </a:r>
                  <a:endParaRPr lang="zh-CN" altLang="en-US" sz="1200" dirty="0">
                    <a:solidFill>
                      <a:schemeClr val="bg1"/>
                    </a:solidFill>
                  </a:endParaRPr>
                </a:p>
              </p:txBody>
            </p:sp>
            <p:sp>
              <p:nvSpPr>
                <p:cNvPr id="61" name="文本框 71"/>
                <p:cNvSpPr txBox="1"/>
                <p:nvPr/>
              </p:nvSpPr>
              <p:spPr>
                <a:xfrm>
                  <a:off x="2201605" y="3204397"/>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济南市</a:t>
                  </a:r>
                  <a:endParaRPr lang="zh-CN" altLang="en-US" sz="1200" dirty="0">
                    <a:solidFill>
                      <a:schemeClr val="bg1"/>
                    </a:solidFill>
                  </a:endParaRPr>
                </a:p>
              </p:txBody>
            </p:sp>
            <p:sp>
              <p:nvSpPr>
                <p:cNvPr id="62" name="文本框 71"/>
                <p:cNvSpPr txBox="1"/>
                <p:nvPr/>
              </p:nvSpPr>
              <p:spPr>
                <a:xfrm>
                  <a:off x="2911475" y="3024188"/>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淄博市</a:t>
                  </a:r>
                  <a:endParaRPr lang="zh-CN" altLang="en-US" sz="1200" dirty="0">
                    <a:solidFill>
                      <a:schemeClr val="bg1"/>
                    </a:solidFill>
                  </a:endParaRPr>
                </a:p>
              </p:txBody>
            </p:sp>
            <p:sp>
              <p:nvSpPr>
                <p:cNvPr id="68" name="文本框 71"/>
                <p:cNvSpPr txBox="1"/>
                <p:nvPr/>
              </p:nvSpPr>
              <p:spPr>
                <a:xfrm>
                  <a:off x="3758982" y="4306889"/>
                  <a:ext cx="646331" cy="276999"/>
                </a:xfrm>
                <a:prstGeom prst="rect">
                  <a:avLst/>
                </a:prstGeom>
                <a:noFill/>
              </p:spPr>
              <p:txBody>
                <a:bodyPr vert="horz" wrap="none" rtlCol="0">
                  <a:normAutofit fontScale="70000"/>
                </a:bodyPr>
                <a:lstStyle>
                  <a:defPPr>
                    <a:defRPr lang="zh-CN"/>
                  </a:defPPr>
                  <a:lvl1pPr>
                    <a:defRPr sz="1400">
                      <a:solidFill>
                        <a:srgbClr val="37D4FF"/>
                      </a:solidFill>
                      <a:latin typeface="微软雅黑" panose="020B0503020204020204" charset="-122"/>
                      <a:ea typeface="微软雅黑" panose="020B0503020204020204" charset="-122"/>
                    </a:defRPr>
                  </a:lvl1pPr>
                </a:lstStyle>
                <a:p>
                  <a:r>
                    <a:rPr lang="zh-CN" altLang="en-US" sz="1200" dirty="0">
                      <a:solidFill>
                        <a:schemeClr val="bg1"/>
                      </a:solidFill>
                    </a:rPr>
                    <a:t>日照市</a:t>
                  </a:r>
                  <a:endParaRPr lang="zh-CN" altLang="en-US" sz="1200" dirty="0">
                    <a:solidFill>
                      <a:schemeClr val="bg1"/>
                    </a:solidFill>
                  </a:endParaRPr>
                </a:p>
              </p:txBody>
            </p:sp>
          </p:grpSp>
          <p:sp>
            <p:nvSpPr>
              <p:cNvPr id="32" name="椭圆 31"/>
              <p:cNvSpPr/>
              <p:nvPr/>
            </p:nvSpPr>
            <p:spPr>
              <a:xfrm>
                <a:off x="2278" y="5301"/>
                <a:ext cx="217" cy="2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grpSp>
      <p:sp>
        <p:nvSpPr>
          <p:cNvPr id="33" name="文本框 32"/>
          <p:cNvSpPr txBox="1"/>
          <p:nvPr/>
        </p:nvSpPr>
        <p:spPr>
          <a:xfrm>
            <a:off x="4518660" y="2665730"/>
            <a:ext cx="4224020" cy="2030095"/>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en-US" sz="1400">
                <a:solidFill>
                  <a:srgbClr val="314672"/>
                </a:solidFill>
                <a:uFillTx/>
                <a:latin typeface="宋体" panose="02010600030101010101" pitchFamily="2" charset="-122"/>
                <a:ea typeface="微软雅黑" panose="020B0503020204020204" charset="-122"/>
              </a:rPr>
              <a:t>6</a:t>
            </a:r>
            <a:r>
              <a:rPr lang="zh-CN" altLang="en-US" sz="1400">
                <a:solidFill>
                  <a:srgbClr val="314672"/>
                </a:solidFill>
                <a:uFillTx/>
                <a:latin typeface="宋体" panose="02010600030101010101" pitchFamily="2" charset="-122"/>
                <a:ea typeface="微软雅黑" panose="020B0503020204020204" charset="-122"/>
              </a:rPr>
              <a:t>月初以来，我省已有多个地市发生了本土疫情。最近有本土疫情发生的是菏泽市、青岛市</a:t>
            </a:r>
            <a:endParaRPr lang="zh-CN" altLang="en-US" sz="14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en-US" altLang="zh-CN" sz="1400">
                <a:solidFill>
                  <a:srgbClr val="314672"/>
                </a:solidFill>
                <a:uFillTx/>
                <a:latin typeface="宋体" panose="02010600030101010101" pitchFamily="2" charset="-122"/>
                <a:ea typeface="微软雅黑" panose="020B0503020204020204" charset="-122"/>
              </a:rPr>
              <a:t>8</a:t>
            </a:r>
            <a:r>
              <a:rPr lang="zh-CN" altLang="en-US" sz="1400">
                <a:solidFill>
                  <a:srgbClr val="314672"/>
                </a:solidFill>
                <a:uFillTx/>
                <a:latin typeface="宋体" panose="02010600030101010101" pitchFamily="2" charset="-122"/>
                <a:ea typeface="微软雅黑" panose="020B0503020204020204" charset="-122"/>
              </a:rPr>
              <a:t>月</a:t>
            </a:r>
            <a:r>
              <a:rPr lang="en-US" altLang="zh-CN" sz="1400">
                <a:solidFill>
                  <a:srgbClr val="314672"/>
                </a:solidFill>
                <a:uFillTx/>
                <a:latin typeface="宋体" panose="02010600030101010101" pitchFamily="2" charset="-122"/>
                <a:ea typeface="微软雅黑" panose="020B0503020204020204" charset="-122"/>
              </a:rPr>
              <a:t>2</a:t>
            </a:r>
            <a:r>
              <a:rPr lang="zh-CN" altLang="en-US" sz="1400">
                <a:solidFill>
                  <a:srgbClr val="314672"/>
                </a:solidFill>
                <a:uFillTx/>
                <a:latin typeface="宋体" panose="02010600030101010101" pitchFamily="2" charset="-122"/>
                <a:ea typeface="微软雅黑" panose="020B0503020204020204" charset="-122"/>
              </a:rPr>
              <a:t>日，菏泽新增本土确诊病例</a:t>
            </a:r>
            <a:r>
              <a:rPr lang="en-US" altLang="zh-CN" sz="1400">
                <a:solidFill>
                  <a:srgbClr val="314672"/>
                </a:solidFill>
                <a:uFillTx/>
                <a:latin typeface="宋体" panose="02010600030101010101" pitchFamily="2" charset="-122"/>
                <a:ea typeface="微软雅黑" panose="020B0503020204020204" charset="-122"/>
              </a:rPr>
              <a:t>2</a:t>
            </a:r>
            <a:r>
              <a:rPr lang="zh-CN" altLang="en-US" sz="1400">
                <a:solidFill>
                  <a:srgbClr val="314672"/>
                </a:solidFill>
                <a:uFillTx/>
                <a:latin typeface="宋体" panose="02010600030101010101" pitchFamily="2" charset="-122"/>
                <a:ea typeface="微软雅黑" panose="020B0503020204020204" charset="-122"/>
              </a:rPr>
              <a:t>例，新增本土无症状感染者</a:t>
            </a:r>
            <a:r>
              <a:rPr lang="en-US" altLang="zh-CN" sz="1400">
                <a:solidFill>
                  <a:srgbClr val="314672"/>
                </a:solidFill>
                <a:uFillTx/>
                <a:latin typeface="宋体" panose="02010600030101010101" pitchFamily="2" charset="-122"/>
                <a:ea typeface="微软雅黑" panose="020B0503020204020204" charset="-122"/>
              </a:rPr>
              <a:t>36</a:t>
            </a:r>
            <a:r>
              <a:rPr lang="zh-CN" altLang="en-US" sz="1400">
                <a:solidFill>
                  <a:srgbClr val="314672"/>
                </a:solidFill>
                <a:uFillTx/>
                <a:latin typeface="宋体" panose="02010600030101010101" pitchFamily="2" charset="-122"/>
                <a:ea typeface="微软雅黑" panose="020B0503020204020204" charset="-122"/>
              </a:rPr>
              <a:t>例；青岛新增本土确诊病例</a:t>
            </a:r>
            <a:r>
              <a:rPr lang="en-US" altLang="zh-CN" sz="1400">
                <a:solidFill>
                  <a:srgbClr val="314672"/>
                </a:solidFill>
                <a:uFillTx/>
                <a:latin typeface="宋体" panose="02010600030101010101" pitchFamily="2" charset="-122"/>
                <a:ea typeface="微软雅黑" panose="020B0503020204020204" charset="-122"/>
              </a:rPr>
              <a:t>1</a:t>
            </a:r>
            <a:r>
              <a:rPr lang="zh-CN" altLang="en-US" sz="1400">
                <a:solidFill>
                  <a:srgbClr val="314672"/>
                </a:solidFill>
                <a:uFillTx/>
                <a:latin typeface="宋体" panose="02010600030101010101" pitchFamily="2" charset="-122"/>
                <a:ea typeface="微软雅黑" panose="020B0503020204020204" charset="-122"/>
              </a:rPr>
              <a:t>例</a:t>
            </a:r>
            <a:endParaRPr lang="zh-CN" altLang="en-US" sz="1400">
              <a:solidFill>
                <a:srgbClr val="314672"/>
              </a:solidFill>
              <a:uFillTx/>
              <a:latin typeface="宋体" panose="02010600030101010101" pitchFamily="2" charset="-122"/>
              <a:ea typeface="微软雅黑" panose="020B0503020204020204" charset="-122"/>
            </a:endParaRPr>
          </a:p>
          <a:p>
            <a:pPr marL="285750" indent="-285750" algn="just">
              <a:lnSpc>
                <a:spcPct val="150000"/>
              </a:lnSpc>
              <a:buFont typeface="Arial" panose="020B0604020202020204" pitchFamily="34" charset="0"/>
              <a:buChar char="•"/>
            </a:pPr>
            <a:r>
              <a:rPr lang="zh-CN" altLang="en-US" sz="1400">
                <a:solidFill>
                  <a:srgbClr val="314672"/>
                </a:solidFill>
                <a:uFillTx/>
                <a:latin typeface="宋体" panose="02010600030101010101" pitchFamily="2" charset="-122"/>
                <a:ea typeface="微软雅黑" panose="020B0503020204020204" charset="-122"/>
                <a:sym typeface="+mn-ea"/>
              </a:rPr>
              <a:t>截至</a:t>
            </a:r>
            <a:r>
              <a:rPr lang="en-US" altLang="zh-CN" sz="1400">
                <a:solidFill>
                  <a:srgbClr val="314672"/>
                </a:solidFill>
                <a:uFillTx/>
                <a:latin typeface="宋体" panose="02010600030101010101" pitchFamily="2" charset="-122"/>
                <a:ea typeface="微软雅黑" panose="020B0503020204020204" charset="-122"/>
                <a:sym typeface="+mn-ea"/>
              </a:rPr>
              <a:t>8</a:t>
            </a:r>
            <a:r>
              <a:rPr lang="zh-CN" altLang="en-US" sz="1400">
                <a:solidFill>
                  <a:srgbClr val="314672"/>
                </a:solidFill>
                <a:uFillTx/>
                <a:latin typeface="宋体" panose="02010600030101010101" pitchFamily="2" charset="-122"/>
                <a:ea typeface="微软雅黑" panose="020B0503020204020204" charset="-122"/>
                <a:sym typeface="+mn-ea"/>
              </a:rPr>
              <a:t>月</a:t>
            </a:r>
            <a:r>
              <a:rPr lang="en-US" altLang="zh-CN" sz="1400">
                <a:solidFill>
                  <a:srgbClr val="314672"/>
                </a:solidFill>
                <a:uFillTx/>
                <a:latin typeface="宋体" panose="02010600030101010101" pitchFamily="2" charset="-122"/>
                <a:ea typeface="微软雅黑" panose="020B0503020204020204" charset="-122"/>
                <a:sym typeface="+mn-ea"/>
              </a:rPr>
              <a:t>2</a:t>
            </a:r>
            <a:r>
              <a:rPr lang="zh-CN" altLang="en-US" sz="1400">
                <a:solidFill>
                  <a:srgbClr val="314672"/>
                </a:solidFill>
                <a:uFillTx/>
                <a:latin typeface="宋体" panose="02010600030101010101" pitchFamily="2" charset="-122"/>
                <a:ea typeface="微软雅黑" panose="020B0503020204020204" charset="-122"/>
                <a:sym typeface="+mn-ea"/>
              </a:rPr>
              <a:t>日24时，全省现有本土确诊病例</a:t>
            </a:r>
            <a:r>
              <a:rPr lang="en-US" altLang="zh-CN" sz="1400">
                <a:solidFill>
                  <a:srgbClr val="314672"/>
                </a:solidFill>
                <a:uFillTx/>
                <a:latin typeface="宋体" panose="02010600030101010101" pitchFamily="2" charset="-122"/>
                <a:ea typeface="微软雅黑" panose="020B0503020204020204" charset="-122"/>
                <a:sym typeface="+mn-ea"/>
              </a:rPr>
              <a:t>16</a:t>
            </a:r>
            <a:r>
              <a:rPr lang="zh-CN" altLang="en-US" sz="1400">
                <a:solidFill>
                  <a:srgbClr val="314672"/>
                </a:solidFill>
                <a:uFillTx/>
                <a:latin typeface="宋体" panose="02010600030101010101" pitchFamily="2" charset="-122"/>
                <a:ea typeface="微软雅黑" panose="020B0503020204020204" charset="-122"/>
                <a:sym typeface="+mn-ea"/>
              </a:rPr>
              <a:t>例、本土无症状感染者</a:t>
            </a:r>
            <a:r>
              <a:rPr lang="en-US" altLang="zh-CN" sz="1400">
                <a:solidFill>
                  <a:srgbClr val="314672"/>
                </a:solidFill>
                <a:uFillTx/>
                <a:latin typeface="宋体" panose="02010600030101010101" pitchFamily="2" charset="-122"/>
                <a:ea typeface="微软雅黑" panose="020B0503020204020204" charset="-122"/>
                <a:sym typeface="+mn-ea"/>
              </a:rPr>
              <a:t>441</a:t>
            </a:r>
            <a:r>
              <a:rPr lang="zh-CN" altLang="en-US" sz="1400">
                <a:solidFill>
                  <a:srgbClr val="314672"/>
                </a:solidFill>
                <a:uFillTx/>
                <a:latin typeface="宋体" panose="02010600030101010101" pitchFamily="2" charset="-122"/>
                <a:ea typeface="微软雅黑" panose="020B0503020204020204" charset="-122"/>
                <a:sym typeface="+mn-ea"/>
              </a:rPr>
              <a:t>例</a:t>
            </a:r>
            <a:endParaRPr lang="zh-CN" altLang="en-US" sz="1400">
              <a:solidFill>
                <a:srgbClr val="314672"/>
              </a:solidFill>
              <a:uFillTx/>
              <a:latin typeface="宋体" panose="02010600030101010101" pitchFamily="2"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2"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graphicFrame>
        <p:nvGraphicFramePr>
          <p:cNvPr id="3" name="图表 2"/>
          <p:cNvGraphicFramePr/>
          <p:nvPr/>
        </p:nvGraphicFramePr>
        <p:xfrm>
          <a:off x="386080" y="400050"/>
          <a:ext cx="4770120" cy="4515485"/>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5308600" y="1061720"/>
            <a:ext cx="3465830" cy="2676525"/>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zh-CN" sz="1600">
                <a:solidFill>
                  <a:srgbClr val="314672"/>
                </a:solidFill>
                <a:uFillTx/>
                <a:latin typeface="宋体" panose="02010600030101010101" pitchFamily="2" charset="-122"/>
                <a:ea typeface="微软雅黑" panose="020B0503020204020204" charset="-122"/>
                <a:sym typeface="+mn-ea"/>
              </a:rPr>
              <a:t>山东省</a:t>
            </a:r>
            <a:r>
              <a:rPr lang="en-US" sz="1600">
                <a:solidFill>
                  <a:srgbClr val="314672"/>
                </a:solidFill>
                <a:uFillTx/>
                <a:latin typeface="宋体" panose="02010600030101010101" pitchFamily="2" charset="-122"/>
                <a:ea typeface="微软雅黑" panose="020B0503020204020204" charset="-122"/>
              </a:rPr>
              <a:t>8</a:t>
            </a:r>
            <a:r>
              <a:rPr sz="1600">
                <a:solidFill>
                  <a:srgbClr val="314672"/>
                </a:solidFill>
                <a:uFillTx/>
                <a:latin typeface="宋体" panose="02010600030101010101" pitchFamily="2" charset="-122"/>
                <a:ea typeface="微软雅黑" panose="020B0503020204020204" charset="-122"/>
              </a:rPr>
              <a:t>月</a:t>
            </a:r>
            <a:r>
              <a:rPr lang="en-US" sz="1600">
                <a:solidFill>
                  <a:srgbClr val="314672"/>
                </a:solidFill>
                <a:uFillTx/>
                <a:latin typeface="宋体" panose="02010600030101010101" pitchFamily="2" charset="-122"/>
                <a:ea typeface="微软雅黑" panose="020B0503020204020204" charset="-122"/>
              </a:rPr>
              <a:t>2</a:t>
            </a:r>
            <a:r>
              <a:rPr sz="1600">
                <a:solidFill>
                  <a:srgbClr val="314672"/>
                </a:solidFill>
                <a:uFillTx/>
                <a:latin typeface="宋体" panose="02010600030101010101" pitchFamily="2" charset="-122"/>
                <a:ea typeface="微软雅黑" panose="020B0503020204020204" charset="-122"/>
              </a:rPr>
              <a:t>日0时至24时，</a:t>
            </a:r>
            <a:endParaRPr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AutoNum type="arabicPeriod"/>
            </a:pPr>
            <a:r>
              <a:rPr sz="1600">
                <a:solidFill>
                  <a:srgbClr val="314672"/>
                </a:solidFill>
                <a:uFillTx/>
                <a:latin typeface="宋体" panose="02010600030101010101" pitchFamily="2" charset="-122"/>
                <a:ea typeface="微软雅黑" panose="020B0503020204020204" charset="-122"/>
              </a:rPr>
              <a:t>新增本土确诊病例</a:t>
            </a:r>
            <a:r>
              <a:rPr lang="en-US" sz="1600">
                <a:solidFill>
                  <a:srgbClr val="314672"/>
                </a:solidFill>
                <a:uFillTx/>
                <a:latin typeface="宋体" panose="02010600030101010101" pitchFamily="2" charset="-122"/>
                <a:ea typeface="微软雅黑" panose="020B0503020204020204" charset="-122"/>
              </a:rPr>
              <a:t>3</a:t>
            </a:r>
            <a:r>
              <a:rPr sz="1600">
                <a:solidFill>
                  <a:srgbClr val="314672"/>
                </a:solidFill>
                <a:uFillTx/>
                <a:latin typeface="宋体" panose="02010600030101010101" pitchFamily="2" charset="-122"/>
                <a:ea typeface="微软雅黑" panose="020B0503020204020204" charset="-122"/>
              </a:rPr>
              <a:t>例</a:t>
            </a:r>
            <a:r>
              <a:rPr lang="zh-CN" sz="1600">
                <a:solidFill>
                  <a:srgbClr val="314672"/>
                </a:solidFill>
                <a:uFillTx/>
                <a:latin typeface="宋体" panose="02010600030101010101" pitchFamily="2" charset="-122"/>
                <a:ea typeface="微软雅黑" panose="020B0503020204020204" charset="-122"/>
              </a:rPr>
              <a:t>，其中菏泽</a:t>
            </a:r>
            <a:r>
              <a:rPr lang="en-US" altLang="zh-CN" sz="1600">
                <a:solidFill>
                  <a:srgbClr val="314672"/>
                </a:solidFill>
                <a:uFillTx/>
                <a:latin typeface="宋体" panose="02010600030101010101" pitchFamily="2" charset="-122"/>
                <a:ea typeface="微软雅黑" panose="020B0503020204020204" charset="-122"/>
              </a:rPr>
              <a:t>2</a:t>
            </a:r>
            <a:r>
              <a:rPr lang="zh-CN" altLang="en-US" sz="1600">
                <a:solidFill>
                  <a:srgbClr val="314672"/>
                </a:solidFill>
                <a:uFillTx/>
                <a:latin typeface="宋体" panose="02010600030101010101" pitchFamily="2" charset="-122"/>
                <a:ea typeface="微软雅黑" panose="020B0503020204020204" charset="-122"/>
              </a:rPr>
              <a:t>例，系集中隔离点检出和高风险区检出；青岛</a:t>
            </a:r>
            <a:r>
              <a:rPr lang="en-US" altLang="zh-CN" sz="1600">
                <a:solidFill>
                  <a:srgbClr val="314672"/>
                </a:solidFill>
                <a:uFillTx/>
                <a:latin typeface="宋体" panose="02010600030101010101" pitchFamily="2" charset="-122"/>
                <a:ea typeface="微软雅黑" panose="020B0503020204020204" charset="-122"/>
              </a:rPr>
              <a:t>1</a:t>
            </a:r>
            <a:r>
              <a:rPr lang="zh-CN" altLang="en-US" sz="1600">
                <a:solidFill>
                  <a:srgbClr val="314672"/>
                </a:solidFill>
                <a:uFillTx/>
                <a:latin typeface="宋体" panose="02010600030101010101" pitchFamily="2" charset="-122"/>
                <a:ea typeface="微软雅黑" panose="020B0503020204020204" charset="-122"/>
              </a:rPr>
              <a:t>例，为省外返鲁人员，系集中隔离点检出</a:t>
            </a:r>
            <a:endParaRPr lang="zh-CN" altLang="en-US" sz="1600">
              <a:solidFill>
                <a:srgbClr val="314672"/>
              </a:solidFill>
              <a:uFillTx/>
              <a:latin typeface="宋体" panose="02010600030101010101" pitchFamily="2" charset="-122"/>
              <a:ea typeface="微软雅黑" panose="020B0503020204020204" charset="-122"/>
            </a:endParaRPr>
          </a:p>
          <a:p>
            <a:pPr marL="342900" indent="-342900" algn="just">
              <a:lnSpc>
                <a:spcPct val="150000"/>
              </a:lnSpc>
              <a:buFont typeface="Arial" panose="020B0604020202020204" pitchFamily="34" charset="0"/>
              <a:buAutoNum type="arabicPeriod"/>
            </a:pPr>
            <a:r>
              <a:rPr sz="1600">
                <a:solidFill>
                  <a:srgbClr val="314672"/>
                </a:solidFill>
                <a:uFillTx/>
                <a:latin typeface="宋体" panose="02010600030101010101" pitchFamily="2" charset="-122"/>
                <a:ea typeface="微软雅黑" panose="020B0503020204020204" charset="-122"/>
              </a:rPr>
              <a:t>新增本土无症状感染者</a:t>
            </a:r>
            <a:r>
              <a:rPr lang="en-US" sz="1600">
                <a:solidFill>
                  <a:srgbClr val="314672"/>
                </a:solidFill>
                <a:uFillTx/>
                <a:latin typeface="宋体" panose="02010600030101010101" pitchFamily="2" charset="-122"/>
                <a:ea typeface="微软雅黑" panose="020B0503020204020204" charset="-122"/>
              </a:rPr>
              <a:t>36</a:t>
            </a:r>
            <a:r>
              <a:rPr sz="1600">
                <a:solidFill>
                  <a:srgbClr val="314672"/>
                </a:solidFill>
                <a:uFillTx/>
                <a:latin typeface="宋体" panose="02010600030101010101" pitchFamily="2" charset="-122"/>
                <a:ea typeface="微软雅黑" panose="020B0503020204020204" charset="-122"/>
              </a:rPr>
              <a:t>例，均在菏泽</a:t>
            </a:r>
            <a:r>
              <a:rPr lang="zh-CN" sz="1600">
                <a:solidFill>
                  <a:srgbClr val="314672"/>
                </a:solidFill>
                <a:uFillTx/>
                <a:latin typeface="宋体" panose="02010600030101010101" pitchFamily="2" charset="-122"/>
                <a:ea typeface="微软雅黑" panose="020B0503020204020204" charset="-122"/>
              </a:rPr>
              <a:t>，</a:t>
            </a:r>
            <a:r>
              <a:rPr lang="zh-CN" sz="1600">
                <a:solidFill>
                  <a:srgbClr val="314672"/>
                </a:solidFill>
                <a:uFillTx/>
                <a:latin typeface="宋体" panose="02010600030101010101" pitchFamily="2" charset="-122"/>
                <a:ea typeface="微软雅黑" panose="020B0503020204020204" charset="-122"/>
              </a:rPr>
              <a:t>均</a:t>
            </a:r>
            <a:r>
              <a:rPr sz="1600">
                <a:solidFill>
                  <a:srgbClr val="314672"/>
                </a:solidFill>
                <a:uFillTx/>
                <a:latin typeface="宋体" panose="02010600030101010101" pitchFamily="2" charset="-122"/>
                <a:ea typeface="微软雅黑" panose="020B0503020204020204" charset="-122"/>
              </a:rPr>
              <a:t>系集中隔离点检出</a:t>
            </a:r>
            <a:endParaRPr sz="1600">
              <a:solidFill>
                <a:srgbClr val="314672"/>
              </a:solidFill>
              <a:uFillTx/>
              <a:latin typeface="宋体" panose="02010600030101010101" pitchFamily="2"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graphicFrame>
        <p:nvGraphicFramePr>
          <p:cNvPr id="2" name="表格 1"/>
          <p:cNvGraphicFramePr/>
          <p:nvPr>
            <p:custDataLst>
              <p:tags r:id="rId2"/>
            </p:custDataLst>
          </p:nvPr>
        </p:nvGraphicFramePr>
        <p:xfrm>
          <a:off x="383540" y="491490"/>
          <a:ext cx="4331335" cy="4160520"/>
        </p:xfrm>
        <a:graphic>
          <a:graphicData uri="http://schemas.openxmlformats.org/drawingml/2006/table">
            <a:tbl>
              <a:tblPr firstRow="1" bandRow="1">
                <a:tableStyleId>{5C22544A-7EE6-4342-B048-85BDC9FD1C3A}</a:tableStyleId>
              </a:tblPr>
              <a:tblGrid>
                <a:gridCol w="1096010"/>
                <a:gridCol w="3235325"/>
              </a:tblGrid>
              <a:tr h="693420">
                <a:tc>
                  <a:txBody>
                    <a:bodyPr/>
                    <a:p>
                      <a:pPr algn="ctr">
                        <a:buNone/>
                      </a:pPr>
                      <a:r>
                        <a:rPr lang="zh-CN" altLang="en-US"/>
                        <a:t>地市</a:t>
                      </a:r>
                      <a:endParaRPr lang="zh-CN" altLang="en-US"/>
                    </a:p>
                  </a:txBody>
                  <a:tcPr anchor="ctr" anchorCtr="0"/>
                </a:tc>
                <a:tc>
                  <a:txBody>
                    <a:bodyPr/>
                    <a:p>
                      <a:pPr algn="ctr">
                        <a:buNone/>
                      </a:pPr>
                      <a:r>
                        <a:rPr lang="zh-CN" altLang="en-US"/>
                        <a:t>来源</a:t>
                      </a:r>
                      <a:endParaRPr lang="zh-CN" altLang="en-US"/>
                    </a:p>
                  </a:txBody>
                  <a:tcPr anchor="ctr" anchorCtr="0"/>
                </a:tc>
              </a:tr>
              <a:tr h="693420">
                <a:tc>
                  <a:txBody>
                    <a:bodyPr/>
                    <a:p>
                      <a:pPr algn="ctr">
                        <a:buNone/>
                      </a:pPr>
                      <a:r>
                        <a:rPr lang="zh-CN" altLang="en-US"/>
                        <a:t>威海</a:t>
                      </a:r>
                      <a:endParaRPr lang="zh-CN" altLang="en-US"/>
                    </a:p>
                  </a:txBody>
                  <a:tcPr anchor="ctr" anchorCtr="0"/>
                </a:tc>
                <a:tc>
                  <a:txBody>
                    <a:bodyPr/>
                    <a:p>
                      <a:pPr algn="ctr">
                        <a:buNone/>
                      </a:pPr>
                      <a:r>
                        <a:rPr lang="zh-CN" altLang="en-US"/>
                        <a:t>环翠区病例为上海输入</a:t>
                      </a:r>
                      <a:endParaRPr lang="zh-CN" altLang="en-US"/>
                    </a:p>
                  </a:txBody>
                  <a:tcPr anchor="ctr" anchorCtr="0"/>
                </a:tc>
              </a:tr>
              <a:tr h="693420">
                <a:tc>
                  <a:txBody>
                    <a:bodyPr/>
                    <a:p>
                      <a:pPr algn="ctr">
                        <a:buNone/>
                      </a:pPr>
                      <a:r>
                        <a:rPr lang="zh-CN" altLang="en-US"/>
                        <a:t>烟台</a:t>
                      </a:r>
                      <a:endParaRPr lang="zh-CN" altLang="en-US"/>
                    </a:p>
                  </a:txBody>
                  <a:tcPr anchor="ctr" anchorCtr="0"/>
                </a:tc>
                <a:tc>
                  <a:txBody>
                    <a:bodyPr/>
                    <a:p>
                      <a:pPr algn="ctr">
                        <a:buNone/>
                      </a:pPr>
                      <a:r>
                        <a:rPr lang="zh-CN" altLang="en-US"/>
                        <a:t>开发区病例为远洋渔获装卸工</a:t>
                      </a:r>
                      <a:endParaRPr lang="zh-CN" altLang="en-US"/>
                    </a:p>
                  </a:txBody>
                  <a:tcPr anchor="ctr" anchorCtr="0"/>
                </a:tc>
              </a:tr>
              <a:tr h="693420">
                <a:tc>
                  <a:txBody>
                    <a:bodyPr/>
                    <a:p>
                      <a:pPr algn="ctr">
                        <a:buNone/>
                      </a:pPr>
                      <a:r>
                        <a:rPr lang="zh-CN" altLang="en-US"/>
                        <a:t>青岛</a:t>
                      </a:r>
                      <a:endParaRPr lang="zh-CN" altLang="en-US"/>
                    </a:p>
                  </a:txBody>
                  <a:tcPr anchor="ctr" anchorCtr="0"/>
                </a:tc>
                <a:tc>
                  <a:txBody>
                    <a:bodyPr/>
                    <a:p>
                      <a:pPr algn="ctr">
                        <a:buNone/>
                      </a:pPr>
                      <a:r>
                        <a:rPr lang="zh-CN" altLang="en-US"/>
                        <a:t>城阳区报告隔离酒店工作人员阳性</a:t>
                      </a:r>
                      <a:endParaRPr lang="zh-CN" altLang="en-US"/>
                    </a:p>
                  </a:txBody>
                  <a:tcPr anchor="ctr" anchorCtr="0"/>
                </a:tc>
              </a:tr>
              <a:tr h="693420">
                <a:tc>
                  <a:txBody>
                    <a:bodyPr/>
                    <a:p>
                      <a:pPr algn="ctr">
                        <a:buNone/>
                      </a:pPr>
                      <a:r>
                        <a:rPr lang="zh-CN" altLang="en-US"/>
                        <a:t>泰安</a:t>
                      </a:r>
                      <a:endParaRPr lang="zh-CN" altLang="en-US"/>
                    </a:p>
                  </a:txBody>
                  <a:tcPr anchor="ctr" anchorCtr="0"/>
                </a:tc>
                <a:tc>
                  <a:txBody>
                    <a:bodyPr/>
                    <a:p>
                      <a:pPr algn="ctr">
                        <a:buNone/>
                      </a:pPr>
                      <a:r>
                        <a:rPr lang="zh-CN" altLang="en-US"/>
                        <a:t>肥城市病例为兰州输入</a:t>
                      </a:r>
                      <a:endParaRPr lang="zh-CN" altLang="en-US"/>
                    </a:p>
                  </a:txBody>
                  <a:tcPr anchor="ctr" anchorCtr="0"/>
                </a:tc>
              </a:tr>
              <a:tr h="693420">
                <a:tc>
                  <a:txBody>
                    <a:bodyPr/>
                    <a:p>
                      <a:pPr algn="ctr">
                        <a:buNone/>
                      </a:pPr>
                      <a:r>
                        <a:rPr lang="zh-CN" altLang="en-US"/>
                        <a:t>临沂</a:t>
                      </a:r>
                      <a:endParaRPr lang="zh-CN" altLang="en-US"/>
                    </a:p>
                  </a:txBody>
                  <a:tcPr anchor="ctr" anchorCtr="0"/>
                </a:tc>
                <a:tc>
                  <a:txBody>
                    <a:bodyPr/>
                    <a:p>
                      <a:pPr algn="ctr">
                        <a:buNone/>
                      </a:pPr>
                      <a:r>
                        <a:rPr lang="zh-CN" altLang="en-US"/>
                        <a:t>集中在兰陵县和兰山区，学生比例高</a:t>
                      </a:r>
                      <a:endParaRPr lang="zh-CN" altLang="en-US"/>
                    </a:p>
                  </a:txBody>
                  <a:tcPr anchor="ctr" anchorCtr="0"/>
                </a:tc>
              </a:tr>
            </a:tbl>
          </a:graphicData>
        </a:graphic>
      </p:graphicFrame>
      <p:pic>
        <p:nvPicPr>
          <p:cNvPr id="5" name="图片 4"/>
          <p:cNvPicPr>
            <a:picLocks noChangeAspect="1"/>
          </p:cNvPicPr>
          <p:nvPr/>
        </p:nvPicPr>
        <p:blipFill>
          <a:blip r:embed="rId3"/>
          <a:stretch>
            <a:fillRect/>
          </a:stretch>
        </p:blipFill>
        <p:spPr>
          <a:xfrm>
            <a:off x="5447030" y="491490"/>
            <a:ext cx="2950845" cy="41605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
          <p:cNvPicPr>
            <a:picLocks noChangeAspect="1"/>
          </p:cNvPicPr>
          <p:nvPr userDrawn="1"/>
        </p:nvPicPr>
        <p:blipFill>
          <a:blip r:embed="rId1" cstate="print"/>
          <a:srcRect r="37779"/>
          <a:stretch>
            <a:fillRect/>
          </a:stretch>
        </p:blipFill>
        <p:spPr>
          <a:xfrm>
            <a:off x="7545705" y="143510"/>
            <a:ext cx="1321435" cy="311785"/>
          </a:xfrm>
          <a:prstGeom prst="rect">
            <a:avLst/>
          </a:prstGeom>
        </p:spPr>
      </p:pic>
      <p:sp>
        <p:nvSpPr>
          <p:cNvPr id="73"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sp>
        <p:nvSpPr>
          <p:cNvPr id="3" name="矩形 2"/>
          <p:cNvSpPr/>
          <p:nvPr>
            <p:custDataLst>
              <p:tags r:id="rId2"/>
            </p:custDataLst>
          </p:nvPr>
        </p:nvSpPr>
        <p:spPr>
          <a:xfrm>
            <a:off x="564863" y="1143575"/>
            <a:ext cx="719662" cy="740625"/>
          </a:xfrm>
          <a:prstGeom prst="rect">
            <a:avLst/>
          </a:prstGeom>
          <a:solidFill>
            <a:srgbClr val="1784C7"/>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gn="ctr"/>
            <a:r>
              <a:rPr lang="zh-CN" altLang="en-US" sz="1350">
                <a:latin typeface="Arial" panose="020B0604020202020204" pitchFamily="34" charset="0"/>
                <a:ea typeface="微软雅黑" panose="020B0503020204020204" charset="-122"/>
                <a:sym typeface="Arial" panose="020B0604020202020204" pitchFamily="34" charset="0"/>
              </a:rPr>
              <a:t>威海</a:t>
            </a:r>
            <a:endParaRPr lang="zh-CN" altLang="en-US" sz="1350">
              <a:latin typeface="Arial" panose="020B0604020202020204" pitchFamily="34" charset="0"/>
              <a:ea typeface="微软雅黑" panose="020B0503020204020204" charset="-122"/>
              <a:sym typeface="Arial" panose="020B0604020202020204" pitchFamily="34" charset="0"/>
            </a:endParaRPr>
          </a:p>
          <a:p>
            <a:pPr algn="ctr"/>
            <a:r>
              <a:rPr lang="zh-CN" altLang="en-US" sz="1350">
                <a:latin typeface="Arial" panose="020B0604020202020204" pitchFamily="34" charset="0"/>
                <a:ea typeface="微软雅黑" panose="020B0503020204020204" charset="-122"/>
                <a:sym typeface="Arial" panose="020B0604020202020204" pitchFamily="34" charset="0"/>
              </a:rPr>
              <a:t>荣城</a:t>
            </a: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6" name="矩形 5"/>
          <p:cNvSpPr/>
          <p:nvPr>
            <p:custDataLst>
              <p:tags r:id="rId3"/>
            </p:custDataLst>
          </p:nvPr>
        </p:nvSpPr>
        <p:spPr>
          <a:xfrm>
            <a:off x="1881505" y="931545"/>
            <a:ext cx="6899910" cy="1165225"/>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rtlCol="0" anchor="ctr"/>
          <a:p>
            <a:pPr marL="228600" indent="-228600" algn="just">
              <a:lnSpc>
                <a:spcPct val="120000"/>
              </a:lnSpc>
              <a:buAutoNum type="arabicPeriod"/>
            </a:pP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indent="0" algn="just">
              <a:lnSpc>
                <a:spcPct val="120000"/>
              </a:lnSpc>
              <a:buNone/>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这起疫情反映了荣成市有关部门、企业等风险防控意识不强，有章不循、明知故犯</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indent="-228600" algn="just">
              <a:lnSpc>
                <a:spcPct val="120000"/>
              </a:lnSpc>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企业分类不科学管理不规范。仅凭企业营业执照和企业自行申报，就将其作为一般企业对待，没有纳入进口冷链加工企业管理</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indent="-228600" algn="just">
              <a:lnSpc>
                <a:spcPct val="120000"/>
              </a:lnSpc>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落实核酸检测不严格。“应检尽检”人员底数不清、管理不到位，出现未按规定参加核酸检测、检测间隔超过时限等问题</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indent="-228600" algn="just">
              <a:lnSpc>
                <a:spcPct val="120000"/>
              </a:lnSpc>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常态化管理有漏洞。涉疫企业重生产轻安全，疫情防控应急预案制定、防控知识培训不到位</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indent="-228600" algn="just">
              <a:lnSpc>
                <a:spcPct val="120000"/>
              </a:lnSpc>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行业管理有空档。相关职能部门缺乏大局意识、一盘棋思想，相互推诿扯皮，疫情防控出现留白</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p:txBody>
      </p:sp>
      <p:sp>
        <p:nvSpPr>
          <p:cNvPr id="10" name="文本框 9"/>
          <p:cNvSpPr txBox="1"/>
          <p:nvPr>
            <p:custDataLst>
              <p:tags r:id="rId4"/>
            </p:custDataLst>
          </p:nvPr>
        </p:nvSpPr>
        <p:spPr>
          <a:xfrm>
            <a:off x="1417366" y="1184995"/>
            <a:ext cx="464257" cy="659054"/>
          </a:xfrm>
          <a:prstGeom prst="rect">
            <a:avLst/>
          </a:prstGeom>
          <a:noFill/>
        </p:spPr>
        <p:txBody>
          <a:bodyPr wrap="none" rtlCol="0" anchor="ctr" anchorCtr="0">
            <a:normAutofit lnSpcReduction="10000"/>
          </a:bodyPr>
          <a:p>
            <a:pPr algn="ctr">
              <a:lnSpc>
                <a:spcPct val="110000"/>
              </a:lnSpc>
            </a:pPr>
            <a:r>
              <a:rPr lang="en-US" altLang="zh-CN" sz="2700" b="1" dirty="0">
                <a:solidFill>
                  <a:srgbClr val="1784C7"/>
                </a:solidFill>
                <a:latin typeface="Arial" panose="020B0604020202020204" pitchFamily="34" charset="0"/>
                <a:ea typeface="微软雅黑" panose="020B0503020204020204" charset="-122"/>
                <a:sym typeface="Arial" panose="020B0604020202020204" pitchFamily="34" charset="0"/>
              </a:rPr>
              <a:t>&gt;</a:t>
            </a:r>
            <a:endParaRPr lang="zh-CN" altLang="en-US" sz="2700" b="1" dirty="0">
              <a:solidFill>
                <a:srgbClr val="1784C7"/>
              </a:solidFill>
              <a:latin typeface="Arial" panose="020B0604020202020204" pitchFamily="34" charset="0"/>
              <a:ea typeface="微软雅黑" panose="020B0503020204020204" charset="-122"/>
              <a:sym typeface="Arial" panose="020B0604020202020204" pitchFamily="34" charset="0"/>
            </a:endParaRPr>
          </a:p>
        </p:txBody>
      </p:sp>
      <p:sp>
        <p:nvSpPr>
          <p:cNvPr id="5" name="矩形 4"/>
          <p:cNvSpPr/>
          <p:nvPr>
            <p:custDataLst>
              <p:tags r:id="rId5"/>
            </p:custDataLst>
          </p:nvPr>
        </p:nvSpPr>
        <p:spPr>
          <a:xfrm>
            <a:off x="564863" y="2486282"/>
            <a:ext cx="719662" cy="740625"/>
          </a:xfrm>
          <a:prstGeom prst="rect">
            <a:avLst/>
          </a:prstGeom>
          <a:solidFill>
            <a:srgbClr val="1BA8C9"/>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gn="ctr"/>
            <a:r>
              <a:rPr lang="zh-CN" altLang="en-US" sz="1350">
                <a:latin typeface="Arial" panose="020B0604020202020204" pitchFamily="34" charset="0"/>
                <a:ea typeface="微软雅黑" panose="020B0503020204020204" charset="-122"/>
                <a:sym typeface="Arial" panose="020B0604020202020204" pitchFamily="34" charset="0"/>
              </a:rPr>
              <a:t>青岛</a:t>
            </a:r>
            <a:endParaRPr lang="zh-CN" altLang="en-US" sz="1350">
              <a:latin typeface="Arial" panose="020B0604020202020204" pitchFamily="34" charset="0"/>
              <a:ea typeface="微软雅黑" panose="020B0503020204020204" charset="-122"/>
              <a:sym typeface="Arial" panose="020B0604020202020204" pitchFamily="34" charset="0"/>
            </a:endParaRPr>
          </a:p>
          <a:p>
            <a:pPr algn="ctr"/>
            <a:r>
              <a:rPr lang="zh-CN" altLang="en-US" sz="1350">
                <a:latin typeface="Arial" panose="020B0604020202020204" pitchFamily="34" charset="0"/>
                <a:ea typeface="微软雅黑" panose="020B0503020204020204" charset="-122"/>
                <a:sym typeface="Arial" panose="020B0604020202020204" pitchFamily="34" charset="0"/>
              </a:rPr>
              <a:t>黄岛</a:t>
            </a: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6"/>
            </p:custDataLst>
          </p:nvPr>
        </p:nvSpPr>
        <p:spPr>
          <a:xfrm>
            <a:off x="1882140" y="2273935"/>
            <a:ext cx="6898640" cy="1165225"/>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vertOverflow="overflow" horzOverflow="overflow" vert="horz" wrap="square" numCol="1" spcCol="0" rtlCol="0" fromWordArt="0" anchor="ctr" anchorCtr="0" forceAA="0" compatLnSpc="1">
            <a:noAutofit/>
          </a:bodyPr>
          <a:p>
            <a:pPr lvl="0" indent="0" algn="just">
              <a:lnSpc>
                <a:spcPct val="120000"/>
              </a:lnSpc>
              <a:buClrTx/>
              <a:buSzTx/>
              <a:buFontTx/>
              <a:buNone/>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青岛黄岛区疫情扩散是一起典型的严重违章导致的病毒感 染传播事件</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lvl="0" indent="-228600" algn="just">
              <a:lnSpc>
                <a:spcPct val="120000"/>
              </a:lnSpc>
              <a:buClrTx/>
              <a:buSzTx/>
              <a:buFontTx/>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属地管理责任落实不到位</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lvl="0" indent="-228600" algn="just">
              <a:lnSpc>
                <a:spcPct val="120000"/>
              </a:lnSpc>
              <a:buClrTx/>
              <a:buSzTx/>
              <a:buFontTx/>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第三方检测公司实验室核酸检测不规范</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lvl="0" indent="-228600" algn="just">
              <a:lnSpc>
                <a:spcPct val="120000"/>
              </a:lnSpc>
              <a:buClrTx/>
              <a:buSzTx/>
              <a:buFontTx/>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企业闭环管理不到位</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lvl="0" indent="-228600" algn="just">
              <a:lnSpc>
                <a:spcPct val="120000"/>
              </a:lnSpc>
              <a:buClrTx/>
              <a:buSzTx/>
              <a:buFontTx/>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个人防护不规范</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p:txBody>
      </p:sp>
      <p:sp>
        <p:nvSpPr>
          <p:cNvPr id="11" name="文本框 10"/>
          <p:cNvSpPr txBox="1"/>
          <p:nvPr>
            <p:custDataLst>
              <p:tags r:id="rId7"/>
            </p:custDataLst>
          </p:nvPr>
        </p:nvSpPr>
        <p:spPr>
          <a:xfrm>
            <a:off x="1417366" y="2527068"/>
            <a:ext cx="464257" cy="659054"/>
          </a:xfrm>
          <a:prstGeom prst="rect">
            <a:avLst/>
          </a:prstGeom>
          <a:noFill/>
        </p:spPr>
        <p:txBody>
          <a:bodyPr wrap="none" rtlCol="0" anchor="ctr" anchorCtr="0">
            <a:normAutofit lnSpcReduction="10000"/>
          </a:bodyPr>
          <a:p>
            <a:r>
              <a:rPr lang="en-US" altLang="zh-CN" sz="2700" b="1" dirty="0">
                <a:solidFill>
                  <a:srgbClr val="1BA8C9"/>
                </a:solidFill>
                <a:latin typeface="Arial" panose="020B0604020202020204" pitchFamily="34" charset="0"/>
                <a:ea typeface="微软雅黑" panose="020B0503020204020204" charset="-122"/>
                <a:sym typeface="Arial" panose="020B0604020202020204" pitchFamily="34" charset="0"/>
              </a:rPr>
              <a:t>&gt;</a:t>
            </a:r>
            <a:endParaRPr lang="zh-CN" altLang="en-US" sz="2700" b="1" dirty="0">
              <a:solidFill>
                <a:srgbClr val="1BA8C9"/>
              </a:solidFill>
              <a:latin typeface="Arial" panose="020B0604020202020204" pitchFamily="34" charset="0"/>
              <a:ea typeface="微软雅黑" panose="020B0503020204020204" charset="-122"/>
              <a:sym typeface="Arial" panose="020B0604020202020204" pitchFamily="34" charset="0"/>
            </a:endParaRPr>
          </a:p>
        </p:txBody>
      </p:sp>
      <p:sp>
        <p:nvSpPr>
          <p:cNvPr id="8" name="矩形 7"/>
          <p:cNvSpPr/>
          <p:nvPr>
            <p:custDataLst>
              <p:tags r:id="rId8"/>
            </p:custDataLst>
          </p:nvPr>
        </p:nvSpPr>
        <p:spPr>
          <a:xfrm>
            <a:off x="564863" y="3788349"/>
            <a:ext cx="719662" cy="740625"/>
          </a:xfrm>
          <a:prstGeom prst="rect">
            <a:avLst/>
          </a:prstGeom>
          <a:solidFill>
            <a:srgbClr val="22C29C"/>
          </a:solidFill>
          <a:ln>
            <a:noFill/>
          </a:ln>
        </p:spPr>
        <p:style>
          <a:lnRef idx="2">
            <a:srgbClr val="1784C7">
              <a:shade val="50000"/>
            </a:srgbClr>
          </a:lnRef>
          <a:fillRef idx="1">
            <a:srgbClr val="1784C7"/>
          </a:fillRef>
          <a:effectRef idx="0">
            <a:srgbClr val="1784C7"/>
          </a:effectRef>
          <a:fontRef idx="minor">
            <a:srgbClr val="FFFFFF"/>
          </a:fontRef>
        </p:style>
        <p:txBody>
          <a:bodyPr rtlCol="0" anchor="ctr">
            <a:normAutofit/>
          </a:bodyPr>
          <a:p>
            <a:pPr algn="ctr"/>
            <a:r>
              <a:rPr lang="zh-CN" altLang="en-US" sz="1350">
                <a:latin typeface="Arial" panose="020B0604020202020204" pitchFamily="34" charset="0"/>
                <a:ea typeface="微软雅黑" panose="020B0503020204020204" charset="-122"/>
                <a:sym typeface="Arial" panose="020B0604020202020204" pitchFamily="34" charset="0"/>
              </a:rPr>
              <a:t>临沂兰山和兰陵</a:t>
            </a: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custDataLst>
              <p:tags r:id="rId9"/>
            </p:custDataLst>
          </p:nvPr>
        </p:nvSpPr>
        <p:spPr>
          <a:xfrm>
            <a:off x="1882140" y="3616325"/>
            <a:ext cx="6898640" cy="1165225"/>
          </a:xfrm>
          <a:prstGeom prst="rect">
            <a:avLst/>
          </a:prstGeom>
          <a:noFill/>
          <a:ln>
            <a:noFill/>
          </a:ln>
          <a:extLst>
            <a:ext uri="{909E8E84-426E-40DD-AFC4-6F175D3DCCD1}">
              <a14:hiddenFill xmlns:a14="http://schemas.microsoft.com/office/drawing/2010/main">
                <a:solidFill>
                  <a:srgbClr val="1784C7"/>
                </a:solidFill>
              </a14:hiddenFill>
            </a:ext>
          </a:extLst>
        </p:spPr>
        <p:style>
          <a:lnRef idx="2">
            <a:srgbClr val="1784C7">
              <a:shade val="50000"/>
            </a:srgbClr>
          </a:lnRef>
          <a:fillRef idx="1">
            <a:srgbClr val="1784C7"/>
          </a:fillRef>
          <a:effectRef idx="0">
            <a:srgbClr val="1784C7"/>
          </a:effectRef>
          <a:fontRef idx="minor">
            <a:srgbClr val="FFFFFF"/>
          </a:fontRef>
        </p:style>
        <p:txBody>
          <a:bodyPr vertOverflow="overflow" horzOverflow="overflow" vert="horz" wrap="square" numCol="1" spcCol="0" rtlCol="0" fromWordArt="0" anchor="ctr" anchorCtr="0" forceAA="0" compatLnSpc="1">
            <a:noAutofit/>
          </a:bodyPr>
          <a:p>
            <a:pPr lvl="0" algn="just">
              <a:lnSpc>
                <a:spcPct val="120000"/>
              </a:lnSpc>
              <a:buClrTx/>
              <a:buSzTx/>
              <a:buFontTx/>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临沂兰山区和兰陵县疫情传播也是因有章不循导致的，尤其是没按照规定落实核酸检测，存在人员漏检、频次不够等问题</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lvl="0" indent="-228600" algn="just">
              <a:lnSpc>
                <a:spcPct val="120000"/>
              </a:lnSpc>
              <a:buClrTx/>
              <a:buSzTx/>
              <a:buFontTx/>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属地管理责任落实不到位</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lvl="0" indent="-228600" algn="just">
              <a:lnSpc>
                <a:spcPct val="120000"/>
              </a:lnSpc>
              <a:buClrTx/>
              <a:buSzTx/>
              <a:buFontTx/>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行业监管责任落实不到位</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lvl="0" indent="-228600" algn="just">
              <a:lnSpc>
                <a:spcPct val="120000"/>
              </a:lnSpc>
              <a:buClrTx/>
              <a:buSzTx/>
              <a:buFontTx/>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学校落实核酸检测规定不到位</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a:p>
            <a:pPr marL="228600" lvl="0" indent="-228600" algn="just">
              <a:lnSpc>
                <a:spcPct val="120000"/>
              </a:lnSpc>
              <a:buClrTx/>
              <a:buSzTx/>
              <a:buFontTx/>
              <a:buAutoNum type="arabicPeriod"/>
            </a:pPr>
            <a:r>
              <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rPr>
              <a:t>企业主体责任落实不到位</a:t>
            </a:r>
            <a:endParaRPr lang="zh-CN" altLang="en-US" sz="1000" spc="150">
              <a:solidFill>
                <a:srgbClr val="000000">
                  <a:lumMod val="85000"/>
                  <a:lumOff val="15000"/>
                </a:srgbClr>
              </a:solidFill>
              <a:uFillTx/>
              <a:latin typeface="宋体" panose="02010600030101010101" pitchFamily="2" charset="-122"/>
              <a:ea typeface="微软雅黑" panose="020B0503020204020204" charset="-122"/>
              <a:sym typeface="Arial" panose="020B0604020202020204" pitchFamily="34" charset="0"/>
            </a:endParaRPr>
          </a:p>
        </p:txBody>
      </p:sp>
      <p:sp>
        <p:nvSpPr>
          <p:cNvPr id="12" name="文本框 11"/>
          <p:cNvSpPr txBox="1"/>
          <p:nvPr>
            <p:custDataLst>
              <p:tags r:id="rId10"/>
            </p:custDataLst>
          </p:nvPr>
        </p:nvSpPr>
        <p:spPr>
          <a:xfrm>
            <a:off x="1417366" y="3869774"/>
            <a:ext cx="464257" cy="659054"/>
          </a:xfrm>
          <a:prstGeom prst="rect">
            <a:avLst/>
          </a:prstGeom>
          <a:noFill/>
        </p:spPr>
        <p:txBody>
          <a:bodyPr wrap="none" rtlCol="0" anchor="ctr" anchorCtr="0">
            <a:normAutofit lnSpcReduction="10000"/>
          </a:bodyPr>
          <a:p>
            <a:r>
              <a:rPr lang="en-US" altLang="zh-CN" sz="2700" b="1" dirty="0">
                <a:solidFill>
                  <a:srgbClr val="22C29C"/>
                </a:solidFill>
                <a:latin typeface="Arial" panose="020B0604020202020204" pitchFamily="34" charset="0"/>
                <a:ea typeface="微软雅黑" panose="020B0503020204020204" charset="-122"/>
                <a:sym typeface="Arial" panose="020B0604020202020204" pitchFamily="34" charset="0"/>
              </a:rPr>
              <a:t>&gt;</a:t>
            </a:r>
            <a:endParaRPr lang="zh-CN" altLang="en-US" sz="2700" b="1" dirty="0">
              <a:solidFill>
                <a:srgbClr val="22C29C"/>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654685" y="399415"/>
            <a:ext cx="3736975" cy="337185"/>
          </a:xfrm>
          <a:prstGeom prst="rect">
            <a:avLst/>
          </a:prstGeom>
          <a:noFill/>
        </p:spPr>
        <p:txBody>
          <a:bodyPr wrap="square" rtlCol="0">
            <a:spAutoFit/>
          </a:bodyPr>
          <a:p>
            <a:pPr lvl="0" indent="0" algn="just" fontAlgn="auto">
              <a:lnSpc>
                <a:spcPct val="100000"/>
              </a:lnSpc>
              <a:buClrTx/>
              <a:buSzTx/>
              <a:buNone/>
            </a:pPr>
            <a:r>
              <a:rPr sz="1600">
                <a:solidFill>
                  <a:srgbClr val="314672"/>
                </a:solidFill>
                <a:uFillTx/>
                <a:latin typeface="+mj-ea"/>
                <a:ea typeface="+mj-ea"/>
                <a:sym typeface="+mn-ea"/>
              </a:rPr>
              <a:t>通报指出各地所暴露出的问题</a:t>
            </a:r>
            <a:endParaRPr sz="1600">
              <a:solidFill>
                <a:srgbClr val="314672"/>
              </a:solidFill>
              <a:uFillTx/>
              <a:latin typeface="+mj-ea"/>
              <a:ea typeface="+mj-ea"/>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 name="바닥글 개체 틀 3"/>
          <p:cNvSpPr>
            <a:spLocks noGrp="1"/>
          </p:cNvSpPr>
          <p:nvPr/>
        </p:nvSpPr>
        <p:spPr>
          <a:xfrm>
            <a:off x="0" y="4915535"/>
            <a:ext cx="9144000" cy="227965"/>
          </a:xfrm>
          <a:prstGeom prst="rect">
            <a:avLst/>
          </a:prstGeom>
        </p:spPr>
        <p:txBody>
          <a:bodyPr vert="horz" lIns="0" tIns="0" rIns="0" bIns="0" rtlCol="0" anchor="ctr"/>
          <a:lstStyle>
            <a:defPPr>
              <a:defRPr lang="en-US"/>
            </a:defPPr>
            <a:lvl1pPr marL="0" algn="l" defTabSz="914400" rtl="0" eaLnBrk="1" latinLnBrk="0" hangingPunct="1">
              <a:defRPr lang="en-US" sz="900" b="0" kern="1200" spc="0" baseline="0" dirty="0" smtClean="0">
                <a:solidFill>
                  <a:srgbClr val="FFFFFF">
                    <a:alpha val="30000"/>
                  </a:srgbClr>
                </a:solidFill>
                <a:latin typeface="Arial" panose="020B0604020202020204" pitchFamily="34" charset="0"/>
                <a:ea typeface="Arial" panose="020B0604020202020204" pitchFamily="34" charset="0"/>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Arial" panose="020B0604020202020204" pitchFamily="34" charset="0"/>
                <a:cs typeface="+mn-ea"/>
              </a:defRPr>
            </a:lvl9pPr>
          </a:lstStyle>
          <a:p>
            <a:pPr algn="ctr" fontAlgn="auto">
              <a:lnSpc>
                <a:spcPct val="100000"/>
              </a:lnSpc>
            </a:pPr>
            <a:r>
              <a:rPr 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rPr>
              <a:t>© LIAOCHENG PEOPLE’S HOSPITAL 2022</a:t>
            </a:r>
            <a:endParaRPr lang="en-US" altLang="en-US" sz="800">
              <a:solidFill>
                <a:schemeClr val="tx1">
                  <a:lumMod val="50000"/>
                  <a:lumOff val="50000"/>
                </a:schemeClr>
              </a:solidFill>
              <a:uFillTx/>
              <a:latin typeface="宋体" panose="02010600030101010101" pitchFamily="2" charset="-122"/>
              <a:ea typeface="微软雅黑" panose="020B0503020204020204" charset="-122"/>
              <a:cs typeface="等线" panose="02010600030101010101" pitchFamily="2" charset="-122"/>
            </a:endParaRPr>
          </a:p>
        </p:txBody>
      </p:sp>
      <p:pic>
        <p:nvPicPr>
          <p:cNvPr id="10" name="图片 9" descr="绿色"/>
          <p:cNvPicPr>
            <a:picLocks noChangeAspect="1"/>
          </p:cNvPicPr>
          <p:nvPr userDrawn="1"/>
        </p:nvPicPr>
        <p:blipFill>
          <a:blip r:embed="rId1" cstate="print"/>
          <a:srcRect r="37779"/>
          <a:stretch>
            <a:fillRect/>
          </a:stretch>
        </p:blipFill>
        <p:spPr>
          <a:xfrm>
            <a:off x="207010" y="208280"/>
            <a:ext cx="2285365" cy="539115"/>
          </a:xfrm>
          <a:prstGeom prst="rect">
            <a:avLst/>
          </a:prstGeom>
        </p:spPr>
      </p:pic>
      <p:sp>
        <p:nvSpPr>
          <p:cNvPr id="40" name="Text Placeholder 20"/>
          <p:cNvSpPr>
            <a:spLocks noGrp="1"/>
          </p:cNvSpPr>
          <p:nvPr userDrawn="1"/>
        </p:nvSpPr>
        <p:spPr>
          <a:xfrm>
            <a:off x="0" y="1542415"/>
            <a:ext cx="9144000" cy="1479550"/>
          </a:xfrm>
          <a:prstGeom prst="rect">
            <a:avLst/>
          </a:prstGeom>
        </p:spPr>
        <p:txBody>
          <a:bodyPr vert="horz" lIns="0" tIns="0" rIns="0" bIns="0" rtlCol="0">
            <a:noAutofit/>
          </a:bodyPr>
          <a:lstStyle>
            <a:lvl1pPr marL="0" indent="0">
              <a:lnSpc>
                <a:spcPts val="1700"/>
              </a:lnSpc>
              <a:spcBef>
                <a:spcPts val="0"/>
              </a:spcBef>
              <a:buFont typeface="Arial" panose="020B0604020202020204" pitchFamily="34" charset="0"/>
              <a:buNone/>
              <a:defRPr sz="1100" baseline="0">
                <a:solidFill>
                  <a:srgbClr val="314672">
                    <a:alpha val="50000"/>
                  </a:srgbClr>
                </a:solidFill>
              </a:defRPr>
            </a:lvl1pPr>
            <a:lvl2pPr marL="457200" indent="0">
              <a:buFont typeface="Arial" panose="020B0604020202020204" pitchFamily="34" charset="0"/>
              <a:buNone/>
              <a:defRPr sz="1100">
                <a:solidFill>
                  <a:srgbClr val="85898F"/>
                </a:solidFill>
              </a:defRPr>
            </a:lvl2pPr>
            <a:lvl3pPr marL="914400" indent="0">
              <a:buFont typeface="Arial" panose="020B0604020202020204" pitchFamily="34" charset="0"/>
              <a:buNone/>
              <a:defRPr sz="1100">
                <a:solidFill>
                  <a:srgbClr val="85898F"/>
                </a:solidFill>
              </a:defRPr>
            </a:lvl3pPr>
            <a:lvl4pPr marL="1371600" indent="0">
              <a:buFont typeface="Arial" panose="020B0604020202020204" pitchFamily="34" charset="0"/>
              <a:buNone/>
              <a:defRPr sz="1100">
                <a:solidFill>
                  <a:srgbClr val="85898F"/>
                </a:solidFill>
              </a:defRPr>
            </a:lvl4pPr>
            <a:lvl5pPr marL="1828800" indent="0">
              <a:buFont typeface="Arial" panose="020B0604020202020204" pitchFamily="34" charset="0"/>
              <a:buNone/>
              <a:defRPr sz="1100">
                <a:solidFill>
                  <a:srgbClr val="85898F"/>
                </a:solidFill>
              </a:defRPr>
            </a:lvl5pPr>
          </a:lstStyle>
          <a:p>
            <a:pPr algn="ctr">
              <a:lnSpc>
                <a:spcPct val="150000"/>
              </a:lnSpc>
              <a:buClrTx/>
              <a:buSzTx/>
              <a:buFontTx/>
            </a:pPr>
            <a:r>
              <a:rPr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《聊城市全面做好新冠肺炎疫情常态化防控</a:t>
            </a:r>
            <a:endParaRPr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endParaRPr>
          </a:p>
          <a:p>
            <a:pPr algn="ctr">
              <a:lnSpc>
                <a:spcPct val="150000"/>
              </a:lnSpc>
              <a:buClrTx/>
              <a:buSzTx/>
              <a:buFontTx/>
            </a:pPr>
            <a:r>
              <a:rPr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工作方案（第九版）》</a:t>
            </a:r>
            <a:r>
              <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rPr>
              <a:t>内容要点</a:t>
            </a:r>
            <a:endParaRPr lang="zh-CN" sz="2800" b="1" kern="0" dirty="0">
              <a:solidFill>
                <a:srgbClr val="314672"/>
              </a:solidFill>
              <a:uFillTx/>
              <a:latin typeface="宋体" panose="02010600030101010101" pitchFamily="2"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UNIT_ISCONTENTSTITLE" val="1"/>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378_4*a*1"/>
  <p:tag name="KSO_WM_TEMPLATE_CATEGORY" val="custom"/>
  <p:tag name="KSO_WM_TEMPLATE_INDEX" val="20202378"/>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378_3*l_h_i*1_2_1"/>
  <p:tag name="KSO_WM_TEMPLATE_CATEGORY" val="custom"/>
  <p:tag name="KSO_WM_TEMPLATE_INDEX" val="20202378"/>
  <p:tag name="KSO_WM_UNIT_LAYERLEVEL" val="1_1_1"/>
  <p:tag name="KSO_WM_TAG_VERSION" val="1.0"/>
  <p:tag name="KSO_WM_BEAUTIFY_FLAG" val="#wm#"/>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378_3*l_h_i*1_2_2"/>
  <p:tag name="KSO_WM_TEMPLATE_CATEGORY" val="custom"/>
  <p:tag name="KSO_WM_TEMPLATE_INDEX" val="20202378"/>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ISCONTENTSTITLE" val="0"/>
  <p:tag name="KSO_WM_UNIT_PRESET_TEXT" val="团队介绍"/>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378_3*l_h_a*1_2_1"/>
  <p:tag name="KSO_WM_TEMPLATE_CATEGORY" val="custom"/>
  <p:tag name="KSO_WM_TEMPLATE_INDEX" val="20202378"/>
  <p:tag name="KSO_WM_UNIT_LAYERLEVEL" val="1_1_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 name="KSO_WM_UNIT_USESOURCEFORMAT_APPLY" val="1"/>
  <p:tag name="KSO_WM_UNIT_PLACING_PICTURE_USER_VIEWPORT" val="{&quot;height&quot;:571.9993365217997,&quot;width&quot;:5930.999675328248}"/>
</p:tagLst>
</file>

<file path=ppt/tags/tag13.xml><?xml version="1.0" encoding="utf-8"?>
<p:tagLst xmlns:p="http://schemas.openxmlformats.org/presentationml/2006/main">
  <p:tag name="KSO_WM_SLIDE_ITEM_CNT" val="3"/>
</p:tagLst>
</file>

<file path=ppt/tags/tag14.xml><?xml version="1.0" encoding="utf-8"?>
<p:tagLst xmlns:p="http://schemas.openxmlformats.org/presentationml/2006/main">
  <p:tag name="KSO_WM_UNIT_TABLE_BEAUTIFY" val="smartTable{42420039-dbe3-4497-9bab-8e0ccd1283be}"/>
  <p:tag name="TABLE_ENDDRAG_ORIGIN_RECT" val="360*327"/>
  <p:tag name="TABLE_ENDDRAG_RECT" val="37*41*360*32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0_3*l_h_i*1_1_2"/>
  <p:tag name="KSO_WM_TEMPLATE_CATEGORY" val="diagram"/>
  <p:tag name="KSO_WM_TEMPLATE_INDEX" val="64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40_3*l_h_f*1_1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0_3*l_h_i*1_1_1"/>
  <p:tag name="KSO_WM_TEMPLATE_CATEGORY" val="diagram"/>
  <p:tag name="KSO_WM_TEMPLATE_INDEX" val="640"/>
  <p:tag name="KSO_WM_UNIT_LAYERLEVEL" val="1_1_1"/>
  <p:tag name="KSO_WM_TAG_VERSION" val="1.0"/>
  <p:tag name="KSO_WM_BEAUTIFY_FLAG" val="#wm#"/>
  <p:tag name="KSO_WM_UNIT_TEXT_FILL_FORE_SCHEMECOLOR_INDEX" val="5"/>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40_3*l_h_i*1_2_2"/>
  <p:tag name="KSO_WM_TEMPLATE_CATEGORY" val="diagram"/>
  <p:tag name="KSO_WM_TEMPLATE_INDEX" val="64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40_3*l_h_f*1_2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2.xml><?xml version="1.0" encoding="utf-8"?>
<p:tagLst xmlns:p="http://schemas.openxmlformats.org/presentationml/2006/main">
  <p:tag name="KSO_WM_UNIT_ISCONTENTSTITLE" val="0"/>
  <p:tag name="KSO_WM_UNIT_PRESET_TEXT" val="CONTENTES"/>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378_4*b*1"/>
  <p:tag name="KSO_WM_TEMPLATE_CATEGORY" val="custom"/>
  <p:tag name="KSO_WM_TEMPLATE_INDEX" val="20202378"/>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40_3*l_h_i*1_2_1"/>
  <p:tag name="KSO_WM_TEMPLATE_CATEGORY" val="diagram"/>
  <p:tag name="KSO_WM_TEMPLATE_INDEX" val="640"/>
  <p:tag name="KSO_WM_UNIT_LAYERLEVEL" val="1_1_1"/>
  <p:tag name="KSO_WM_TAG_VERSION" val="1.0"/>
  <p:tag name="KSO_WM_BEAUTIFY_FLAG" val="#wm#"/>
  <p:tag name="KSO_WM_UNIT_TEXT_FILL_FORE_SCHEMECOLOR_INDEX" val="6"/>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640_3*l_h_i*1_3_2"/>
  <p:tag name="KSO_WM_TEMPLATE_CATEGORY" val="diagram"/>
  <p:tag name="KSO_WM_TEMPLATE_INDEX" val="64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UNIT_SUBTYPE" val="a"/>
  <p:tag name="KSO_WM_UNIT_NOCLEAR" val="0"/>
  <p:tag name="KSO_WM_UNIT_VALUE" val="5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40_3*l_h_f*1_3_1"/>
  <p:tag name="KSO_WM_TEMPLATE_CATEGORY" val="diagram"/>
  <p:tag name="KSO_WM_TEMPLATE_INDEX" val="640"/>
  <p:tag name="KSO_WM_UNIT_LAYERLEVEL" val="1_1_1"/>
  <p:tag name="KSO_WM_TAG_VERSION" val="1.0"/>
  <p:tag name="KSO_WM_BEAUTIFY_FLAG" val="#wm#"/>
  <p:tag name="KSO_WM_UNIT_PRESET_TEXT" val="点击此处添加正文，文字是您思想的提炼，为了演示发布的良好效果，请言简意赅的阐述您的观点。"/>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40_3*l_h_i*1_3_1"/>
  <p:tag name="KSO_WM_TEMPLATE_CATEGORY" val="diagram"/>
  <p:tag name="KSO_WM_TEMPLATE_INDEX" val="640"/>
  <p:tag name="KSO_WM_UNIT_LAYERLEVEL" val="1_1_1"/>
  <p:tag name="KSO_WM_TAG_VERSION" val="1.0"/>
  <p:tag name="KSO_WM_BEAUTIFY_FLAG" val="#wm#"/>
  <p:tag name="KSO_WM_UNIT_TEXT_FILL_FORE_SCHEMECOLOR_INDEX" val="7"/>
  <p:tag name="KSO_WM_UNIT_TEXT_FILL_TYPE" val="1"/>
</p:tagLst>
</file>

<file path=ppt/tags/tag24.xml><?xml version="1.0" encoding="utf-8"?>
<p:tagLst xmlns:p="http://schemas.openxmlformats.org/presentationml/2006/main">
  <p:tag name="KSO_WM_SLIDE_ITEM_CNT" val="6"/>
</p:tagLst>
</file>

<file path=ppt/tags/tag25.xml><?xml version="1.0" encoding="utf-8"?>
<p:tagLst xmlns:p="http://schemas.openxmlformats.org/presentationml/2006/main">
  <p:tag name="COMMONDATA" val="eyJjb3VudCI6MjQsImhkaWQiOiIzYWM3NTNjMzcyYmQyZjc3ODM1YjA3MmVkYTBjZTc5MSIsInVzZXJDb3VudCI6OX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378_3*l_h_i*1_3_2"/>
  <p:tag name="KSO_WM_TEMPLATE_CATEGORY" val="custom"/>
  <p:tag name="KSO_WM_TEMPLATE_INDEX" val="20202378"/>
  <p:tag name="KSO_WM_UNIT_LAYERLEVEL" val="1_1_1"/>
  <p:tag name="KSO_WM_TAG_VERSION" val="1.0"/>
  <p:tag name="KSO_WM_BEAUTIFY_FLAG" val="#wm#"/>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378_3*l_h_i*1_3_1"/>
  <p:tag name="KSO_WM_TEMPLATE_CATEGORY" val="custom"/>
  <p:tag name="KSO_WM_TEMPLATE_INDEX" val="20202378"/>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ISCONTENTSTITLE" val="0"/>
  <p:tag name="KSO_WM_UNIT_PRESET_TEXT" val="发展历程"/>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378_3*l_h_a*1_3_1"/>
  <p:tag name="KSO_WM_TEMPLATE_CATEGORY" val="custom"/>
  <p:tag name="KSO_WM_TEMPLATE_INDEX" val="20202378"/>
  <p:tag name="KSO_WM_UNIT_LAYERLEVEL" val="1_1_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n"/>
  <p:tag name="KSO_WM_UNIT_TYPE" val="l_i"/>
  <p:tag name="KSO_WM_UNIT_INDEX" val="1_1"/>
  <p:tag name="KSO_WM_UNIT_ID" val="custom20202378_3*l_i*1_1"/>
  <p:tag name="KSO_WM_TEMPLATE_CATEGORY" val="custom"/>
  <p:tag name="KSO_WM_TEMPLATE_INDEX" val="20202378"/>
  <p:tag name="KSO_WM_UNIT_LAYERLEVEL" val="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378_3*l_h_i*1_1_2"/>
  <p:tag name="KSO_WM_TEMPLATE_CATEGORY" val="custom"/>
  <p:tag name="KSO_WM_TEMPLATE_INDEX" val="20202378"/>
  <p:tag name="KSO_WM_UNIT_LAYERLEVEL" val="1_1_1"/>
  <p:tag name="KSO_WM_TAG_VERSION" val="1.0"/>
  <p:tag name="KSO_WM_BEAUTIFY_FLAG" val="#wm#"/>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378_3*l_h_i*1_1_1"/>
  <p:tag name="KSO_WM_TEMPLATE_CATEGORY" val="custom"/>
  <p:tag name="KSO_WM_TEMPLATE_INDEX" val="20202378"/>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ISCONTENTSTITLE" val="0"/>
  <p:tag name="KSO_WM_UNIT_PRESET_TEXT" val="公司介绍"/>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378_3*l_h_a*1_1_1"/>
  <p:tag name="KSO_WM_TEMPLATE_CATEGORY" val="custom"/>
  <p:tag name="KSO_WM_TEMPLATE_INDEX" val="20202378"/>
  <p:tag name="KSO_WM_UNIT_LAYERLEVEL" val="1_1_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1延禧">
      <a:dk1>
        <a:sysClr val="windowText" lastClr="000000"/>
      </a:dk1>
      <a:lt1>
        <a:sysClr val="window" lastClr="FFFFFF"/>
      </a:lt1>
      <a:dk2>
        <a:srgbClr val="44546A"/>
      </a:dk2>
      <a:lt2>
        <a:srgbClr val="E7E6E6"/>
      </a:lt2>
      <a:accent1>
        <a:srgbClr val="9D9280"/>
      </a:accent1>
      <a:accent2>
        <a:srgbClr val="CBCCC7"/>
      </a:accent2>
      <a:accent3>
        <a:srgbClr val="686671"/>
      </a:accent3>
      <a:accent4>
        <a:srgbClr val="684E3F"/>
      </a:accent4>
      <a:accent5>
        <a:srgbClr val="D56A60"/>
      </a:accent5>
      <a:accent6>
        <a:srgbClr val="70AD47"/>
      </a:accent6>
      <a:hlink>
        <a:srgbClr val="000000"/>
      </a:hlink>
      <a:folHlink>
        <a:srgbClr val="954F72"/>
      </a:folHlink>
    </a:clrScheme>
    <a:fontScheme name="标准3">
      <a:majorFont>
        <a:latin typeface="华文细黑"/>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6934</Words>
  <Application>WPS 演示</Application>
  <PresentationFormat>全屏显示(16:9)</PresentationFormat>
  <Paragraphs>345</Paragraphs>
  <Slides>34</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34</vt:i4>
      </vt:variant>
    </vt:vector>
  </HeadingPairs>
  <TitlesOfParts>
    <vt:vector size="50" baseType="lpstr">
      <vt:lpstr>Arial</vt:lpstr>
      <vt:lpstr>宋体</vt:lpstr>
      <vt:lpstr>Wingdings</vt:lpstr>
      <vt:lpstr>华文细黑</vt:lpstr>
      <vt:lpstr>微软雅黑</vt:lpstr>
      <vt:lpstr>等线</vt:lpstr>
      <vt:lpstr>汉仪旗黑-85S</vt:lpstr>
      <vt:lpstr>黑体</vt:lpstr>
      <vt:lpstr>Times New Roman</vt:lpstr>
      <vt:lpstr>UKIJ Qolyazma</vt:lpstr>
      <vt:lpstr>Arial Unicode MS</vt:lpstr>
      <vt:lpstr>微软雅黑 Light</vt:lpstr>
      <vt:lpstr>Calibri Light</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熊猫哒哒</dc:creator>
  <cp:lastModifiedBy>悠多宝</cp:lastModifiedBy>
  <cp:revision>399</cp:revision>
  <dcterms:created xsi:type="dcterms:W3CDTF">2017-06-30T01:20:00Z</dcterms:created>
  <dcterms:modified xsi:type="dcterms:W3CDTF">2022-09-15T01:16:25Z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KSOTemplateUUID">
    <vt:lpwstr>v1.0_mb_BuP3Txgb5XrwZu53HeF1vA==</vt:lpwstr>
  </property>
  <property fmtid="{D5CDD505-2E9C-101B-9397-08002B2CF9AE}" pid="4" name="ICV">
    <vt:lpwstr>DEBCC4F64F0F4F7280FBDDCEE23BFD09</vt:lpwstr>
  </property>
</Properties>
</file>